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3" r:id="rId4"/>
    <p:sldId id="269" r:id="rId5"/>
    <p:sldId id="271" r:id="rId6"/>
    <p:sldId id="273" r:id="rId7"/>
    <p:sldId id="261" r:id="rId8"/>
    <p:sldId id="274" r:id="rId9"/>
    <p:sldId id="275" r:id="rId10"/>
    <p:sldId id="276" r:id="rId11"/>
    <p:sldId id="265" r:id="rId12"/>
    <p:sldId id="277" r:id="rId13"/>
    <p:sldId id="278" r:id="rId14"/>
    <p:sldId id="279" r:id="rId15"/>
    <p:sldId id="280" r:id="rId16"/>
    <p:sldId id="281" r:id="rId17"/>
  </p:sldIdLst>
  <p:sldSz cx="9601200" cy="12801600" type="A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83FF"/>
    <a:srgbClr val="25C2FF"/>
    <a:srgbClr val="493B59"/>
    <a:srgbClr val="4B3F5C"/>
    <a:srgbClr val="483A57"/>
    <a:srgbClr val="4A3C5A"/>
    <a:srgbClr val="4B3C5B"/>
    <a:srgbClr val="493C5A"/>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462020-893D-318A-94AD-36B3AA18982E}" v="1480" dt="2024-11-16T02:03:06.629"/>
    <p1510:client id="{D0654F63-7A3A-73B7-D471-CF9BF4DDB2C4}" v="1715" dt="2024-11-18T00:19:55.6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 Martin Carvalho de Oliveira" userId="ed31022013f73ead" providerId="Windows Live" clId="Web-{5A13DB99-D25C-AAB8-8CCE-B47BA11C305E}"/>
    <pc:docChg chg="addSld delSld modSld">
      <pc:chgData name="San Martin Carvalho de Oliveira" userId="ed31022013f73ead" providerId="Windows Live" clId="Web-{5A13DB99-D25C-AAB8-8CCE-B47BA11C305E}" dt="2024-11-14T18:27:58.360" v="46"/>
      <pc:docMkLst>
        <pc:docMk/>
      </pc:docMkLst>
      <pc:sldChg chg="add del replId">
        <pc:chgData name="San Martin Carvalho de Oliveira" userId="ed31022013f73ead" providerId="Windows Live" clId="Web-{5A13DB99-D25C-AAB8-8CCE-B47BA11C305E}" dt="2024-11-14T15:30:15.118" v="2"/>
        <pc:sldMkLst>
          <pc:docMk/>
          <pc:sldMk cId="2398834250" sldId="257"/>
        </pc:sldMkLst>
      </pc:sldChg>
      <pc:sldChg chg="addSp delSp modSp new">
        <pc:chgData name="San Martin Carvalho de Oliveira" userId="ed31022013f73ead" providerId="Windows Live" clId="Web-{5A13DB99-D25C-AAB8-8CCE-B47BA11C305E}" dt="2024-11-14T16:21:04.743" v="38" actId="20577"/>
        <pc:sldMkLst>
          <pc:docMk/>
          <pc:sldMk cId="88504166" sldId="258"/>
        </pc:sldMkLst>
      </pc:sldChg>
      <pc:sldChg chg="addSp delSp modSp add replId">
        <pc:chgData name="San Martin Carvalho de Oliveira" userId="ed31022013f73ead" providerId="Windows Live" clId="Web-{5A13DB99-D25C-AAB8-8CCE-B47BA11C305E}" dt="2024-11-14T18:27:58.360" v="46"/>
        <pc:sldMkLst>
          <pc:docMk/>
          <pc:sldMk cId="194983192" sldId="259"/>
        </pc:sldMkLst>
      </pc:sldChg>
    </pc:docChg>
  </pc:docChgLst>
  <pc:docChgLst>
    <pc:chgData name="San Martin Carvalho de Oliveira" userId="ed31022013f73ead" providerId="Windows Live" clId="Web-{C4462020-893D-318A-94AD-36B3AA18982E}"/>
    <pc:docChg chg="addSld delSld modSld sldOrd">
      <pc:chgData name="San Martin Carvalho de Oliveira" userId="ed31022013f73ead" providerId="Windows Live" clId="Web-{C4462020-893D-318A-94AD-36B3AA18982E}" dt="2024-11-16T02:03:06.629" v="905" actId="1076"/>
      <pc:docMkLst>
        <pc:docMk/>
      </pc:docMkLst>
      <pc:sldChg chg="modSp del ord">
        <pc:chgData name="San Martin Carvalho de Oliveira" userId="ed31022013f73ead" providerId="Windows Live" clId="Web-{C4462020-893D-318A-94AD-36B3AA18982E}" dt="2024-11-15T19:12:23.394" v="250"/>
        <pc:sldMkLst>
          <pc:docMk/>
          <pc:sldMk cId="88504166" sldId="258"/>
        </pc:sldMkLst>
      </pc:sldChg>
      <pc:sldChg chg="addSp modSp del">
        <pc:chgData name="San Martin Carvalho de Oliveira" userId="ed31022013f73ead" providerId="Windows Live" clId="Web-{C4462020-893D-318A-94AD-36B3AA18982E}" dt="2024-11-15T19:06:01.300" v="144"/>
        <pc:sldMkLst>
          <pc:docMk/>
          <pc:sldMk cId="194983192" sldId="259"/>
        </pc:sldMkLst>
      </pc:sldChg>
      <pc:sldChg chg="addSp delSp modSp new ord">
        <pc:chgData name="San Martin Carvalho de Oliveira" userId="ed31022013f73ead" providerId="Windows Live" clId="Web-{C4462020-893D-318A-94AD-36B3AA18982E}" dt="2024-11-15T19:13:52.351" v="257" actId="1076"/>
        <pc:sldMkLst>
          <pc:docMk/>
          <pc:sldMk cId="490537481" sldId="260"/>
        </pc:sldMkLst>
        <pc:spChg chg="add mod">
          <ac:chgData name="San Martin Carvalho de Oliveira" userId="ed31022013f73ead" providerId="Windows Live" clId="Web-{C4462020-893D-318A-94AD-36B3AA18982E}" dt="2024-11-15T19:09:26.184" v="203" actId="14100"/>
          <ac:spMkLst>
            <pc:docMk/>
            <pc:sldMk cId="490537481" sldId="260"/>
            <ac:spMk id="5" creationId="{7C99F9C2-E82E-8173-22FF-49CD302CDE0A}"/>
          </ac:spMkLst>
        </pc:spChg>
        <pc:spChg chg="add mod">
          <ac:chgData name="San Martin Carvalho de Oliveira" userId="ed31022013f73ead" providerId="Windows Live" clId="Web-{C4462020-893D-318A-94AD-36B3AA18982E}" dt="2024-11-15T19:11:27.689" v="240" actId="1076"/>
          <ac:spMkLst>
            <pc:docMk/>
            <pc:sldMk cId="490537481" sldId="260"/>
            <ac:spMk id="7" creationId="{4B948007-2474-8BBD-7038-FAE3419BE303}"/>
          </ac:spMkLst>
        </pc:spChg>
        <pc:spChg chg="add mod">
          <ac:chgData name="San Martin Carvalho de Oliveira" userId="ed31022013f73ead" providerId="Windows Live" clId="Web-{C4462020-893D-318A-94AD-36B3AA18982E}" dt="2024-11-15T19:11:16.610" v="237" actId="20577"/>
          <ac:spMkLst>
            <pc:docMk/>
            <pc:sldMk cId="490537481" sldId="260"/>
            <ac:spMk id="9" creationId="{7C570333-4C8C-2B4F-9121-31517D3ADF38}"/>
          </ac:spMkLst>
        </pc:spChg>
        <pc:spChg chg="add mod">
          <ac:chgData name="San Martin Carvalho de Oliveira" userId="ed31022013f73ead" providerId="Windows Live" clId="Web-{C4462020-893D-318A-94AD-36B3AA18982E}" dt="2024-11-14T18:44:11.694" v="84" actId="1076"/>
          <ac:spMkLst>
            <pc:docMk/>
            <pc:sldMk cId="490537481" sldId="260"/>
            <ac:spMk id="11" creationId="{A1BE6433-6126-B640-61A3-E6BAD4AC0C3C}"/>
          </ac:spMkLst>
        </pc:spChg>
      </pc:sldChg>
      <pc:sldChg chg="add del replId">
        <pc:chgData name="San Martin Carvalho de Oliveira" userId="ed31022013f73ead" providerId="Windows Live" clId="Web-{C4462020-893D-318A-94AD-36B3AA18982E}" dt="2024-11-14T18:38:58.804" v="73"/>
        <pc:sldMkLst>
          <pc:docMk/>
          <pc:sldMk cId="909944775" sldId="260"/>
        </pc:sldMkLst>
      </pc:sldChg>
      <pc:sldChg chg="addSp modSp add ord replId">
        <pc:chgData name="San Martin Carvalho de Oliveira" userId="ed31022013f73ead" providerId="Windows Live" clId="Web-{C4462020-893D-318A-94AD-36B3AA18982E}" dt="2024-11-16T00:48:24.450" v="537" actId="20577"/>
        <pc:sldMkLst>
          <pc:docMk/>
          <pc:sldMk cId="1608494956" sldId="261"/>
        </pc:sldMkLst>
        <pc:spChg chg="mod">
          <ac:chgData name="San Martin Carvalho de Oliveira" userId="ed31022013f73ead" providerId="Windows Live" clId="Web-{C4462020-893D-318A-94AD-36B3AA18982E}" dt="2024-11-15T18:57:33.497" v="96" actId="20577"/>
          <ac:spMkLst>
            <pc:docMk/>
            <pc:sldMk cId="1608494956" sldId="261"/>
            <ac:spMk id="2" creationId="{C1BE977A-C741-22A0-6CB1-F6D8F40E5332}"/>
          </ac:spMkLst>
        </pc:spChg>
        <pc:spChg chg="mod">
          <ac:chgData name="San Martin Carvalho de Oliveira" userId="ed31022013f73ead" providerId="Windows Live" clId="Web-{C4462020-893D-318A-94AD-36B3AA18982E}" dt="2024-11-15T19:07:27.085" v="175" actId="1076"/>
          <ac:spMkLst>
            <pc:docMk/>
            <pc:sldMk cId="1608494956" sldId="261"/>
            <ac:spMk id="3" creationId="{340909FD-FD64-13E1-E539-A512955CE86B}"/>
          </ac:spMkLst>
        </pc:spChg>
        <pc:spChg chg="mod">
          <ac:chgData name="San Martin Carvalho de Oliveira" userId="ed31022013f73ead" providerId="Windows Live" clId="Web-{C4462020-893D-318A-94AD-36B3AA18982E}" dt="2024-11-15T19:00:19.364" v="114" actId="1076"/>
          <ac:spMkLst>
            <pc:docMk/>
            <pc:sldMk cId="1608494956" sldId="261"/>
            <ac:spMk id="5" creationId="{1050D757-7827-7EFF-413B-401D4B07E480}"/>
          </ac:spMkLst>
        </pc:spChg>
        <pc:spChg chg="add mod">
          <ac:chgData name="San Martin Carvalho de Oliveira" userId="ed31022013f73ead" providerId="Windows Live" clId="Web-{C4462020-893D-318A-94AD-36B3AA18982E}" dt="2024-11-16T00:48:24.450" v="537" actId="20577"/>
          <ac:spMkLst>
            <pc:docMk/>
            <pc:sldMk cId="1608494956" sldId="261"/>
            <ac:spMk id="6" creationId="{1453C5CD-1265-F370-9E13-46FFDA9F8958}"/>
          </ac:spMkLst>
        </pc:spChg>
        <pc:spChg chg="mod">
          <ac:chgData name="San Martin Carvalho de Oliveira" userId="ed31022013f73ead" providerId="Windows Live" clId="Web-{C4462020-893D-318A-94AD-36B3AA18982E}" dt="2024-11-15T19:00:51.865" v="123" actId="1076"/>
          <ac:spMkLst>
            <pc:docMk/>
            <pc:sldMk cId="1608494956" sldId="261"/>
            <ac:spMk id="7" creationId="{A0DA45C6-1B5A-03A6-D2D8-EB8A6FC29E7D}"/>
          </ac:spMkLst>
        </pc:spChg>
      </pc:sldChg>
      <pc:sldChg chg="modSp add del replId">
        <pc:chgData name="San Martin Carvalho de Oliveira" userId="ed31022013f73ead" providerId="Windows Live" clId="Web-{C4462020-893D-318A-94AD-36B3AA18982E}" dt="2024-11-15T19:06:11.175" v="145"/>
        <pc:sldMkLst>
          <pc:docMk/>
          <pc:sldMk cId="4053645622" sldId="262"/>
        </pc:sldMkLst>
      </pc:sldChg>
      <pc:sldChg chg="addSp delSp modSp add ord replId">
        <pc:chgData name="San Martin Carvalho de Oliveira" userId="ed31022013f73ead" providerId="Windows Live" clId="Web-{C4462020-893D-318A-94AD-36B3AA18982E}" dt="2024-11-16T00:48:08.793" v="535" actId="20577"/>
        <pc:sldMkLst>
          <pc:docMk/>
          <pc:sldMk cId="1222197713" sldId="263"/>
        </pc:sldMkLst>
        <pc:spChg chg="mod">
          <ac:chgData name="San Martin Carvalho de Oliveira" userId="ed31022013f73ead" providerId="Windows Live" clId="Web-{C4462020-893D-318A-94AD-36B3AA18982E}" dt="2024-11-15T19:01:42.555" v="127" actId="20577"/>
          <ac:spMkLst>
            <pc:docMk/>
            <pc:sldMk cId="1222197713" sldId="263"/>
            <ac:spMk id="2" creationId="{C1BE977A-C741-22A0-6CB1-F6D8F40E5332}"/>
          </ac:spMkLst>
        </pc:spChg>
        <pc:spChg chg="mod">
          <ac:chgData name="San Martin Carvalho de Oliveira" userId="ed31022013f73ead" providerId="Windows Live" clId="Web-{C4462020-893D-318A-94AD-36B3AA18982E}" dt="2024-11-15T19:07:24.007" v="174" actId="1076"/>
          <ac:spMkLst>
            <pc:docMk/>
            <pc:sldMk cId="1222197713" sldId="263"/>
            <ac:spMk id="3" creationId="{340909FD-FD64-13E1-E539-A512955CE86B}"/>
          </ac:spMkLst>
        </pc:spChg>
        <pc:spChg chg="mod">
          <ac:chgData name="San Martin Carvalho de Oliveira" userId="ed31022013f73ead" providerId="Windows Live" clId="Web-{C4462020-893D-318A-94AD-36B3AA18982E}" dt="2024-11-15T19:14:55.510" v="260" actId="1076"/>
          <ac:spMkLst>
            <pc:docMk/>
            <pc:sldMk cId="1222197713" sldId="263"/>
            <ac:spMk id="5" creationId="{1050D757-7827-7EFF-413B-401D4B07E480}"/>
          </ac:spMkLst>
        </pc:spChg>
        <pc:spChg chg="mod">
          <ac:chgData name="San Martin Carvalho de Oliveira" userId="ed31022013f73ead" providerId="Windows Live" clId="Web-{C4462020-893D-318A-94AD-36B3AA18982E}" dt="2024-11-15T19:05:51.315" v="143" actId="20577"/>
          <ac:spMkLst>
            <pc:docMk/>
            <pc:sldMk cId="1222197713" sldId="263"/>
            <ac:spMk id="7" creationId="{A0DA45C6-1B5A-03A6-D2D8-EB8A6FC29E7D}"/>
          </ac:spMkLst>
        </pc:spChg>
        <pc:spChg chg="add mod">
          <ac:chgData name="San Martin Carvalho de Oliveira" userId="ed31022013f73ead" providerId="Windows Live" clId="Web-{C4462020-893D-318A-94AD-36B3AA18982E}" dt="2024-11-16T00:48:08.793" v="535" actId="20577"/>
          <ac:spMkLst>
            <pc:docMk/>
            <pc:sldMk cId="1222197713" sldId="263"/>
            <ac:spMk id="9" creationId="{1CC17AE5-81A4-1CE8-0851-865833717FFE}"/>
          </ac:spMkLst>
        </pc:spChg>
      </pc:sldChg>
      <pc:sldChg chg="add del replId">
        <pc:chgData name="San Martin Carvalho de Oliveira" userId="ed31022013f73ead" providerId="Windows Live" clId="Web-{C4462020-893D-318A-94AD-36B3AA18982E}" dt="2024-11-15T19:12:11.191" v="248"/>
        <pc:sldMkLst>
          <pc:docMk/>
          <pc:sldMk cId="879074958" sldId="264"/>
        </pc:sldMkLst>
      </pc:sldChg>
      <pc:sldChg chg="addSp modSp add ord replId">
        <pc:chgData name="San Martin Carvalho de Oliveira" userId="ed31022013f73ead" providerId="Windows Live" clId="Web-{C4462020-893D-318A-94AD-36B3AA18982E}" dt="2024-11-16T00:48:56.465" v="563" actId="20577"/>
        <pc:sldMkLst>
          <pc:docMk/>
          <pc:sldMk cId="213037591" sldId="265"/>
        </pc:sldMkLst>
        <pc:spChg chg="mod">
          <ac:chgData name="San Martin Carvalho de Oliveira" userId="ed31022013f73ead" providerId="Windows Live" clId="Web-{C4462020-893D-318A-94AD-36B3AA18982E}" dt="2024-11-15T19:06:58.552" v="154" actId="20577"/>
          <ac:spMkLst>
            <pc:docMk/>
            <pc:sldMk cId="213037591" sldId="265"/>
            <ac:spMk id="2" creationId="{C1BE977A-C741-22A0-6CB1-F6D8F40E5332}"/>
          </ac:spMkLst>
        </pc:spChg>
        <pc:spChg chg="mod">
          <ac:chgData name="San Martin Carvalho de Oliveira" userId="ed31022013f73ead" providerId="Windows Live" clId="Web-{C4462020-893D-318A-94AD-36B3AA18982E}" dt="2024-11-15T19:07:31.413" v="176" actId="1076"/>
          <ac:spMkLst>
            <pc:docMk/>
            <pc:sldMk cId="213037591" sldId="265"/>
            <ac:spMk id="3" creationId="{340909FD-FD64-13E1-E539-A512955CE86B}"/>
          </ac:spMkLst>
        </pc:spChg>
        <pc:spChg chg="add mod">
          <ac:chgData name="San Martin Carvalho de Oliveira" userId="ed31022013f73ead" providerId="Windows Live" clId="Web-{C4462020-893D-318A-94AD-36B3AA18982E}" dt="2024-11-16T00:48:56.465" v="563" actId="20577"/>
          <ac:spMkLst>
            <pc:docMk/>
            <pc:sldMk cId="213037591" sldId="265"/>
            <ac:spMk id="6" creationId="{34EF015C-10DC-E22D-0660-F2F292052F3C}"/>
          </ac:spMkLst>
        </pc:spChg>
        <pc:spChg chg="mod">
          <ac:chgData name="San Martin Carvalho de Oliveira" userId="ed31022013f73ead" providerId="Windows Live" clId="Web-{C4462020-893D-318A-94AD-36B3AA18982E}" dt="2024-11-15T19:07:10.381" v="172" actId="20577"/>
          <ac:spMkLst>
            <pc:docMk/>
            <pc:sldMk cId="213037591" sldId="265"/>
            <ac:spMk id="7" creationId="{A0DA45C6-1B5A-03A6-D2D8-EB8A6FC29E7D}"/>
          </ac:spMkLst>
        </pc:spChg>
      </pc:sldChg>
      <pc:sldChg chg="new del">
        <pc:chgData name="San Martin Carvalho de Oliveira" userId="ed31022013f73ead" providerId="Windows Live" clId="Web-{C4462020-893D-318A-94AD-36B3AA18982E}" dt="2024-11-15T19:06:37.864" v="150"/>
        <pc:sldMkLst>
          <pc:docMk/>
          <pc:sldMk cId="2565943302" sldId="265"/>
        </pc:sldMkLst>
      </pc:sldChg>
      <pc:sldChg chg="add del replId">
        <pc:chgData name="San Martin Carvalho de Oliveira" userId="ed31022013f73ead" providerId="Windows Live" clId="Web-{C4462020-893D-318A-94AD-36B3AA18982E}" dt="2024-11-15T19:12:14.847" v="249"/>
        <pc:sldMkLst>
          <pc:docMk/>
          <pc:sldMk cId="4180944678" sldId="266"/>
        </pc:sldMkLst>
      </pc:sldChg>
      <pc:sldChg chg="add del replId">
        <pc:chgData name="San Martin Carvalho de Oliveira" userId="ed31022013f73ead" providerId="Windows Live" clId="Web-{C4462020-893D-318A-94AD-36B3AA18982E}" dt="2024-11-15T19:11:43.424" v="243"/>
        <pc:sldMkLst>
          <pc:docMk/>
          <pc:sldMk cId="2023461051" sldId="267"/>
        </pc:sldMkLst>
      </pc:sldChg>
      <pc:sldChg chg="modSp add del ord replId">
        <pc:chgData name="San Martin Carvalho de Oliveira" userId="ed31022013f73ead" providerId="Windows Live" clId="Web-{C4462020-893D-318A-94AD-36B3AA18982E}" dt="2024-11-15T19:18:00.002" v="293"/>
        <pc:sldMkLst>
          <pc:docMk/>
          <pc:sldMk cId="2782179441" sldId="268"/>
        </pc:sldMkLst>
      </pc:sldChg>
      <pc:sldChg chg="addSp delSp modSp add ord replId">
        <pc:chgData name="San Martin Carvalho de Oliveira" userId="ed31022013f73ead" providerId="Windows Live" clId="Web-{C4462020-893D-318A-94AD-36B3AA18982E}" dt="2024-11-16T01:21:08.426" v="754"/>
        <pc:sldMkLst>
          <pc:docMk/>
          <pc:sldMk cId="2329263896" sldId="269"/>
        </pc:sldMkLst>
        <pc:spChg chg="mod">
          <ac:chgData name="San Martin Carvalho de Oliveira" userId="ed31022013f73ead" providerId="Windows Live" clId="Web-{C4462020-893D-318A-94AD-36B3AA18982E}" dt="2024-11-16T00:50:17.904" v="566" actId="1076"/>
          <ac:spMkLst>
            <pc:docMk/>
            <pc:sldMk cId="2329263896" sldId="269"/>
            <ac:spMk id="5" creationId="{7C99F9C2-E82E-8173-22FF-49CD302CDE0A}"/>
          </ac:spMkLst>
        </pc:spChg>
        <pc:spChg chg="mod">
          <ac:chgData name="San Martin Carvalho de Oliveira" userId="ed31022013f73ead" providerId="Windows Live" clId="Web-{C4462020-893D-318A-94AD-36B3AA18982E}" dt="2024-11-16T00:41:13.378" v="371" actId="20577"/>
          <ac:spMkLst>
            <pc:docMk/>
            <pc:sldMk cId="2329263896" sldId="269"/>
            <ac:spMk id="9" creationId="{7C570333-4C8C-2B4F-9121-31517D3ADF38}"/>
          </ac:spMkLst>
        </pc:spChg>
      </pc:sldChg>
      <pc:sldChg chg="add del replId">
        <pc:chgData name="San Martin Carvalho de Oliveira" userId="ed31022013f73ead" providerId="Windows Live" clId="Web-{C4462020-893D-318A-94AD-36B3AA18982E}" dt="2024-11-16T00:53:27.702" v="620"/>
        <pc:sldMkLst>
          <pc:docMk/>
          <pc:sldMk cId="106784096" sldId="270"/>
        </pc:sldMkLst>
      </pc:sldChg>
      <pc:sldChg chg="addSp delSp modSp add ord replId">
        <pc:chgData name="San Martin Carvalho de Oliveira" userId="ed31022013f73ead" providerId="Windows Live" clId="Web-{C4462020-893D-318A-94AD-36B3AA18982E}" dt="2024-11-16T02:01:26.816" v="895" actId="1076"/>
        <pc:sldMkLst>
          <pc:docMk/>
          <pc:sldMk cId="3627276091" sldId="271"/>
        </pc:sldMkLst>
        <pc:spChg chg="mod">
          <ac:chgData name="San Martin Carvalho de Oliveira" userId="ed31022013f73ead" providerId="Windows Live" clId="Web-{C4462020-893D-318A-94AD-36B3AA18982E}" dt="2024-11-16T01:59:56.128" v="889" actId="1076"/>
          <ac:spMkLst>
            <pc:docMk/>
            <pc:sldMk cId="3627276091" sldId="271"/>
            <ac:spMk id="5" creationId="{7C99F9C2-E82E-8173-22FF-49CD302CDE0A}"/>
          </ac:spMkLst>
        </pc:spChg>
        <pc:spChg chg="mod">
          <ac:chgData name="San Martin Carvalho de Oliveira" userId="ed31022013f73ead" providerId="Windows Live" clId="Web-{C4462020-893D-318A-94AD-36B3AA18982E}" dt="2024-11-16T01:59:59.237" v="890" actId="1076"/>
          <ac:spMkLst>
            <pc:docMk/>
            <pc:sldMk cId="3627276091" sldId="271"/>
            <ac:spMk id="9" creationId="{7C570333-4C8C-2B4F-9121-31517D3ADF38}"/>
          </ac:spMkLst>
        </pc:spChg>
        <pc:picChg chg="add mod">
          <ac:chgData name="San Martin Carvalho de Oliveira" userId="ed31022013f73ead" providerId="Windows Live" clId="Web-{C4462020-893D-318A-94AD-36B3AA18982E}" dt="2024-11-16T02:01:26.816" v="895" actId="1076"/>
          <ac:picMkLst>
            <pc:docMk/>
            <pc:sldMk cId="3627276091" sldId="271"/>
            <ac:picMk id="21" creationId="{D13FD2AC-470C-8187-4A50-EE121C26D076}"/>
          </ac:picMkLst>
        </pc:picChg>
      </pc:sldChg>
      <pc:sldChg chg="add del replId">
        <pc:chgData name="San Martin Carvalho de Oliveira" userId="ed31022013f73ead" providerId="Windows Live" clId="Web-{C4462020-893D-318A-94AD-36B3AA18982E}" dt="2024-11-16T00:44:07.151" v="414"/>
        <pc:sldMkLst>
          <pc:docMk/>
          <pc:sldMk cId="1914407963" sldId="272"/>
        </pc:sldMkLst>
      </pc:sldChg>
      <pc:sldChg chg="addSp delSp modSp add replId">
        <pc:chgData name="San Martin Carvalho de Oliveira" userId="ed31022013f73ead" providerId="Windows Live" clId="Web-{C4462020-893D-318A-94AD-36B3AA18982E}" dt="2024-11-16T02:03:06.629" v="905" actId="1076"/>
        <pc:sldMkLst>
          <pc:docMk/>
          <pc:sldMk cId="925536257" sldId="273"/>
        </pc:sldMkLst>
        <pc:spChg chg="mod">
          <ac:chgData name="San Martin Carvalho de Oliveira" userId="ed31022013f73ead" providerId="Windows Live" clId="Web-{C4462020-893D-318A-94AD-36B3AA18982E}" dt="2024-11-16T01:58:38.065" v="881" actId="1076"/>
          <ac:spMkLst>
            <pc:docMk/>
            <pc:sldMk cId="925536257" sldId="273"/>
            <ac:spMk id="5" creationId="{7C99F9C2-E82E-8173-22FF-49CD302CDE0A}"/>
          </ac:spMkLst>
        </pc:spChg>
        <pc:spChg chg="mod">
          <ac:chgData name="San Martin Carvalho de Oliveira" userId="ed31022013f73ead" providerId="Windows Live" clId="Web-{C4462020-893D-318A-94AD-36B3AA18982E}" dt="2024-11-16T01:58:42.002" v="882" actId="1076"/>
          <ac:spMkLst>
            <pc:docMk/>
            <pc:sldMk cId="925536257" sldId="273"/>
            <ac:spMk id="9" creationId="{7C570333-4C8C-2B4F-9121-31517D3ADF38}"/>
          </ac:spMkLst>
        </pc:spChg>
        <pc:picChg chg="add mod">
          <ac:chgData name="San Martin Carvalho de Oliveira" userId="ed31022013f73ead" providerId="Windows Live" clId="Web-{C4462020-893D-318A-94AD-36B3AA18982E}" dt="2024-11-16T02:03:06.629" v="905" actId="1076"/>
          <ac:picMkLst>
            <pc:docMk/>
            <pc:sldMk cId="925536257" sldId="273"/>
            <ac:picMk id="12" creationId="{C2BB8710-599C-B437-44FA-FAD8AF0E5AFB}"/>
          </ac:picMkLst>
        </pc:picChg>
      </pc:sldChg>
      <pc:sldChg chg="addSp delSp modSp add ord replId">
        <pc:chgData name="San Martin Carvalho de Oliveira" userId="ed31022013f73ead" providerId="Windows Live" clId="Web-{C4462020-893D-318A-94AD-36B3AA18982E}" dt="2024-11-16T01:41:25.850" v="813"/>
        <pc:sldMkLst>
          <pc:docMk/>
          <pc:sldMk cId="1316102031" sldId="274"/>
        </pc:sldMkLst>
        <pc:spChg chg="mod">
          <ac:chgData name="San Martin Carvalho de Oliveira" userId="ed31022013f73ead" providerId="Windows Live" clId="Web-{C4462020-893D-318A-94AD-36B3AA18982E}" dt="2024-11-16T00:44:30.885" v="423" actId="20577"/>
          <ac:spMkLst>
            <pc:docMk/>
            <pc:sldMk cId="1316102031" sldId="274"/>
            <ac:spMk id="5" creationId="{7C99F9C2-E82E-8173-22FF-49CD302CDE0A}"/>
          </ac:spMkLst>
        </pc:spChg>
        <pc:spChg chg="mod">
          <ac:chgData name="San Martin Carvalho de Oliveira" userId="ed31022013f73ead" providerId="Windows Live" clId="Web-{C4462020-893D-318A-94AD-36B3AA18982E}" dt="2024-11-16T00:45:20.901" v="461" actId="20577"/>
          <ac:spMkLst>
            <pc:docMk/>
            <pc:sldMk cId="1316102031" sldId="274"/>
            <ac:spMk id="9" creationId="{7C570333-4C8C-2B4F-9121-31517D3ADF38}"/>
          </ac:spMkLst>
        </pc:spChg>
      </pc:sldChg>
      <pc:sldChg chg="addSp delSp modSp add ord replId">
        <pc:chgData name="San Martin Carvalho de Oliveira" userId="ed31022013f73ead" providerId="Windows Live" clId="Web-{C4462020-893D-318A-94AD-36B3AA18982E}" dt="2024-11-16T01:58:13.064" v="878" actId="1076"/>
        <pc:sldMkLst>
          <pc:docMk/>
          <pc:sldMk cId="900939089" sldId="275"/>
        </pc:sldMkLst>
        <pc:spChg chg="mod">
          <ac:chgData name="San Martin Carvalho de Oliveira" userId="ed31022013f73ead" providerId="Windows Live" clId="Web-{C4462020-893D-318A-94AD-36B3AA18982E}" dt="2024-11-16T01:58:03.518" v="876" actId="1076"/>
          <ac:spMkLst>
            <pc:docMk/>
            <pc:sldMk cId="900939089" sldId="275"/>
            <ac:spMk id="5" creationId="{7C99F9C2-E82E-8173-22FF-49CD302CDE0A}"/>
          </ac:spMkLst>
        </pc:spChg>
        <pc:spChg chg="mod">
          <ac:chgData name="San Martin Carvalho de Oliveira" userId="ed31022013f73ead" providerId="Windows Live" clId="Web-{C4462020-893D-318A-94AD-36B3AA18982E}" dt="2024-11-16T01:58:06.971" v="877" actId="1076"/>
          <ac:spMkLst>
            <pc:docMk/>
            <pc:sldMk cId="900939089" sldId="275"/>
            <ac:spMk id="9" creationId="{7C570333-4C8C-2B4F-9121-31517D3ADF38}"/>
          </ac:spMkLst>
        </pc:spChg>
        <pc:picChg chg="add mod">
          <ac:chgData name="San Martin Carvalho de Oliveira" userId="ed31022013f73ead" providerId="Windows Live" clId="Web-{C4462020-893D-318A-94AD-36B3AA18982E}" dt="2024-11-16T01:58:13.064" v="878" actId="1076"/>
          <ac:picMkLst>
            <pc:docMk/>
            <pc:sldMk cId="900939089" sldId="275"/>
            <ac:picMk id="3" creationId="{836F9A83-2812-2D97-4D59-E94B104DC5DB}"/>
          </ac:picMkLst>
        </pc:picChg>
      </pc:sldChg>
      <pc:sldChg chg="addSp delSp modSp add ord replId">
        <pc:chgData name="San Martin Carvalho de Oliveira" userId="ed31022013f73ead" providerId="Windows Live" clId="Web-{C4462020-893D-318A-94AD-36B3AA18982E}" dt="2024-11-16T01:58:22.002" v="879" actId="1076"/>
        <pc:sldMkLst>
          <pc:docMk/>
          <pc:sldMk cId="604441585" sldId="276"/>
        </pc:sldMkLst>
        <pc:spChg chg="mod">
          <ac:chgData name="San Martin Carvalho de Oliveira" userId="ed31022013f73ead" providerId="Windows Live" clId="Web-{C4462020-893D-318A-94AD-36B3AA18982E}" dt="2024-11-16T01:56:36.577" v="870" actId="1076"/>
          <ac:spMkLst>
            <pc:docMk/>
            <pc:sldMk cId="604441585" sldId="276"/>
            <ac:spMk id="5" creationId="{7C99F9C2-E82E-8173-22FF-49CD302CDE0A}"/>
          </ac:spMkLst>
        </pc:spChg>
        <pc:spChg chg="mod">
          <ac:chgData name="San Martin Carvalho de Oliveira" userId="ed31022013f73ead" providerId="Windows Live" clId="Web-{C4462020-893D-318A-94AD-36B3AA18982E}" dt="2024-11-16T01:56:39.390" v="871" actId="1076"/>
          <ac:spMkLst>
            <pc:docMk/>
            <pc:sldMk cId="604441585" sldId="276"/>
            <ac:spMk id="9" creationId="{7C570333-4C8C-2B4F-9121-31517D3ADF38}"/>
          </ac:spMkLst>
        </pc:spChg>
        <pc:picChg chg="add mod">
          <ac:chgData name="San Martin Carvalho de Oliveira" userId="ed31022013f73ead" providerId="Windows Live" clId="Web-{C4462020-893D-318A-94AD-36B3AA18982E}" dt="2024-11-16T01:58:22.002" v="879" actId="1076"/>
          <ac:picMkLst>
            <pc:docMk/>
            <pc:sldMk cId="604441585" sldId="276"/>
            <ac:picMk id="4" creationId="{4BA81FEB-18A5-5274-82E3-63188D087BAE}"/>
          </ac:picMkLst>
        </pc:picChg>
      </pc:sldChg>
      <pc:sldChg chg="addSp delSp modSp add ord replId">
        <pc:chgData name="San Martin Carvalho de Oliveira" userId="ed31022013f73ead" providerId="Windows Live" clId="Web-{C4462020-893D-318A-94AD-36B3AA18982E}" dt="2024-11-16T01:55:12.702" v="866" actId="1076"/>
        <pc:sldMkLst>
          <pc:docMk/>
          <pc:sldMk cId="4146622988" sldId="277"/>
        </pc:sldMkLst>
        <pc:spChg chg="mod">
          <ac:chgData name="San Martin Carvalho de Oliveira" userId="ed31022013f73ead" providerId="Windows Live" clId="Web-{C4462020-893D-318A-94AD-36B3AA18982E}" dt="2024-11-16T01:54:37.530" v="865" actId="1076"/>
          <ac:spMkLst>
            <pc:docMk/>
            <pc:sldMk cId="4146622988" sldId="277"/>
            <ac:spMk id="5" creationId="{7C99F9C2-E82E-8173-22FF-49CD302CDE0A}"/>
          </ac:spMkLst>
        </pc:spChg>
        <pc:spChg chg="mod">
          <ac:chgData name="San Martin Carvalho de Oliveira" userId="ed31022013f73ead" providerId="Windows Live" clId="Web-{C4462020-893D-318A-94AD-36B3AA18982E}" dt="2024-11-16T01:55:12.702" v="866" actId="1076"/>
          <ac:spMkLst>
            <pc:docMk/>
            <pc:sldMk cId="4146622988" sldId="277"/>
            <ac:spMk id="9" creationId="{7C570333-4C8C-2B4F-9121-31517D3ADF38}"/>
          </ac:spMkLst>
        </pc:spChg>
      </pc:sldChg>
      <pc:sldChg chg="addSp delSp modSp add ord replId">
        <pc:chgData name="San Martin Carvalho de Oliveira" userId="ed31022013f73ead" providerId="Windows Live" clId="Web-{C4462020-893D-318A-94AD-36B3AA18982E}" dt="2024-11-16T01:53:34.717" v="862" actId="1076"/>
        <pc:sldMkLst>
          <pc:docMk/>
          <pc:sldMk cId="1706263445" sldId="278"/>
        </pc:sldMkLst>
        <pc:spChg chg="mod">
          <ac:chgData name="San Martin Carvalho de Oliveira" userId="ed31022013f73ead" providerId="Windows Live" clId="Web-{C4462020-893D-318A-94AD-36B3AA18982E}" dt="2024-11-16T01:53:10.248" v="860" actId="1076"/>
          <ac:spMkLst>
            <pc:docMk/>
            <pc:sldMk cId="1706263445" sldId="278"/>
            <ac:spMk id="5" creationId="{7C99F9C2-E82E-8173-22FF-49CD302CDE0A}"/>
          </ac:spMkLst>
        </pc:spChg>
        <pc:spChg chg="mod">
          <ac:chgData name="San Martin Carvalho de Oliveira" userId="ed31022013f73ead" providerId="Windows Live" clId="Web-{C4462020-893D-318A-94AD-36B3AA18982E}" dt="2024-11-16T01:53:02.544" v="859" actId="1076"/>
          <ac:spMkLst>
            <pc:docMk/>
            <pc:sldMk cId="1706263445" sldId="278"/>
            <ac:spMk id="9" creationId="{7C570333-4C8C-2B4F-9121-31517D3ADF38}"/>
          </ac:spMkLst>
        </pc:spChg>
        <pc:picChg chg="add mod">
          <ac:chgData name="San Martin Carvalho de Oliveira" userId="ed31022013f73ead" providerId="Windows Live" clId="Web-{C4462020-893D-318A-94AD-36B3AA18982E}" dt="2024-11-16T01:53:34.717" v="862" actId="1076"/>
          <ac:picMkLst>
            <pc:docMk/>
            <pc:sldMk cId="1706263445" sldId="278"/>
            <ac:picMk id="7" creationId="{322DE060-02A2-6B4C-3D4D-30FD745D4D73}"/>
          </ac:picMkLst>
        </pc:picChg>
      </pc:sldChg>
      <pc:sldChg chg="addSp delSp modSp add ord replId">
        <pc:chgData name="San Martin Carvalho de Oliveira" userId="ed31022013f73ead" providerId="Windows Live" clId="Web-{C4462020-893D-318A-94AD-36B3AA18982E}" dt="2024-11-16T01:53:19.779" v="861" actId="1076"/>
        <pc:sldMkLst>
          <pc:docMk/>
          <pc:sldMk cId="1770711828" sldId="279"/>
        </pc:sldMkLst>
        <pc:spChg chg="mod">
          <ac:chgData name="San Martin Carvalho de Oliveira" userId="ed31022013f73ead" providerId="Windows Live" clId="Web-{C4462020-893D-318A-94AD-36B3AA18982E}" dt="2024-11-16T01:53:19.779" v="861" actId="1076"/>
          <ac:spMkLst>
            <pc:docMk/>
            <pc:sldMk cId="1770711828" sldId="279"/>
            <ac:spMk id="5" creationId="{7C99F9C2-E82E-8173-22FF-49CD302CDE0A}"/>
          </ac:spMkLst>
        </pc:spChg>
        <pc:spChg chg="mod">
          <ac:chgData name="San Martin Carvalho de Oliveira" userId="ed31022013f73ead" providerId="Windows Live" clId="Web-{C4462020-893D-318A-94AD-36B3AA18982E}" dt="2024-11-16T01:52:19.622" v="855" actId="1076"/>
          <ac:spMkLst>
            <pc:docMk/>
            <pc:sldMk cId="1770711828" sldId="279"/>
            <ac:spMk id="9" creationId="{7C570333-4C8C-2B4F-9121-31517D3ADF38}"/>
          </ac:spMkLst>
        </pc:spChg>
        <pc:picChg chg="add mod">
          <ac:chgData name="San Martin Carvalho de Oliveira" userId="ed31022013f73ead" providerId="Windows Live" clId="Web-{C4462020-893D-318A-94AD-36B3AA18982E}" dt="2024-11-16T01:51:18.917" v="851" actId="1076"/>
          <ac:picMkLst>
            <pc:docMk/>
            <pc:sldMk cId="1770711828" sldId="279"/>
            <ac:picMk id="7" creationId="{98D70A7C-C97B-9A5F-8757-A95DCA7F93E3}"/>
          </ac:picMkLst>
        </pc:picChg>
      </pc:sldChg>
    </pc:docChg>
  </pc:docChgLst>
  <pc:docChgLst>
    <pc:chgData name="San Martin Carvalho de Oliveira" userId="ed31022013f73ead" providerId="Windows Live" clId="Web-{B25783BA-5835-51AF-FA82-97A3F182A1E3}"/>
    <pc:docChg chg="mod modSld modMainMaster setSldSz">
      <pc:chgData name="San Martin Carvalho de Oliveira" userId="ed31022013f73ead" providerId="Windows Live" clId="Web-{B25783BA-5835-51AF-FA82-97A3F182A1E3}" dt="2024-11-14T00:22:41.671" v="312" actId="1076"/>
      <pc:docMkLst>
        <pc:docMk/>
      </pc:docMkLst>
      <pc:sldChg chg="addSp delSp modSp mod setBg">
        <pc:chgData name="San Martin Carvalho de Oliveira" userId="ed31022013f73ead" providerId="Windows Live" clId="Web-{B25783BA-5835-51AF-FA82-97A3F182A1E3}" dt="2024-11-14T00:22:41.671" v="312" actId="1076"/>
        <pc:sldMkLst>
          <pc:docMk/>
          <pc:sldMk cId="2210866551" sldId="256"/>
        </pc:sldMkLst>
        <pc:spChg chg="add mod ord">
          <ac:chgData name="San Martin Carvalho de Oliveira" userId="ed31022013f73ead" providerId="Windows Live" clId="Web-{B25783BA-5835-51AF-FA82-97A3F182A1E3}" dt="2024-11-14T00:05:25.453" v="239" actId="1076"/>
          <ac:spMkLst>
            <pc:docMk/>
            <pc:sldMk cId="2210866551" sldId="256"/>
            <ac:spMk id="5" creationId="{A22D52B8-7293-81B0-93CD-7BCAC48163F6}"/>
          </ac:spMkLst>
        </pc:spChg>
        <pc:spChg chg="add mod">
          <ac:chgData name="San Martin Carvalho de Oliveira" userId="ed31022013f73ead" providerId="Windows Live" clId="Web-{B25783BA-5835-51AF-FA82-97A3F182A1E3}" dt="2024-11-14T00:22:10.874" v="310" actId="1076"/>
          <ac:spMkLst>
            <pc:docMk/>
            <pc:sldMk cId="2210866551" sldId="256"/>
            <ac:spMk id="10" creationId="{D868C69C-0C12-CF5E-60C8-7DA45BC255B2}"/>
          </ac:spMkLst>
        </pc:spChg>
        <pc:spChg chg="add mod">
          <ac:chgData name="San Martin Carvalho de Oliveira" userId="ed31022013f73ead" providerId="Windows Live" clId="Web-{B25783BA-5835-51AF-FA82-97A3F182A1E3}" dt="2024-11-14T00:22:05.139" v="309" actId="1076"/>
          <ac:spMkLst>
            <pc:docMk/>
            <pc:sldMk cId="2210866551" sldId="256"/>
            <ac:spMk id="11" creationId="{D1B4E92A-A1FC-D9C6-A512-23A2ABA8EA2B}"/>
          </ac:spMkLst>
        </pc:spChg>
        <pc:spChg chg="add mod ord">
          <ac:chgData name="San Martin Carvalho de Oliveira" userId="ed31022013f73ead" providerId="Windows Live" clId="Web-{B25783BA-5835-51AF-FA82-97A3F182A1E3}" dt="2024-11-14T00:22:05.139" v="308" actId="1076"/>
          <ac:spMkLst>
            <pc:docMk/>
            <pc:sldMk cId="2210866551" sldId="256"/>
            <ac:spMk id="13" creationId="{37CBE61E-378C-078C-1EAE-3484782509A5}"/>
          </ac:spMkLst>
        </pc:spChg>
        <pc:spChg chg="add mod">
          <ac:chgData name="San Martin Carvalho de Oliveira" userId="ed31022013f73ead" providerId="Windows Live" clId="Web-{B25783BA-5835-51AF-FA82-97A3F182A1E3}" dt="2024-11-14T00:21:43.310" v="300" actId="1076"/>
          <ac:spMkLst>
            <pc:docMk/>
            <pc:sldMk cId="2210866551" sldId="256"/>
            <ac:spMk id="14" creationId="{9D8D1BA5-B015-8F0F-AE8B-133A9C252990}"/>
          </ac:spMkLst>
        </pc:spChg>
        <pc:spChg chg="add mod">
          <ac:chgData name="San Martin Carvalho de Oliveira" userId="ed31022013f73ead" providerId="Windows Live" clId="Web-{B25783BA-5835-51AF-FA82-97A3F182A1E3}" dt="2024-11-14T00:21:43.310" v="301" actId="1076"/>
          <ac:spMkLst>
            <pc:docMk/>
            <pc:sldMk cId="2210866551" sldId="256"/>
            <ac:spMk id="15" creationId="{B276A465-0E24-DED9-F927-93133731BC3C}"/>
          </ac:spMkLst>
        </pc:spChg>
        <pc:picChg chg="add mod">
          <ac:chgData name="San Martin Carvalho de Oliveira" userId="ed31022013f73ead" providerId="Windows Live" clId="Web-{B25783BA-5835-51AF-FA82-97A3F182A1E3}" dt="2024-11-14T00:22:41.671" v="311" actId="1076"/>
          <ac:picMkLst>
            <pc:docMk/>
            <pc:sldMk cId="2210866551" sldId="256"/>
            <ac:picMk id="7" creationId="{712B55F2-A532-B742-6C56-C12F7D575DD7}"/>
          </ac:picMkLst>
        </pc:picChg>
        <pc:picChg chg="add mod modCrop">
          <ac:chgData name="San Martin Carvalho de Oliveira" userId="ed31022013f73ead" providerId="Windows Live" clId="Web-{B25783BA-5835-51AF-FA82-97A3F182A1E3}" dt="2024-11-14T00:22:41.671" v="312" actId="1076"/>
          <ac:picMkLst>
            <pc:docMk/>
            <pc:sldMk cId="2210866551" sldId="256"/>
            <ac:picMk id="8" creationId="{0CF1F036-47D7-97C6-E6AF-424987D7B431}"/>
          </ac:picMkLst>
        </pc:picChg>
      </pc:sldChg>
      <pc:sldMasterChg chg="modSp modSldLayout">
        <pc:chgData name="San Martin Carvalho de Oliveira" userId="ed31022013f73ead" providerId="Windows Live" clId="Web-{B25783BA-5835-51AF-FA82-97A3F182A1E3}" dt="2024-11-13T22:45:15.805" v="2"/>
        <pc:sldMasterMkLst>
          <pc:docMk/>
          <pc:sldMasterMk cId="2675746937" sldId="2147483648"/>
        </pc:sldMasterMkLst>
        <pc:spChg chg="mod">
          <ac:chgData name="San Martin Carvalho de Oliveira" userId="ed31022013f73ead" providerId="Windows Live" clId="Web-{B25783BA-5835-51AF-FA82-97A3F182A1E3}" dt="2024-11-13T22:45:15.805" v="2"/>
          <ac:spMkLst>
            <pc:docMk/>
            <pc:sldMasterMk cId="2675746937" sldId="2147483648"/>
            <ac:spMk id="2" creationId="{00000000-0000-0000-0000-000000000000}"/>
          </ac:spMkLst>
        </pc:spChg>
        <pc:spChg chg="mod">
          <ac:chgData name="San Martin Carvalho de Oliveira" userId="ed31022013f73ead" providerId="Windows Live" clId="Web-{B25783BA-5835-51AF-FA82-97A3F182A1E3}" dt="2024-11-13T22:45:15.805" v="2"/>
          <ac:spMkLst>
            <pc:docMk/>
            <pc:sldMasterMk cId="2675746937" sldId="2147483648"/>
            <ac:spMk id="3" creationId="{00000000-0000-0000-0000-000000000000}"/>
          </ac:spMkLst>
        </pc:spChg>
        <pc:spChg chg="mod">
          <ac:chgData name="San Martin Carvalho de Oliveira" userId="ed31022013f73ead" providerId="Windows Live" clId="Web-{B25783BA-5835-51AF-FA82-97A3F182A1E3}" dt="2024-11-13T22:45:15.805" v="2"/>
          <ac:spMkLst>
            <pc:docMk/>
            <pc:sldMasterMk cId="2675746937" sldId="2147483648"/>
            <ac:spMk id="4" creationId="{00000000-0000-0000-0000-000000000000}"/>
          </ac:spMkLst>
        </pc:spChg>
        <pc:spChg chg="mod">
          <ac:chgData name="San Martin Carvalho de Oliveira" userId="ed31022013f73ead" providerId="Windows Live" clId="Web-{B25783BA-5835-51AF-FA82-97A3F182A1E3}" dt="2024-11-13T22:45:15.805" v="2"/>
          <ac:spMkLst>
            <pc:docMk/>
            <pc:sldMasterMk cId="2675746937" sldId="2147483648"/>
            <ac:spMk id="5" creationId="{00000000-0000-0000-0000-000000000000}"/>
          </ac:spMkLst>
        </pc:spChg>
        <pc:spChg chg="mod">
          <ac:chgData name="San Martin Carvalho de Oliveira" userId="ed31022013f73ead" providerId="Windows Live" clId="Web-{B25783BA-5835-51AF-FA82-97A3F182A1E3}" dt="2024-11-13T22:45:15.805" v="2"/>
          <ac:spMkLst>
            <pc:docMk/>
            <pc:sldMasterMk cId="2675746937" sldId="2147483648"/>
            <ac:spMk id="6" creationId="{00000000-0000-0000-0000-000000000000}"/>
          </ac:spMkLst>
        </pc:spChg>
        <pc:sldLayoutChg chg="modSp">
          <pc:chgData name="San Martin Carvalho de Oliveira" userId="ed31022013f73ead" providerId="Windows Live" clId="Web-{B25783BA-5835-51AF-FA82-97A3F182A1E3}" dt="2024-11-13T22:45:15.805" v="2"/>
          <pc:sldLayoutMkLst>
            <pc:docMk/>
            <pc:sldMasterMk cId="2675746937" sldId="2147483648"/>
            <pc:sldLayoutMk cId="877683876" sldId="2147483649"/>
          </pc:sldLayoutMkLst>
          <pc:spChg chg="mod">
            <ac:chgData name="San Martin Carvalho de Oliveira" userId="ed31022013f73ead" providerId="Windows Live" clId="Web-{B25783BA-5835-51AF-FA82-97A3F182A1E3}" dt="2024-11-13T22:45:15.805" v="2"/>
            <ac:spMkLst>
              <pc:docMk/>
              <pc:sldMasterMk cId="2675746937" sldId="2147483648"/>
              <pc:sldLayoutMk cId="877683876" sldId="2147483649"/>
              <ac:spMk id="2" creationId="{00000000-0000-0000-0000-000000000000}"/>
            </ac:spMkLst>
          </pc:spChg>
          <pc:spChg chg="mod">
            <ac:chgData name="San Martin Carvalho de Oliveira" userId="ed31022013f73ead" providerId="Windows Live" clId="Web-{B25783BA-5835-51AF-FA82-97A3F182A1E3}" dt="2024-11-13T22:45:15.805" v="2"/>
            <ac:spMkLst>
              <pc:docMk/>
              <pc:sldMasterMk cId="2675746937" sldId="2147483648"/>
              <pc:sldLayoutMk cId="877683876" sldId="2147483649"/>
              <ac:spMk id="3" creationId="{00000000-0000-0000-0000-000000000000}"/>
            </ac:spMkLst>
          </pc:spChg>
        </pc:sldLayoutChg>
        <pc:sldLayoutChg chg="modSp">
          <pc:chgData name="San Martin Carvalho de Oliveira" userId="ed31022013f73ead" providerId="Windows Live" clId="Web-{B25783BA-5835-51AF-FA82-97A3F182A1E3}" dt="2024-11-13T22:45:15.805" v="2"/>
          <pc:sldLayoutMkLst>
            <pc:docMk/>
            <pc:sldMasterMk cId="2675746937" sldId="2147483648"/>
            <pc:sldLayoutMk cId="3781375764" sldId="2147483651"/>
          </pc:sldLayoutMkLst>
          <pc:spChg chg="mod">
            <ac:chgData name="San Martin Carvalho de Oliveira" userId="ed31022013f73ead" providerId="Windows Live" clId="Web-{B25783BA-5835-51AF-FA82-97A3F182A1E3}" dt="2024-11-13T22:45:15.805" v="2"/>
            <ac:spMkLst>
              <pc:docMk/>
              <pc:sldMasterMk cId="2675746937" sldId="2147483648"/>
              <pc:sldLayoutMk cId="3781375764" sldId="2147483651"/>
              <ac:spMk id="2" creationId="{00000000-0000-0000-0000-000000000000}"/>
            </ac:spMkLst>
          </pc:spChg>
          <pc:spChg chg="mod">
            <ac:chgData name="San Martin Carvalho de Oliveira" userId="ed31022013f73ead" providerId="Windows Live" clId="Web-{B25783BA-5835-51AF-FA82-97A3F182A1E3}" dt="2024-11-13T22:45:15.805" v="2"/>
            <ac:spMkLst>
              <pc:docMk/>
              <pc:sldMasterMk cId="2675746937" sldId="2147483648"/>
              <pc:sldLayoutMk cId="3781375764" sldId="2147483651"/>
              <ac:spMk id="3" creationId="{00000000-0000-0000-0000-000000000000}"/>
            </ac:spMkLst>
          </pc:spChg>
        </pc:sldLayoutChg>
        <pc:sldLayoutChg chg="modSp">
          <pc:chgData name="San Martin Carvalho de Oliveira" userId="ed31022013f73ead" providerId="Windows Live" clId="Web-{B25783BA-5835-51AF-FA82-97A3F182A1E3}" dt="2024-11-13T22:45:15.805" v="2"/>
          <pc:sldLayoutMkLst>
            <pc:docMk/>
            <pc:sldMasterMk cId="2675746937" sldId="2147483648"/>
            <pc:sldLayoutMk cId="2124613824" sldId="2147483652"/>
          </pc:sldLayoutMkLst>
          <pc:spChg chg="mod">
            <ac:chgData name="San Martin Carvalho de Oliveira" userId="ed31022013f73ead" providerId="Windows Live" clId="Web-{B25783BA-5835-51AF-FA82-97A3F182A1E3}" dt="2024-11-13T22:45:15.805" v="2"/>
            <ac:spMkLst>
              <pc:docMk/>
              <pc:sldMasterMk cId="2675746937" sldId="2147483648"/>
              <pc:sldLayoutMk cId="2124613824" sldId="2147483652"/>
              <ac:spMk id="3" creationId="{00000000-0000-0000-0000-000000000000}"/>
            </ac:spMkLst>
          </pc:spChg>
          <pc:spChg chg="mod">
            <ac:chgData name="San Martin Carvalho de Oliveira" userId="ed31022013f73ead" providerId="Windows Live" clId="Web-{B25783BA-5835-51AF-FA82-97A3F182A1E3}" dt="2024-11-13T22:45:15.805" v="2"/>
            <ac:spMkLst>
              <pc:docMk/>
              <pc:sldMasterMk cId="2675746937" sldId="2147483648"/>
              <pc:sldLayoutMk cId="2124613824" sldId="2147483652"/>
              <ac:spMk id="4" creationId="{00000000-0000-0000-0000-000000000000}"/>
            </ac:spMkLst>
          </pc:spChg>
        </pc:sldLayoutChg>
        <pc:sldLayoutChg chg="modSp">
          <pc:chgData name="San Martin Carvalho de Oliveira" userId="ed31022013f73ead" providerId="Windows Live" clId="Web-{B25783BA-5835-51AF-FA82-97A3F182A1E3}" dt="2024-11-13T22:45:15.805" v="2"/>
          <pc:sldLayoutMkLst>
            <pc:docMk/>
            <pc:sldMasterMk cId="2675746937" sldId="2147483648"/>
            <pc:sldLayoutMk cId="3694421058" sldId="2147483653"/>
          </pc:sldLayoutMkLst>
          <pc:spChg chg="mod">
            <ac:chgData name="San Martin Carvalho de Oliveira" userId="ed31022013f73ead" providerId="Windows Live" clId="Web-{B25783BA-5835-51AF-FA82-97A3F182A1E3}" dt="2024-11-13T22:45:15.805" v="2"/>
            <ac:spMkLst>
              <pc:docMk/>
              <pc:sldMasterMk cId="2675746937" sldId="2147483648"/>
              <pc:sldLayoutMk cId="3694421058" sldId="2147483653"/>
              <ac:spMk id="2" creationId="{00000000-0000-0000-0000-000000000000}"/>
            </ac:spMkLst>
          </pc:spChg>
          <pc:spChg chg="mod">
            <ac:chgData name="San Martin Carvalho de Oliveira" userId="ed31022013f73ead" providerId="Windows Live" clId="Web-{B25783BA-5835-51AF-FA82-97A3F182A1E3}" dt="2024-11-13T22:45:15.805" v="2"/>
            <ac:spMkLst>
              <pc:docMk/>
              <pc:sldMasterMk cId="2675746937" sldId="2147483648"/>
              <pc:sldLayoutMk cId="3694421058" sldId="2147483653"/>
              <ac:spMk id="3" creationId="{00000000-0000-0000-0000-000000000000}"/>
            </ac:spMkLst>
          </pc:spChg>
          <pc:spChg chg="mod">
            <ac:chgData name="San Martin Carvalho de Oliveira" userId="ed31022013f73ead" providerId="Windows Live" clId="Web-{B25783BA-5835-51AF-FA82-97A3F182A1E3}" dt="2024-11-13T22:45:15.805" v="2"/>
            <ac:spMkLst>
              <pc:docMk/>
              <pc:sldMasterMk cId="2675746937" sldId="2147483648"/>
              <pc:sldLayoutMk cId="3694421058" sldId="2147483653"/>
              <ac:spMk id="4" creationId="{00000000-0000-0000-0000-000000000000}"/>
            </ac:spMkLst>
          </pc:spChg>
          <pc:spChg chg="mod">
            <ac:chgData name="San Martin Carvalho de Oliveira" userId="ed31022013f73ead" providerId="Windows Live" clId="Web-{B25783BA-5835-51AF-FA82-97A3F182A1E3}" dt="2024-11-13T22:45:15.805" v="2"/>
            <ac:spMkLst>
              <pc:docMk/>
              <pc:sldMasterMk cId="2675746937" sldId="2147483648"/>
              <pc:sldLayoutMk cId="3694421058" sldId="2147483653"/>
              <ac:spMk id="5" creationId="{00000000-0000-0000-0000-000000000000}"/>
            </ac:spMkLst>
          </pc:spChg>
          <pc:spChg chg="mod">
            <ac:chgData name="San Martin Carvalho de Oliveira" userId="ed31022013f73ead" providerId="Windows Live" clId="Web-{B25783BA-5835-51AF-FA82-97A3F182A1E3}" dt="2024-11-13T22:45:15.805" v="2"/>
            <ac:spMkLst>
              <pc:docMk/>
              <pc:sldMasterMk cId="2675746937" sldId="2147483648"/>
              <pc:sldLayoutMk cId="3694421058" sldId="2147483653"/>
              <ac:spMk id="6" creationId="{00000000-0000-0000-0000-000000000000}"/>
            </ac:spMkLst>
          </pc:spChg>
        </pc:sldLayoutChg>
        <pc:sldLayoutChg chg="modSp">
          <pc:chgData name="San Martin Carvalho de Oliveira" userId="ed31022013f73ead" providerId="Windows Live" clId="Web-{B25783BA-5835-51AF-FA82-97A3F182A1E3}" dt="2024-11-13T22:45:15.805" v="2"/>
          <pc:sldLayoutMkLst>
            <pc:docMk/>
            <pc:sldMasterMk cId="2675746937" sldId="2147483648"/>
            <pc:sldLayoutMk cId="2217836567" sldId="2147483656"/>
          </pc:sldLayoutMkLst>
          <pc:spChg chg="mod">
            <ac:chgData name="San Martin Carvalho de Oliveira" userId="ed31022013f73ead" providerId="Windows Live" clId="Web-{B25783BA-5835-51AF-FA82-97A3F182A1E3}" dt="2024-11-13T22:45:15.805" v="2"/>
            <ac:spMkLst>
              <pc:docMk/>
              <pc:sldMasterMk cId="2675746937" sldId="2147483648"/>
              <pc:sldLayoutMk cId="2217836567" sldId="2147483656"/>
              <ac:spMk id="2" creationId="{00000000-0000-0000-0000-000000000000}"/>
            </ac:spMkLst>
          </pc:spChg>
          <pc:spChg chg="mod">
            <ac:chgData name="San Martin Carvalho de Oliveira" userId="ed31022013f73ead" providerId="Windows Live" clId="Web-{B25783BA-5835-51AF-FA82-97A3F182A1E3}" dt="2024-11-13T22:45:15.805" v="2"/>
            <ac:spMkLst>
              <pc:docMk/>
              <pc:sldMasterMk cId="2675746937" sldId="2147483648"/>
              <pc:sldLayoutMk cId="2217836567" sldId="2147483656"/>
              <ac:spMk id="3" creationId="{00000000-0000-0000-0000-000000000000}"/>
            </ac:spMkLst>
          </pc:spChg>
          <pc:spChg chg="mod">
            <ac:chgData name="San Martin Carvalho de Oliveira" userId="ed31022013f73ead" providerId="Windows Live" clId="Web-{B25783BA-5835-51AF-FA82-97A3F182A1E3}" dt="2024-11-13T22:45:15.805" v="2"/>
            <ac:spMkLst>
              <pc:docMk/>
              <pc:sldMasterMk cId="2675746937" sldId="2147483648"/>
              <pc:sldLayoutMk cId="2217836567" sldId="2147483656"/>
              <ac:spMk id="4" creationId="{00000000-0000-0000-0000-000000000000}"/>
            </ac:spMkLst>
          </pc:spChg>
        </pc:sldLayoutChg>
        <pc:sldLayoutChg chg="modSp">
          <pc:chgData name="San Martin Carvalho de Oliveira" userId="ed31022013f73ead" providerId="Windows Live" clId="Web-{B25783BA-5835-51AF-FA82-97A3F182A1E3}" dt="2024-11-13T22:45:15.805" v="2"/>
          <pc:sldLayoutMkLst>
            <pc:docMk/>
            <pc:sldMasterMk cId="2675746937" sldId="2147483648"/>
            <pc:sldLayoutMk cId="2245566346" sldId="2147483657"/>
          </pc:sldLayoutMkLst>
          <pc:spChg chg="mod">
            <ac:chgData name="San Martin Carvalho de Oliveira" userId="ed31022013f73ead" providerId="Windows Live" clId="Web-{B25783BA-5835-51AF-FA82-97A3F182A1E3}" dt="2024-11-13T22:45:15.805" v="2"/>
            <ac:spMkLst>
              <pc:docMk/>
              <pc:sldMasterMk cId="2675746937" sldId="2147483648"/>
              <pc:sldLayoutMk cId="2245566346" sldId="2147483657"/>
              <ac:spMk id="2" creationId="{00000000-0000-0000-0000-000000000000}"/>
            </ac:spMkLst>
          </pc:spChg>
          <pc:spChg chg="mod">
            <ac:chgData name="San Martin Carvalho de Oliveira" userId="ed31022013f73ead" providerId="Windows Live" clId="Web-{B25783BA-5835-51AF-FA82-97A3F182A1E3}" dt="2024-11-13T22:45:15.805" v="2"/>
            <ac:spMkLst>
              <pc:docMk/>
              <pc:sldMasterMk cId="2675746937" sldId="2147483648"/>
              <pc:sldLayoutMk cId="2245566346" sldId="2147483657"/>
              <ac:spMk id="3" creationId="{00000000-0000-0000-0000-000000000000}"/>
            </ac:spMkLst>
          </pc:spChg>
          <pc:spChg chg="mod">
            <ac:chgData name="San Martin Carvalho de Oliveira" userId="ed31022013f73ead" providerId="Windows Live" clId="Web-{B25783BA-5835-51AF-FA82-97A3F182A1E3}" dt="2024-11-13T22:45:15.805" v="2"/>
            <ac:spMkLst>
              <pc:docMk/>
              <pc:sldMasterMk cId="2675746937" sldId="2147483648"/>
              <pc:sldLayoutMk cId="2245566346" sldId="2147483657"/>
              <ac:spMk id="4" creationId="{00000000-0000-0000-0000-000000000000}"/>
            </ac:spMkLst>
          </pc:spChg>
        </pc:sldLayoutChg>
        <pc:sldLayoutChg chg="modSp">
          <pc:chgData name="San Martin Carvalho de Oliveira" userId="ed31022013f73ead" providerId="Windows Live" clId="Web-{B25783BA-5835-51AF-FA82-97A3F182A1E3}" dt="2024-11-13T22:45:15.805" v="2"/>
          <pc:sldLayoutMkLst>
            <pc:docMk/>
            <pc:sldMasterMk cId="2675746937" sldId="2147483648"/>
            <pc:sldLayoutMk cId="1306397509" sldId="2147483659"/>
          </pc:sldLayoutMkLst>
          <pc:spChg chg="mod">
            <ac:chgData name="San Martin Carvalho de Oliveira" userId="ed31022013f73ead" providerId="Windows Live" clId="Web-{B25783BA-5835-51AF-FA82-97A3F182A1E3}" dt="2024-11-13T22:45:15.805" v="2"/>
            <ac:spMkLst>
              <pc:docMk/>
              <pc:sldMasterMk cId="2675746937" sldId="2147483648"/>
              <pc:sldLayoutMk cId="1306397509" sldId="2147483659"/>
              <ac:spMk id="2" creationId="{00000000-0000-0000-0000-000000000000}"/>
            </ac:spMkLst>
          </pc:spChg>
          <pc:spChg chg="mod">
            <ac:chgData name="San Martin Carvalho de Oliveira" userId="ed31022013f73ead" providerId="Windows Live" clId="Web-{B25783BA-5835-51AF-FA82-97A3F182A1E3}" dt="2024-11-13T22:45:15.805" v="2"/>
            <ac:spMkLst>
              <pc:docMk/>
              <pc:sldMasterMk cId="2675746937" sldId="2147483648"/>
              <pc:sldLayoutMk cId="1306397509" sldId="2147483659"/>
              <ac:spMk id="3" creationId="{00000000-0000-0000-0000-000000000000}"/>
            </ac:spMkLst>
          </pc:spChg>
        </pc:sldLayoutChg>
      </pc:sldMasterChg>
    </pc:docChg>
  </pc:docChgLst>
  <pc:docChgLst>
    <pc:chgData name="San Martin Carvalho de Oliveira" userId="ed31022013f73ead" providerId="Windows Live" clId="Web-{D0654F63-7A3A-73B7-D471-CF9BF4DDB2C4}"/>
    <pc:docChg chg="addSld modSld sldOrd modMainMaster">
      <pc:chgData name="San Martin Carvalho de Oliveira" userId="ed31022013f73ead" providerId="Windows Live" clId="Web-{D0654F63-7A3A-73B7-D471-CF9BF4DDB2C4}" dt="2024-11-18T00:19:55.651" v="902" actId="20577"/>
      <pc:docMkLst>
        <pc:docMk/>
      </pc:docMkLst>
      <pc:sldChg chg="addSp delSp modSp">
        <pc:chgData name="San Martin Carvalho de Oliveira" userId="ed31022013f73ead" providerId="Windows Live" clId="Web-{D0654F63-7A3A-73B7-D471-CF9BF4DDB2C4}" dt="2024-11-18T00:19:55.651" v="902" actId="20577"/>
        <pc:sldMkLst>
          <pc:docMk/>
          <pc:sldMk cId="2210866551" sldId="256"/>
        </pc:sldMkLst>
        <pc:spChg chg="add del mod">
          <ac:chgData name="San Martin Carvalho de Oliveira" userId="ed31022013f73ead" providerId="Windows Live" clId="Web-{D0654F63-7A3A-73B7-D471-CF9BF4DDB2C4}" dt="2024-11-17T20:03:54.705" v="1"/>
          <ac:spMkLst>
            <pc:docMk/>
            <pc:sldMk cId="2210866551" sldId="256"/>
            <ac:spMk id="2" creationId="{C0A2286F-5A25-1803-6573-CEBA55F10600}"/>
          </ac:spMkLst>
        </pc:spChg>
        <pc:spChg chg="add del mod">
          <ac:chgData name="San Martin Carvalho de Oliveira" userId="ed31022013f73ead" providerId="Windows Live" clId="Web-{D0654F63-7A3A-73B7-D471-CF9BF4DDB2C4}" dt="2024-11-17T20:05:47.694" v="5"/>
          <ac:spMkLst>
            <pc:docMk/>
            <pc:sldMk cId="2210866551" sldId="256"/>
            <ac:spMk id="3" creationId="{6D186372-9287-C627-BB1E-CE6463D40D27}"/>
          </ac:spMkLst>
        </pc:spChg>
        <pc:spChg chg="add mod">
          <ac:chgData name="San Martin Carvalho de Oliveira" userId="ed31022013f73ead" providerId="Windows Live" clId="Web-{D0654F63-7A3A-73B7-D471-CF9BF4DDB2C4}" dt="2024-11-18T00:19:55.651" v="902" actId="20577"/>
          <ac:spMkLst>
            <pc:docMk/>
            <pc:sldMk cId="2210866551" sldId="256"/>
            <ac:spMk id="6" creationId="{7A4F458C-B66F-CE12-D072-23A140912CEC}"/>
          </ac:spMkLst>
        </pc:spChg>
        <pc:spChg chg="mod">
          <ac:chgData name="San Martin Carvalho de Oliveira" userId="ed31022013f73ead" providerId="Windows Live" clId="Web-{D0654F63-7A3A-73B7-D471-CF9BF4DDB2C4}" dt="2024-11-17T20:07:26.338" v="13" actId="20577"/>
          <ac:spMkLst>
            <pc:docMk/>
            <pc:sldMk cId="2210866551" sldId="256"/>
            <ac:spMk id="11" creationId="{D1B4E92A-A1FC-D9C6-A512-23A2ABA8EA2B}"/>
          </ac:spMkLst>
        </pc:spChg>
      </pc:sldChg>
      <pc:sldChg chg="addSp delSp modSp">
        <pc:chgData name="San Martin Carvalho de Oliveira" userId="ed31022013f73ead" providerId="Windows Live" clId="Web-{D0654F63-7A3A-73B7-D471-CF9BF4DDB2C4}" dt="2024-11-17T20:21:58.142" v="49"/>
        <pc:sldMkLst>
          <pc:docMk/>
          <pc:sldMk cId="490537481" sldId="260"/>
        </pc:sldMkLst>
        <pc:spChg chg="add mod">
          <ac:chgData name="San Martin Carvalho de Oliveira" userId="ed31022013f73ead" providerId="Windows Live" clId="Web-{D0654F63-7A3A-73B7-D471-CF9BF4DDB2C4}" dt="2024-11-17T20:04:01.674" v="2"/>
          <ac:spMkLst>
            <pc:docMk/>
            <pc:sldMk cId="490537481" sldId="260"/>
            <ac:spMk id="2" creationId="{3DC44827-AF2B-CB42-8F2F-238A396237EE}"/>
          </ac:spMkLst>
        </pc:spChg>
        <pc:picChg chg="del">
          <ac:chgData name="San Martin Carvalho de Oliveira" userId="ed31022013f73ead" providerId="Windows Live" clId="Web-{D0654F63-7A3A-73B7-D471-CF9BF4DDB2C4}" dt="2024-11-17T20:12:55.491" v="14"/>
          <ac:picMkLst>
            <pc:docMk/>
            <pc:sldMk cId="490537481" sldId="260"/>
            <ac:picMk id="3" creationId="{FB2EFAAF-6D36-DB4C-1BE8-3F61AF7E23F9}"/>
          </ac:picMkLst>
        </pc:picChg>
        <pc:picChg chg="add del mod">
          <ac:chgData name="San Martin Carvalho de Oliveira" userId="ed31022013f73ead" providerId="Windows Live" clId="Web-{D0654F63-7A3A-73B7-D471-CF9BF4DDB2C4}" dt="2024-11-17T20:21:49.470" v="48"/>
          <ac:picMkLst>
            <pc:docMk/>
            <pc:sldMk cId="490537481" sldId="260"/>
            <ac:picMk id="4" creationId="{F52F267C-5363-948F-46EE-FA8C7CE01824}"/>
          </ac:picMkLst>
        </pc:picChg>
        <pc:picChg chg="add">
          <ac:chgData name="San Martin Carvalho de Oliveira" userId="ed31022013f73ead" providerId="Windows Live" clId="Web-{D0654F63-7A3A-73B7-D471-CF9BF4DDB2C4}" dt="2024-11-17T20:21:58.142" v="49"/>
          <ac:picMkLst>
            <pc:docMk/>
            <pc:sldMk cId="490537481" sldId="260"/>
            <ac:picMk id="8" creationId="{E3297217-A92A-8574-C3B6-780EB4838A6D}"/>
          </ac:picMkLst>
        </pc:picChg>
      </pc:sldChg>
      <pc:sldChg chg="addSp modSp">
        <pc:chgData name="San Martin Carvalho de Oliveira" userId="ed31022013f73ead" providerId="Windows Live" clId="Web-{D0654F63-7A3A-73B7-D471-CF9BF4DDB2C4}" dt="2024-11-17T20:04:05.190" v="3"/>
        <pc:sldMkLst>
          <pc:docMk/>
          <pc:sldMk cId="1608494956" sldId="261"/>
        </pc:sldMkLst>
        <pc:spChg chg="add mod">
          <ac:chgData name="San Martin Carvalho de Oliveira" userId="ed31022013f73ead" providerId="Windows Live" clId="Web-{D0654F63-7A3A-73B7-D471-CF9BF4DDB2C4}" dt="2024-11-17T20:04:05.190" v="3"/>
          <ac:spMkLst>
            <pc:docMk/>
            <pc:sldMk cId="1608494956" sldId="261"/>
            <ac:spMk id="4" creationId="{5E96CFB6-E61E-0787-7D99-C06E15D1E0D5}"/>
          </ac:spMkLst>
        </pc:spChg>
      </pc:sldChg>
      <pc:sldChg chg="addSp modSp">
        <pc:chgData name="San Martin Carvalho de Oliveira" userId="ed31022013f73ead" providerId="Windows Live" clId="Web-{D0654F63-7A3A-73B7-D471-CF9BF4DDB2C4}" dt="2024-11-17T20:04:05.190" v="3"/>
        <pc:sldMkLst>
          <pc:docMk/>
          <pc:sldMk cId="1222197713" sldId="263"/>
        </pc:sldMkLst>
        <pc:spChg chg="add mod">
          <ac:chgData name="San Martin Carvalho de Oliveira" userId="ed31022013f73ead" providerId="Windows Live" clId="Web-{D0654F63-7A3A-73B7-D471-CF9BF4DDB2C4}" dt="2024-11-17T20:04:05.190" v="3"/>
          <ac:spMkLst>
            <pc:docMk/>
            <pc:sldMk cId="1222197713" sldId="263"/>
            <ac:spMk id="4" creationId="{ABA15D8D-A98B-2521-90FC-C469CCD072F4}"/>
          </ac:spMkLst>
        </pc:spChg>
      </pc:sldChg>
      <pc:sldChg chg="addSp modSp">
        <pc:chgData name="San Martin Carvalho de Oliveira" userId="ed31022013f73ead" providerId="Windows Live" clId="Web-{D0654F63-7A3A-73B7-D471-CF9BF4DDB2C4}" dt="2024-11-17T20:04:05.190" v="3"/>
        <pc:sldMkLst>
          <pc:docMk/>
          <pc:sldMk cId="213037591" sldId="265"/>
        </pc:sldMkLst>
        <pc:spChg chg="add mod">
          <ac:chgData name="San Martin Carvalho de Oliveira" userId="ed31022013f73ead" providerId="Windows Live" clId="Web-{D0654F63-7A3A-73B7-D471-CF9BF4DDB2C4}" dt="2024-11-17T20:04:05.190" v="3"/>
          <ac:spMkLst>
            <pc:docMk/>
            <pc:sldMk cId="213037591" sldId="265"/>
            <ac:spMk id="4" creationId="{67F29205-59DA-7F9E-D9B7-0C6A53680538}"/>
          </ac:spMkLst>
        </pc:spChg>
      </pc:sldChg>
      <pc:sldChg chg="addSp modSp">
        <pc:chgData name="San Martin Carvalho de Oliveira" userId="ed31022013f73ead" providerId="Windows Live" clId="Web-{D0654F63-7A3A-73B7-D471-CF9BF4DDB2C4}" dt="2024-11-17T20:14:22.307" v="23"/>
        <pc:sldMkLst>
          <pc:docMk/>
          <pc:sldMk cId="2329263896" sldId="269"/>
        </pc:sldMkLst>
        <pc:spChg chg="add mod">
          <ac:chgData name="San Martin Carvalho de Oliveira" userId="ed31022013f73ead" providerId="Windows Live" clId="Web-{D0654F63-7A3A-73B7-D471-CF9BF4DDB2C4}" dt="2024-11-17T20:04:05.190" v="3"/>
          <ac:spMkLst>
            <pc:docMk/>
            <pc:sldMk cId="2329263896" sldId="269"/>
            <ac:spMk id="2" creationId="{CBA6FD46-90BE-55AA-3682-A0A45A534ABF}"/>
          </ac:spMkLst>
        </pc:spChg>
        <pc:picChg chg="add">
          <ac:chgData name="San Martin Carvalho de Oliveira" userId="ed31022013f73ead" providerId="Windows Live" clId="Web-{D0654F63-7A3A-73B7-D471-CF9BF4DDB2C4}" dt="2024-11-17T20:14:22.307" v="23"/>
          <ac:picMkLst>
            <pc:docMk/>
            <pc:sldMk cId="2329263896" sldId="269"/>
            <ac:picMk id="4" creationId="{53E8C81D-2837-1B34-7500-1949C16C61BF}"/>
          </ac:picMkLst>
        </pc:picChg>
      </pc:sldChg>
      <pc:sldChg chg="addSp modSp">
        <pc:chgData name="San Martin Carvalho de Oliveira" userId="ed31022013f73ead" providerId="Windows Live" clId="Web-{D0654F63-7A3A-73B7-D471-CF9BF4DDB2C4}" dt="2024-11-17T20:14:27.620" v="24"/>
        <pc:sldMkLst>
          <pc:docMk/>
          <pc:sldMk cId="3627276091" sldId="271"/>
        </pc:sldMkLst>
        <pc:spChg chg="add mod">
          <ac:chgData name="San Martin Carvalho de Oliveira" userId="ed31022013f73ead" providerId="Windows Live" clId="Web-{D0654F63-7A3A-73B7-D471-CF9BF4DDB2C4}" dt="2024-11-17T20:04:05.190" v="3"/>
          <ac:spMkLst>
            <pc:docMk/>
            <pc:sldMk cId="3627276091" sldId="271"/>
            <ac:spMk id="2" creationId="{7E1C86FC-691E-4409-4186-B296764FC5BF}"/>
          </ac:spMkLst>
        </pc:spChg>
        <pc:picChg chg="add">
          <ac:chgData name="San Martin Carvalho de Oliveira" userId="ed31022013f73ead" providerId="Windows Live" clId="Web-{D0654F63-7A3A-73B7-D471-CF9BF4DDB2C4}" dt="2024-11-17T20:14:27.620" v="24"/>
          <ac:picMkLst>
            <pc:docMk/>
            <pc:sldMk cId="3627276091" sldId="271"/>
            <ac:picMk id="4" creationId="{B4EA1724-2A24-662E-C94C-F34E01BC631A}"/>
          </ac:picMkLst>
        </pc:picChg>
      </pc:sldChg>
      <pc:sldChg chg="addSp modSp">
        <pc:chgData name="San Martin Carvalho de Oliveira" userId="ed31022013f73ead" providerId="Windows Live" clId="Web-{D0654F63-7A3A-73B7-D471-CF9BF4DDB2C4}" dt="2024-11-17T20:14:31.776" v="25"/>
        <pc:sldMkLst>
          <pc:docMk/>
          <pc:sldMk cId="925536257" sldId="273"/>
        </pc:sldMkLst>
        <pc:spChg chg="add mod">
          <ac:chgData name="San Martin Carvalho de Oliveira" userId="ed31022013f73ead" providerId="Windows Live" clId="Web-{D0654F63-7A3A-73B7-D471-CF9BF4DDB2C4}" dt="2024-11-17T20:04:05.190" v="3"/>
          <ac:spMkLst>
            <pc:docMk/>
            <pc:sldMk cId="925536257" sldId="273"/>
            <ac:spMk id="2" creationId="{6A387796-85E8-0D1F-16AF-0BB0466E0A01}"/>
          </ac:spMkLst>
        </pc:spChg>
        <pc:picChg chg="add">
          <ac:chgData name="San Martin Carvalho de Oliveira" userId="ed31022013f73ead" providerId="Windows Live" clId="Web-{D0654F63-7A3A-73B7-D471-CF9BF4DDB2C4}" dt="2024-11-17T20:14:31.776" v="25"/>
          <ac:picMkLst>
            <pc:docMk/>
            <pc:sldMk cId="925536257" sldId="273"/>
            <ac:picMk id="4" creationId="{23328629-372B-D07C-4EBD-373323AF4CAD}"/>
          </ac:picMkLst>
        </pc:picChg>
      </pc:sldChg>
      <pc:sldChg chg="addSp modSp">
        <pc:chgData name="San Martin Carvalho de Oliveira" userId="ed31022013f73ead" providerId="Windows Live" clId="Web-{D0654F63-7A3A-73B7-D471-CF9BF4DDB2C4}" dt="2024-11-17T20:14:39.057" v="26"/>
        <pc:sldMkLst>
          <pc:docMk/>
          <pc:sldMk cId="1316102031" sldId="274"/>
        </pc:sldMkLst>
        <pc:spChg chg="add mod">
          <ac:chgData name="San Martin Carvalho de Oliveira" userId="ed31022013f73ead" providerId="Windows Live" clId="Web-{D0654F63-7A3A-73B7-D471-CF9BF4DDB2C4}" dt="2024-11-17T20:04:05.190" v="3"/>
          <ac:spMkLst>
            <pc:docMk/>
            <pc:sldMk cId="1316102031" sldId="274"/>
            <ac:spMk id="2" creationId="{012A6E12-720F-BC2D-6262-9B8559EEFD6E}"/>
          </ac:spMkLst>
        </pc:spChg>
        <pc:picChg chg="add">
          <ac:chgData name="San Martin Carvalho de Oliveira" userId="ed31022013f73ead" providerId="Windows Live" clId="Web-{D0654F63-7A3A-73B7-D471-CF9BF4DDB2C4}" dt="2024-11-17T20:14:39.057" v="26"/>
          <ac:picMkLst>
            <pc:docMk/>
            <pc:sldMk cId="1316102031" sldId="274"/>
            <ac:picMk id="4" creationId="{202266A7-D3DC-F37A-1452-EE17F9DB7BD5}"/>
          </ac:picMkLst>
        </pc:picChg>
      </pc:sldChg>
      <pc:sldChg chg="addSp modSp">
        <pc:chgData name="San Martin Carvalho de Oliveira" userId="ed31022013f73ead" providerId="Windows Live" clId="Web-{D0654F63-7A3A-73B7-D471-CF9BF4DDB2C4}" dt="2024-11-17T20:14:43.355" v="27"/>
        <pc:sldMkLst>
          <pc:docMk/>
          <pc:sldMk cId="900939089" sldId="275"/>
        </pc:sldMkLst>
        <pc:spChg chg="add mod">
          <ac:chgData name="San Martin Carvalho de Oliveira" userId="ed31022013f73ead" providerId="Windows Live" clId="Web-{D0654F63-7A3A-73B7-D471-CF9BF4DDB2C4}" dt="2024-11-17T20:04:05.190" v="3"/>
          <ac:spMkLst>
            <pc:docMk/>
            <pc:sldMk cId="900939089" sldId="275"/>
            <ac:spMk id="2" creationId="{0A6C0844-5ABD-DE3F-6F5A-254DB706CD2B}"/>
          </ac:spMkLst>
        </pc:spChg>
        <pc:picChg chg="add">
          <ac:chgData name="San Martin Carvalho de Oliveira" userId="ed31022013f73ead" providerId="Windows Live" clId="Web-{D0654F63-7A3A-73B7-D471-CF9BF4DDB2C4}" dt="2024-11-17T20:14:43.355" v="27"/>
          <ac:picMkLst>
            <pc:docMk/>
            <pc:sldMk cId="900939089" sldId="275"/>
            <ac:picMk id="6" creationId="{659FED08-AA5B-9E79-2317-47CB257A1309}"/>
          </ac:picMkLst>
        </pc:picChg>
      </pc:sldChg>
      <pc:sldChg chg="addSp modSp">
        <pc:chgData name="San Martin Carvalho de Oliveira" userId="ed31022013f73ead" providerId="Windows Live" clId="Web-{D0654F63-7A3A-73B7-D471-CF9BF4DDB2C4}" dt="2024-11-17T20:14:47.730" v="28"/>
        <pc:sldMkLst>
          <pc:docMk/>
          <pc:sldMk cId="604441585" sldId="276"/>
        </pc:sldMkLst>
        <pc:spChg chg="add mod">
          <ac:chgData name="San Martin Carvalho de Oliveira" userId="ed31022013f73ead" providerId="Windows Live" clId="Web-{D0654F63-7A3A-73B7-D471-CF9BF4DDB2C4}" dt="2024-11-17T20:04:05.190" v="3"/>
          <ac:spMkLst>
            <pc:docMk/>
            <pc:sldMk cId="604441585" sldId="276"/>
            <ac:spMk id="2" creationId="{7C93A555-B34A-E13C-EAC3-FE7EB3D3511F}"/>
          </ac:spMkLst>
        </pc:spChg>
        <pc:picChg chg="add">
          <ac:chgData name="San Martin Carvalho de Oliveira" userId="ed31022013f73ead" providerId="Windows Live" clId="Web-{D0654F63-7A3A-73B7-D471-CF9BF4DDB2C4}" dt="2024-11-17T20:14:47.730" v="28"/>
          <ac:picMkLst>
            <pc:docMk/>
            <pc:sldMk cId="604441585" sldId="276"/>
            <ac:picMk id="6" creationId="{15BFAFF2-DA02-A7D0-8712-AB8D56872836}"/>
          </ac:picMkLst>
        </pc:picChg>
      </pc:sldChg>
      <pc:sldChg chg="addSp modSp">
        <pc:chgData name="San Martin Carvalho de Oliveira" userId="ed31022013f73ead" providerId="Windows Live" clId="Web-{D0654F63-7A3A-73B7-D471-CF9BF4DDB2C4}" dt="2024-11-17T20:14:53.558" v="29"/>
        <pc:sldMkLst>
          <pc:docMk/>
          <pc:sldMk cId="4146622988" sldId="277"/>
        </pc:sldMkLst>
        <pc:spChg chg="add mod">
          <ac:chgData name="San Martin Carvalho de Oliveira" userId="ed31022013f73ead" providerId="Windows Live" clId="Web-{D0654F63-7A3A-73B7-D471-CF9BF4DDB2C4}" dt="2024-11-17T20:04:05.190" v="3"/>
          <ac:spMkLst>
            <pc:docMk/>
            <pc:sldMk cId="4146622988" sldId="277"/>
            <ac:spMk id="2" creationId="{6F7C45EF-5EF4-9BA2-6247-ED282CD2323C}"/>
          </ac:spMkLst>
        </pc:spChg>
        <pc:picChg chg="add">
          <ac:chgData name="San Martin Carvalho de Oliveira" userId="ed31022013f73ead" providerId="Windows Live" clId="Web-{D0654F63-7A3A-73B7-D471-CF9BF4DDB2C4}" dt="2024-11-17T20:14:53.558" v="29"/>
          <ac:picMkLst>
            <pc:docMk/>
            <pc:sldMk cId="4146622988" sldId="277"/>
            <ac:picMk id="4" creationId="{3D00DF9A-AB23-74D1-BF3C-82FC70D0CB7D}"/>
          </ac:picMkLst>
        </pc:picChg>
      </pc:sldChg>
      <pc:sldChg chg="addSp modSp">
        <pc:chgData name="San Martin Carvalho de Oliveira" userId="ed31022013f73ead" providerId="Windows Live" clId="Web-{D0654F63-7A3A-73B7-D471-CF9BF4DDB2C4}" dt="2024-11-17T20:14:57.636" v="30"/>
        <pc:sldMkLst>
          <pc:docMk/>
          <pc:sldMk cId="1706263445" sldId="278"/>
        </pc:sldMkLst>
        <pc:spChg chg="add mod">
          <ac:chgData name="San Martin Carvalho de Oliveira" userId="ed31022013f73ead" providerId="Windows Live" clId="Web-{D0654F63-7A3A-73B7-D471-CF9BF4DDB2C4}" dt="2024-11-17T20:04:05.190" v="3"/>
          <ac:spMkLst>
            <pc:docMk/>
            <pc:sldMk cId="1706263445" sldId="278"/>
            <ac:spMk id="2" creationId="{44AEC506-C167-5419-8A4D-E797072123EF}"/>
          </ac:spMkLst>
        </pc:spChg>
        <pc:picChg chg="add">
          <ac:chgData name="San Martin Carvalho de Oliveira" userId="ed31022013f73ead" providerId="Windows Live" clId="Web-{D0654F63-7A3A-73B7-D471-CF9BF4DDB2C4}" dt="2024-11-17T20:14:57.636" v="30"/>
          <ac:picMkLst>
            <pc:docMk/>
            <pc:sldMk cId="1706263445" sldId="278"/>
            <ac:picMk id="4" creationId="{CD9FF526-6CDE-7CE4-18ED-D707703F5894}"/>
          </ac:picMkLst>
        </pc:picChg>
      </pc:sldChg>
      <pc:sldChg chg="addSp modSp">
        <pc:chgData name="San Martin Carvalho de Oliveira" userId="ed31022013f73ead" providerId="Windows Live" clId="Web-{D0654F63-7A3A-73B7-D471-CF9BF4DDB2C4}" dt="2024-11-17T20:15:02.590" v="31"/>
        <pc:sldMkLst>
          <pc:docMk/>
          <pc:sldMk cId="1770711828" sldId="279"/>
        </pc:sldMkLst>
        <pc:spChg chg="add mod">
          <ac:chgData name="San Martin Carvalho de Oliveira" userId="ed31022013f73ead" providerId="Windows Live" clId="Web-{D0654F63-7A3A-73B7-D471-CF9BF4DDB2C4}" dt="2024-11-17T20:04:05.190" v="3"/>
          <ac:spMkLst>
            <pc:docMk/>
            <pc:sldMk cId="1770711828" sldId="279"/>
            <ac:spMk id="2" creationId="{CFF341FF-9EB4-88E8-155D-0DB28B21D57A}"/>
          </ac:spMkLst>
        </pc:spChg>
        <pc:picChg chg="add">
          <ac:chgData name="San Martin Carvalho de Oliveira" userId="ed31022013f73ead" providerId="Windows Live" clId="Web-{D0654F63-7A3A-73B7-D471-CF9BF4DDB2C4}" dt="2024-11-17T20:15:02.590" v="31"/>
          <ac:picMkLst>
            <pc:docMk/>
            <pc:sldMk cId="1770711828" sldId="279"/>
            <ac:picMk id="4" creationId="{C51F13FB-9187-58F3-74D4-46E1DB06D145}"/>
          </ac:picMkLst>
        </pc:picChg>
      </pc:sldChg>
      <pc:sldChg chg="delSp modSp add ord replId">
        <pc:chgData name="San Martin Carvalho de Oliveira" userId="ed31022013f73ead" providerId="Windows Live" clId="Web-{D0654F63-7A3A-73B7-D471-CF9BF4DDB2C4}" dt="2024-11-17T21:11:37.949" v="263" actId="20577"/>
        <pc:sldMkLst>
          <pc:docMk/>
          <pc:sldMk cId="514884959" sldId="280"/>
        </pc:sldMkLst>
        <pc:spChg chg="del mod">
          <ac:chgData name="San Martin Carvalho de Oliveira" userId="ed31022013f73ead" providerId="Windows Live" clId="Web-{D0654F63-7A3A-73B7-D471-CF9BF4DDB2C4}" dt="2024-11-17T21:04:08.684" v="97"/>
          <ac:spMkLst>
            <pc:docMk/>
            <pc:sldMk cId="514884959" sldId="280"/>
            <ac:spMk id="2" creationId="{C1BE977A-C741-22A0-6CB1-F6D8F40E5332}"/>
          </ac:spMkLst>
        </pc:spChg>
        <pc:spChg chg="del mod">
          <ac:chgData name="San Martin Carvalho de Oliveira" userId="ed31022013f73ead" providerId="Windows Live" clId="Web-{D0654F63-7A3A-73B7-D471-CF9BF4DDB2C4}" dt="2024-11-17T21:04:49.746" v="119"/>
          <ac:spMkLst>
            <pc:docMk/>
            <pc:sldMk cId="514884959" sldId="280"/>
            <ac:spMk id="6" creationId="{34EF015C-10DC-E22D-0660-F2F292052F3C}"/>
          </ac:spMkLst>
        </pc:spChg>
        <pc:spChg chg="mod">
          <ac:chgData name="San Martin Carvalho de Oliveira" userId="ed31022013f73ead" providerId="Windows Live" clId="Web-{D0654F63-7A3A-73B7-D471-CF9BF4DDB2C4}" dt="2024-11-17T21:11:37.949" v="263" actId="20577"/>
          <ac:spMkLst>
            <pc:docMk/>
            <pc:sldMk cId="514884959" sldId="280"/>
            <ac:spMk id="7" creationId="{A0DA45C6-1B5A-03A6-D2D8-EB8A6FC29E7D}"/>
          </ac:spMkLst>
        </pc:spChg>
      </pc:sldChg>
      <pc:sldChg chg="addSp delSp modSp add ord replId">
        <pc:chgData name="San Martin Carvalho de Oliveira" userId="ed31022013f73ead" providerId="Windows Live" clId="Web-{D0654F63-7A3A-73B7-D471-CF9BF4DDB2C4}" dt="2024-11-18T00:18:55.838" v="896" actId="20577"/>
        <pc:sldMkLst>
          <pc:docMk/>
          <pc:sldMk cId="4192175738" sldId="281"/>
        </pc:sldMkLst>
        <pc:spChg chg="mod">
          <ac:chgData name="San Martin Carvalho de Oliveira" userId="ed31022013f73ead" providerId="Windows Live" clId="Web-{D0654F63-7A3A-73B7-D471-CF9BF4DDB2C4}" dt="2024-11-17T21:12:08.824" v="277" actId="20577"/>
          <ac:spMkLst>
            <pc:docMk/>
            <pc:sldMk cId="4192175738" sldId="281"/>
            <ac:spMk id="5" creationId="{7C99F9C2-E82E-8173-22FF-49CD302CDE0A}"/>
          </ac:spMkLst>
        </pc:spChg>
        <pc:spChg chg="add mod">
          <ac:chgData name="San Martin Carvalho de Oliveira" userId="ed31022013f73ead" providerId="Windows Live" clId="Web-{D0654F63-7A3A-73B7-D471-CF9BF4DDB2C4}" dt="2024-11-18T00:17:16.259" v="887" actId="1076"/>
          <ac:spMkLst>
            <pc:docMk/>
            <pc:sldMk cId="4192175738" sldId="281"/>
            <ac:spMk id="6" creationId="{50F48F28-AEE7-58C9-BD2F-D0E812992137}"/>
          </ac:spMkLst>
        </pc:spChg>
        <pc:spChg chg="mod">
          <ac:chgData name="San Martin Carvalho de Oliveira" userId="ed31022013f73ead" providerId="Windows Live" clId="Web-{D0654F63-7A3A-73B7-D471-CF9BF4DDB2C4}" dt="2024-11-18T00:18:55.838" v="896" actId="20577"/>
          <ac:spMkLst>
            <pc:docMk/>
            <pc:sldMk cId="4192175738" sldId="281"/>
            <ac:spMk id="9" creationId="{7C570333-4C8C-2B4F-9121-31517D3ADF38}"/>
          </ac:spMkLst>
        </pc:spChg>
        <pc:picChg chg="add mod">
          <ac:chgData name="San Martin Carvalho de Oliveira" userId="ed31022013f73ead" providerId="Windows Live" clId="Web-{D0654F63-7A3A-73B7-D471-CF9BF4DDB2C4}" dt="2024-11-18T00:17:21.947" v="888" actId="1076"/>
          <ac:picMkLst>
            <pc:docMk/>
            <pc:sldMk cId="4192175738" sldId="281"/>
            <ac:picMk id="3" creationId="{D023CB5D-7B8F-5F83-1004-B47F9ACD6C2A}"/>
          </ac:picMkLst>
        </pc:picChg>
        <pc:picChg chg="del">
          <ac:chgData name="San Martin Carvalho de Oliveira" userId="ed31022013f73ead" providerId="Windows Live" clId="Web-{D0654F63-7A3A-73B7-D471-CF9BF4DDB2C4}" dt="2024-11-17T21:06:33.902" v="155"/>
          <ac:picMkLst>
            <pc:docMk/>
            <pc:sldMk cId="4192175738" sldId="281"/>
            <ac:picMk id="7" creationId="{98D70A7C-C97B-9A5F-8757-A95DCA7F93E3}"/>
          </ac:picMkLst>
        </pc:picChg>
      </pc:sldChg>
      <pc:sldMasterChg chg="mod modSldLayout">
        <pc:chgData name="San Martin Carvalho de Oliveira" userId="ed31022013f73ead" providerId="Windows Live" clId="Web-{D0654F63-7A3A-73B7-D471-CF9BF4DDB2C4}" dt="2024-11-17T20:04:05.190" v="3"/>
        <pc:sldMasterMkLst>
          <pc:docMk/>
          <pc:sldMasterMk cId="2675746937" sldId="2147483648"/>
        </pc:sldMasterMkLst>
        <pc:sldLayoutChg chg="mod">
          <pc:chgData name="San Martin Carvalho de Oliveira" userId="ed31022013f73ead" providerId="Windows Live" clId="Web-{D0654F63-7A3A-73B7-D471-CF9BF4DDB2C4}" dt="2024-11-17T20:04:05.190" v="3"/>
          <pc:sldLayoutMkLst>
            <pc:docMk/>
            <pc:sldMasterMk cId="2675746937" sldId="2147483648"/>
            <pc:sldLayoutMk cId="877683876" sldId="2147483649"/>
          </pc:sldLayoutMkLst>
        </pc:sldLayoutChg>
        <pc:sldLayoutChg chg="mod">
          <pc:chgData name="San Martin Carvalho de Oliveira" userId="ed31022013f73ead" providerId="Windows Live" clId="Web-{D0654F63-7A3A-73B7-D471-CF9BF4DDB2C4}" dt="2024-11-17T20:04:05.190" v="3"/>
          <pc:sldLayoutMkLst>
            <pc:docMk/>
            <pc:sldMasterMk cId="2675746937" sldId="2147483648"/>
            <pc:sldLayoutMk cId="314005268" sldId="2147483650"/>
          </pc:sldLayoutMkLst>
        </pc:sldLayoutChg>
        <pc:sldLayoutChg chg="mod">
          <pc:chgData name="San Martin Carvalho de Oliveira" userId="ed31022013f73ead" providerId="Windows Live" clId="Web-{D0654F63-7A3A-73B7-D471-CF9BF4DDB2C4}" dt="2024-11-17T20:04:05.190" v="3"/>
          <pc:sldLayoutMkLst>
            <pc:docMk/>
            <pc:sldMasterMk cId="2675746937" sldId="2147483648"/>
            <pc:sldLayoutMk cId="3781375764" sldId="2147483651"/>
          </pc:sldLayoutMkLst>
        </pc:sldLayoutChg>
        <pc:sldLayoutChg chg="mod">
          <pc:chgData name="San Martin Carvalho de Oliveira" userId="ed31022013f73ead" providerId="Windows Live" clId="Web-{D0654F63-7A3A-73B7-D471-CF9BF4DDB2C4}" dt="2024-11-17T20:04:05.190" v="3"/>
          <pc:sldLayoutMkLst>
            <pc:docMk/>
            <pc:sldMasterMk cId="2675746937" sldId="2147483648"/>
            <pc:sldLayoutMk cId="2124613824" sldId="2147483652"/>
          </pc:sldLayoutMkLst>
        </pc:sldLayoutChg>
        <pc:sldLayoutChg chg="mod">
          <pc:chgData name="San Martin Carvalho de Oliveira" userId="ed31022013f73ead" providerId="Windows Live" clId="Web-{D0654F63-7A3A-73B7-D471-CF9BF4DDB2C4}" dt="2024-11-17T20:04:05.190" v="3"/>
          <pc:sldLayoutMkLst>
            <pc:docMk/>
            <pc:sldMasterMk cId="2675746937" sldId="2147483648"/>
            <pc:sldLayoutMk cId="3694421058" sldId="2147483653"/>
          </pc:sldLayoutMkLst>
        </pc:sldLayoutChg>
        <pc:sldLayoutChg chg="mod">
          <pc:chgData name="San Martin Carvalho de Oliveira" userId="ed31022013f73ead" providerId="Windows Live" clId="Web-{D0654F63-7A3A-73B7-D471-CF9BF4DDB2C4}" dt="2024-11-17T20:04:05.190" v="3"/>
          <pc:sldLayoutMkLst>
            <pc:docMk/>
            <pc:sldMasterMk cId="2675746937" sldId="2147483648"/>
            <pc:sldLayoutMk cId="3108533492" sldId="2147483654"/>
          </pc:sldLayoutMkLst>
        </pc:sldLayoutChg>
        <pc:sldLayoutChg chg="mod">
          <pc:chgData name="San Martin Carvalho de Oliveira" userId="ed31022013f73ead" providerId="Windows Live" clId="Web-{D0654F63-7A3A-73B7-D471-CF9BF4DDB2C4}" dt="2024-11-17T20:04:05.190" v="3"/>
          <pc:sldLayoutMkLst>
            <pc:docMk/>
            <pc:sldMasterMk cId="2675746937" sldId="2147483648"/>
            <pc:sldLayoutMk cId="578281579" sldId="2147483655"/>
          </pc:sldLayoutMkLst>
        </pc:sldLayoutChg>
        <pc:sldLayoutChg chg="mod">
          <pc:chgData name="San Martin Carvalho de Oliveira" userId="ed31022013f73ead" providerId="Windows Live" clId="Web-{D0654F63-7A3A-73B7-D471-CF9BF4DDB2C4}" dt="2024-11-17T20:04:05.190" v="3"/>
          <pc:sldLayoutMkLst>
            <pc:docMk/>
            <pc:sldMasterMk cId="2675746937" sldId="2147483648"/>
            <pc:sldLayoutMk cId="2217836567" sldId="2147483656"/>
          </pc:sldLayoutMkLst>
        </pc:sldLayoutChg>
        <pc:sldLayoutChg chg="mod">
          <pc:chgData name="San Martin Carvalho de Oliveira" userId="ed31022013f73ead" providerId="Windows Live" clId="Web-{D0654F63-7A3A-73B7-D471-CF9BF4DDB2C4}" dt="2024-11-17T20:04:05.190" v="3"/>
          <pc:sldLayoutMkLst>
            <pc:docMk/>
            <pc:sldMasterMk cId="2675746937" sldId="2147483648"/>
            <pc:sldLayoutMk cId="2245566346" sldId="2147483657"/>
          </pc:sldLayoutMkLst>
        </pc:sldLayoutChg>
        <pc:sldLayoutChg chg="mod">
          <pc:chgData name="San Martin Carvalho de Oliveira" userId="ed31022013f73ead" providerId="Windows Live" clId="Web-{D0654F63-7A3A-73B7-D471-CF9BF4DDB2C4}" dt="2024-11-17T20:04:05.190" v="3"/>
          <pc:sldLayoutMkLst>
            <pc:docMk/>
            <pc:sldMasterMk cId="2675746937" sldId="2147483648"/>
            <pc:sldLayoutMk cId="746588027" sldId="2147483658"/>
          </pc:sldLayoutMkLst>
        </pc:sldLayoutChg>
        <pc:sldLayoutChg chg="mod">
          <pc:chgData name="San Martin Carvalho de Oliveira" userId="ed31022013f73ead" providerId="Windows Live" clId="Web-{D0654F63-7A3A-73B7-D471-CF9BF4DDB2C4}" dt="2024-11-17T20:04:05.190" v="3"/>
          <pc:sldLayoutMkLst>
            <pc:docMk/>
            <pc:sldMasterMk cId="2675746937" sldId="2147483648"/>
            <pc:sldLayoutMk cId="1306397509"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200150" y="2095078"/>
            <a:ext cx="7200900" cy="4456853"/>
          </a:xfrm>
        </p:spPr>
        <p:txBody>
          <a:bodyPr anchor="b"/>
          <a:lstStyle>
            <a:lvl1pPr algn="ctr">
              <a:defRPr sz="4725"/>
            </a:lvl1pPr>
          </a:lstStyle>
          <a:p>
            <a:r>
              <a:rPr lang="pt-BR"/>
              <a:t>Clique para editar o título mestre</a:t>
            </a:r>
            <a:endParaRPr lang="de-DE"/>
          </a:p>
        </p:txBody>
      </p:sp>
      <p:sp>
        <p:nvSpPr>
          <p:cNvPr id="3" name="Subtítulo 2"/>
          <p:cNvSpPr>
            <a:spLocks noGrp="1"/>
          </p:cNvSpPr>
          <p:nvPr>
            <p:ph type="subTitle" idx="1"/>
          </p:nvPr>
        </p:nvSpPr>
        <p:spPr>
          <a:xfrm>
            <a:off x="1200150" y="6723804"/>
            <a:ext cx="7200900" cy="3090756"/>
          </a:xfrm>
        </p:spPr>
        <p:txBody>
          <a:bodyPr/>
          <a:lstStyle>
            <a:lvl1pPr marL="0" indent="0" algn="ctr">
              <a:buNone/>
              <a:defRPr sz="1890"/>
            </a:lvl1pPr>
            <a:lvl2pPr marL="360045" indent="0" algn="ctr">
              <a:buNone/>
              <a:defRPr sz="1575"/>
            </a:lvl2pPr>
            <a:lvl3pPr marL="720090" indent="0" algn="ctr">
              <a:buNone/>
              <a:defRPr sz="1418"/>
            </a:lvl3pPr>
            <a:lvl4pPr marL="1080135" indent="0" algn="ctr">
              <a:buNone/>
              <a:defRPr sz="1260"/>
            </a:lvl4pPr>
            <a:lvl5pPr marL="1440180" indent="0" algn="ctr">
              <a:buNone/>
              <a:defRPr sz="1260"/>
            </a:lvl5pPr>
            <a:lvl6pPr marL="1800225" indent="0" algn="ctr">
              <a:buNone/>
              <a:defRPr sz="1260"/>
            </a:lvl6pPr>
            <a:lvl7pPr marL="2160270" indent="0" algn="ctr">
              <a:buNone/>
              <a:defRPr sz="1260"/>
            </a:lvl7pPr>
            <a:lvl8pPr marL="2520315" indent="0" algn="ctr">
              <a:buNone/>
              <a:defRPr sz="1260"/>
            </a:lvl8pPr>
            <a:lvl9pPr marL="2880360" indent="0" algn="ctr">
              <a:buNone/>
              <a:defRPr sz="1260"/>
            </a:lvl9pPr>
          </a:lstStyle>
          <a:p>
            <a:r>
              <a:rPr lang="pt-BR"/>
              <a:t>Clique para editar o estilo do subtítulo mestre</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17.11.2024</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87768387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17.11.2024</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74658802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70859" y="681567"/>
            <a:ext cx="2070259" cy="10848764"/>
          </a:xfrm>
        </p:spPr>
        <p:txBody>
          <a:bodyPr vert="eaVert"/>
          <a:lstStyle/>
          <a:p>
            <a:r>
              <a:rPr lang="pt-BR"/>
              <a:t>Clique para editar o título mestre</a:t>
            </a:r>
            <a:endParaRPr lang="de-DE"/>
          </a:p>
        </p:txBody>
      </p:sp>
      <p:sp>
        <p:nvSpPr>
          <p:cNvPr id="3" name="Espaço Reservado para Texto Vertical 2"/>
          <p:cNvSpPr>
            <a:spLocks noGrp="1"/>
          </p:cNvSpPr>
          <p:nvPr>
            <p:ph type="body" orient="vert" idx="1"/>
          </p:nvPr>
        </p:nvSpPr>
        <p:spPr>
          <a:xfrm>
            <a:off x="660083" y="681567"/>
            <a:ext cx="6090761" cy="10848764"/>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17.11.2024</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3063975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17.11.2024</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1400526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55082" y="3191512"/>
            <a:ext cx="8281035" cy="5325109"/>
          </a:xfrm>
        </p:spPr>
        <p:txBody>
          <a:bodyPr anchor="b"/>
          <a:lstStyle>
            <a:lvl1pPr>
              <a:defRPr sz="4725"/>
            </a:lvl1pPr>
          </a:lstStyle>
          <a:p>
            <a:r>
              <a:rPr lang="pt-BR"/>
              <a:t>Clique para editar o título mestre</a:t>
            </a:r>
            <a:endParaRPr lang="de-DE"/>
          </a:p>
        </p:txBody>
      </p:sp>
      <p:sp>
        <p:nvSpPr>
          <p:cNvPr id="3" name="Espaço Reservado para Texto 2"/>
          <p:cNvSpPr>
            <a:spLocks noGrp="1"/>
          </p:cNvSpPr>
          <p:nvPr>
            <p:ph type="body" idx="1"/>
          </p:nvPr>
        </p:nvSpPr>
        <p:spPr>
          <a:xfrm>
            <a:off x="655082" y="8566999"/>
            <a:ext cx="8281035" cy="2800349"/>
          </a:xfrm>
        </p:spPr>
        <p:txBody>
          <a:bodyPr/>
          <a:lstStyle>
            <a:lvl1pPr marL="0" indent="0">
              <a:buNone/>
              <a:defRPr sz="1890">
                <a:solidFill>
                  <a:schemeClr val="tx1">
                    <a:tint val="82000"/>
                  </a:schemeClr>
                </a:solidFill>
              </a:defRPr>
            </a:lvl1pPr>
            <a:lvl2pPr marL="360045" indent="0">
              <a:buNone/>
              <a:defRPr sz="1575">
                <a:solidFill>
                  <a:schemeClr val="tx1">
                    <a:tint val="82000"/>
                  </a:schemeClr>
                </a:solidFill>
              </a:defRPr>
            </a:lvl2pPr>
            <a:lvl3pPr marL="720090" indent="0">
              <a:buNone/>
              <a:defRPr sz="1418">
                <a:solidFill>
                  <a:schemeClr val="tx1">
                    <a:tint val="82000"/>
                  </a:schemeClr>
                </a:solidFill>
              </a:defRPr>
            </a:lvl3pPr>
            <a:lvl4pPr marL="1080135" indent="0">
              <a:buNone/>
              <a:defRPr sz="1260">
                <a:solidFill>
                  <a:schemeClr val="tx1">
                    <a:tint val="82000"/>
                  </a:schemeClr>
                </a:solidFill>
              </a:defRPr>
            </a:lvl4pPr>
            <a:lvl5pPr marL="1440180" indent="0">
              <a:buNone/>
              <a:defRPr sz="1260">
                <a:solidFill>
                  <a:schemeClr val="tx1">
                    <a:tint val="82000"/>
                  </a:schemeClr>
                </a:solidFill>
              </a:defRPr>
            </a:lvl5pPr>
            <a:lvl6pPr marL="1800225" indent="0">
              <a:buNone/>
              <a:defRPr sz="1260">
                <a:solidFill>
                  <a:schemeClr val="tx1">
                    <a:tint val="82000"/>
                  </a:schemeClr>
                </a:solidFill>
              </a:defRPr>
            </a:lvl6pPr>
            <a:lvl7pPr marL="2160270" indent="0">
              <a:buNone/>
              <a:defRPr sz="1260">
                <a:solidFill>
                  <a:schemeClr val="tx1">
                    <a:tint val="82000"/>
                  </a:schemeClr>
                </a:solidFill>
              </a:defRPr>
            </a:lvl7pPr>
            <a:lvl8pPr marL="2520315" indent="0">
              <a:buNone/>
              <a:defRPr sz="1260">
                <a:solidFill>
                  <a:schemeClr val="tx1">
                    <a:tint val="82000"/>
                  </a:schemeClr>
                </a:solidFill>
              </a:defRPr>
            </a:lvl8pPr>
            <a:lvl9pPr marL="2880360" indent="0">
              <a:buNone/>
              <a:defRPr sz="1260">
                <a:solidFill>
                  <a:schemeClr val="tx1">
                    <a:tint val="82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F0E51C7C-CEA3-4CAA-BE4B-344879E7C377}" type="datetimeFigureOut">
              <a:rPr lang="de-DE" smtClean="0"/>
              <a:t>17.11.2024</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78137576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sz="half" idx="1"/>
          </p:nvPr>
        </p:nvSpPr>
        <p:spPr>
          <a:xfrm>
            <a:off x="660083" y="3407833"/>
            <a:ext cx="4080510" cy="812249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Conteúdo 3"/>
          <p:cNvSpPr>
            <a:spLocks noGrp="1"/>
          </p:cNvSpPr>
          <p:nvPr>
            <p:ph sz="half" idx="2"/>
          </p:nvPr>
        </p:nvSpPr>
        <p:spPr>
          <a:xfrm>
            <a:off x="4860608" y="3407833"/>
            <a:ext cx="4080510" cy="812249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Data 4"/>
          <p:cNvSpPr>
            <a:spLocks noGrp="1"/>
          </p:cNvSpPr>
          <p:nvPr>
            <p:ph type="dt" sz="half" idx="10"/>
          </p:nvPr>
        </p:nvSpPr>
        <p:spPr/>
        <p:txBody>
          <a:bodyPr/>
          <a:lstStyle/>
          <a:p>
            <a:fld id="{F0E51C7C-CEA3-4CAA-BE4B-344879E7C377}" type="datetimeFigureOut">
              <a:rPr lang="de-DE" smtClean="0"/>
              <a:t>17.11.2024</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12461382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61333" y="681568"/>
            <a:ext cx="8281035" cy="2474384"/>
          </a:xfrm>
        </p:spPr>
        <p:txBody>
          <a:bodyPr/>
          <a:lstStyle/>
          <a:p>
            <a:r>
              <a:rPr lang="pt-BR"/>
              <a:t>Clique para editar o título mestre</a:t>
            </a:r>
            <a:endParaRPr lang="de-DE"/>
          </a:p>
        </p:txBody>
      </p:sp>
      <p:sp>
        <p:nvSpPr>
          <p:cNvPr id="3" name="Espaço Reservado para Texto 2"/>
          <p:cNvSpPr>
            <a:spLocks noGrp="1"/>
          </p:cNvSpPr>
          <p:nvPr>
            <p:ph type="body" idx="1"/>
          </p:nvPr>
        </p:nvSpPr>
        <p:spPr>
          <a:xfrm>
            <a:off x="661334" y="3138171"/>
            <a:ext cx="4061757" cy="1537969"/>
          </a:xfrm>
        </p:spPr>
        <p:txBody>
          <a:bodyPr anchor="b"/>
          <a:lstStyle>
            <a:lvl1pPr marL="0" indent="0">
              <a:buNone/>
              <a:defRPr sz="1890" b="1"/>
            </a:lvl1pPr>
            <a:lvl2pPr marL="360045" indent="0">
              <a:buNone/>
              <a:defRPr sz="1575" b="1"/>
            </a:lvl2pPr>
            <a:lvl3pPr marL="720090" indent="0">
              <a:buNone/>
              <a:defRPr sz="1418" b="1"/>
            </a:lvl3pPr>
            <a:lvl4pPr marL="1080135" indent="0">
              <a:buNone/>
              <a:defRPr sz="1260" b="1"/>
            </a:lvl4pPr>
            <a:lvl5pPr marL="1440180" indent="0">
              <a:buNone/>
              <a:defRPr sz="1260" b="1"/>
            </a:lvl5pPr>
            <a:lvl6pPr marL="1800225" indent="0">
              <a:buNone/>
              <a:defRPr sz="1260" b="1"/>
            </a:lvl6pPr>
            <a:lvl7pPr marL="2160270" indent="0">
              <a:buNone/>
              <a:defRPr sz="1260" b="1"/>
            </a:lvl7pPr>
            <a:lvl8pPr marL="2520315" indent="0">
              <a:buNone/>
              <a:defRPr sz="1260" b="1"/>
            </a:lvl8pPr>
            <a:lvl9pPr marL="2880360" indent="0">
              <a:buNone/>
              <a:defRPr sz="1260" b="1"/>
            </a:lvl9pPr>
          </a:lstStyle>
          <a:p>
            <a:pPr lvl="0"/>
            <a:r>
              <a:rPr lang="pt-BR"/>
              <a:t>Clique para editar o texto mestre</a:t>
            </a:r>
          </a:p>
        </p:txBody>
      </p:sp>
      <p:sp>
        <p:nvSpPr>
          <p:cNvPr id="4" name="Espaço Reservado para Conteúdo 3"/>
          <p:cNvSpPr>
            <a:spLocks noGrp="1"/>
          </p:cNvSpPr>
          <p:nvPr>
            <p:ph sz="half" idx="2"/>
          </p:nvPr>
        </p:nvSpPr>
        <p:spPr>
          <a:xfrm>
            <a:off x="661334" y="4676140"/>
            <a:ext cx="4061757" cy="687789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Texto 4"/>
          <p:cNvSpPr>
            <a:spLocks noGrp="1"/>
          </p:cNvSpPr>
          <p:nvPr>
            <p:ph type="body" sz="quarter" idx="3"/>
          </p:nvPr>
        </p:nvSpPr>
        <p:spPr>
          <a:xfrm>
            <a:off x="4860607" y="3138171"/>
            <a:ext cx="4081761" cy="1537969"/>
          </a:xfrm>
        </p:spPr>
        <p:txBody>
          <a:bodyPr anchor="b"/>
          <a:lstStyle>
            <a:lvl1pPr marL="0" indent="0">
              <a:buNone/>
              <a:defRPr sz="1890" b="1"/>
            </a:lvl1pPr>
            <a:lvl2pPr marL="360045" indent="0">
              <a:buNone/>
              <a:defRPr sz="1575" b="1"/>
            </a:lvl2pPr>
            <a:lvl3pPr marL="720090" indent="0">
              <a:buNone/>
              <a:defRPr sz="1418" b="1"/>
            </a:lvl3pPr>
            <a:lvl4pPr marL="1080135" indent="0">
              <a:buNone/>
              <a:defRPr sz="1260" b="1"/>
            </a:lvl4pPr>
            <a:lvl5pPr marL="1440180" indent="0">
              <a:buNone/>
              <a:defRPr sz="1260" b="1"/>
            </a:lvl5pPr>
            <a:lvl6pPr marL="1800225" indent="0">
              <a:buNone/>
              <a:defRPr sz="1260" b="1"/>
            </a:lvl6pPr>
            <a:lvl7pPr marL="2160270" indent="0">
              <a:buNone/>
              <a:defRPr sz="1260" b="1"/>
            </a:lvl7pPr>
            <a:lvl8pPr marL="2520315" indent="0">
              <a:buNone/>
              <a:defRPr sz="1260" b="1"/>
            </a:lvl8pPr>
            <a:lvl9pPr marL="2880360" indent="0">
              <a:buNone/>
              <a:defRPr sz="1260" b="1"/>
            </a:lvl9pPr>
          </a:lstStyle>
          <a:p>
            <a:pPr lvl="0"/>
            <a:r>
              <a:rPr lang="pt-BR"/>
              <a:t>Clique para editar o texto mestre</a:t>
            </a:r>
          </a:p>
        </p:txBody>
      </p:sp>
      <p:sp>
        <p:nvSpPr>
          <p:cNvPr id="6" name="Espaço Reservado para Conteúdo 5"/>
          <p:cNvSpPr>
            <a:spLocks noGrp="1"/>
          </p:cNvSpPr>
          <p:nvPr>
            <p:ph sz="quarter" idx="4"/>
          </p:nvPr>
        </p:nvSpPr>
        <p:spPr>
          <a:xfrm>
            <a:off x="4860607" y="4676140"/>
            <a:ext cx="4081761" cy="687789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7" name="Espaço Reservado para Data 6"/>
          <p:cNvSpPr>
            <a:spLocks noGrp="1"/>
          </p:cNvSpPr>
          <p:nvPr>
            <p:ph type="dt" sz="half" idx="10"/>
          </p:nvPr>
        </p:nvSpPr>
        <p:spPr/>
        <p:txBody>
          <a:bodyPr/>
          <a:lstStyle/>
          <a:p>
            <a:fld id="{F0E51C7C-CEA3-4CAA-BE4B-344879E7C377}" type="datetimeFigureOut">
              <a:rPr lang="de-DE" smtClean="0"/>
              <a:t>17.11.2024</a:t>
            </a:fld>
            <a:endParaRPr lang="de-DE"/>
          </a:p>
        </p:txBody>
      </p:sp>
      <p:sp>
        <p:nvSpPr>
          <p:cNvPr id="8" name="Espaço Reservado para Rodapé 7"/>
          <p:cNvSpPr>
            <a:spLocks noGrp="1"/>
          </p:cNvSpPr>
          <p:nvPr>
            <p:ph type="ftr" sz="quarter" idx="11"/>
          </p:nvPr>
        </p:nvSpPr>
        <p:spPr/>
        <p:txBody>
          <a:bodyPr/>
          <a:lstStyle/>
          <a:p>
            <a:endParaRPr lang="de-DE"/>
          </a:p>
        </p:txBody>
      </p:sp>
      <p:sp>
        <p:nvSpPr>
          <p:cNvPr id="9" name="Espaço Reservado para Número de Slide 8"/>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69442105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Data 2"/>
          <p:cNvSpPr>
            <a:spLocks noGrp="1"/>
          </p:cNvSpPr>
          <p:nvPr>
            <p:ph type="dt" sz="half" idx="10"/>
          </p:nvPr>
        </p:nvSpPr>
        <p:spPr/>
        <p:txBody>
          <a:bodyPr/>
          <a:lstStyle/>
          <a:p>
            <a:fld id="{F0E51C7C-CEA3-4CAA-BE4B-344879E7C377}" type="datetimeFigureOut">
              <a:rPr lang="de-DE" smtClean="0"/>
              <a:t>17.11.2024</a:t>
            </a:fld>
            <a:endParaRPr lang="de-DE"/>
          </a:p>
        </p:txBody>
      </p:sp>
      <p:sp>
        <p:nvSpPr>
          <p:cNvPr id="4" name="Espaço Reservado para Rodapé 3"/>
          <p:cNvSpPr>
            <a:spLocks noGrp="1"/>
          </p:cNvSpPr>
          <p:nvPr>
            <p:ph type="ftr" sz="quarter" idx="11"/>
          </p:nvPr>
        </p:nvSpPr>
        <p:spPr/>
        <p:txBody>
          <a:bodyPr/>
          <a:lstStyle/>
          <a:p>
            <a:endParaRPr lang="de-DE"/>
          </a:p>
        </p:txBody>
      </p:sp>
      <p:sp>
        <p:nvSpPr>
          <p:cNvPr id="5" name="Espaço Reservado para Número de Slide 4"/>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10853349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0E51C7C-CEA3-4CAA-BE4B-344879E7C377}" type="datetimeFigureOut">
              <a:rPr lang="de-DE" smtClean="0"/>
              <a:t>17.11.2024</a:t>
            </a:fld>
            <a:endParaRPr lang="de-DE"/>
          </a:p>
        </p:txBody>
      </p:sp>
      <p:sp>
        <p:nvSpPr>
          <p:cNvPr id="3" name="Espaço Reservado para Rodapé 2"/>
          <p:cNvSpPr>
            <a:spLocks noGrp="1"/>
          </p:cNvSpPr>
          <p:nvPr>
            <p:ph type="ftr" sz="quarter" idx="11"/>
          </p:nvPr>
        </p:nvSpPr>
        <p:spPr/>
        <p:txBody>
          <a:bodyPr/>
          <a:lstStyle/>
          <a:p>
            <a:endParaRPr lang="de-DE"/>
          </a:p>
        </p:txBody>
      </p:sp>
      <p:sp>
        <p:nvSpPr>
          <p:cNvPr id="4" name="Espaço Reservado para Número de Slide 3"/>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57828157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61333" y="853440"/>
            <a:ext cx="3096637" cy="2987040"/>
          </a:xfrm>
        </p:spPr>
        <p:txBody>
          <a:bodyPr anchor="b"/>
          <a:lstStyle>
            <a:lvl1pPr>
              <a:defRPr sz="2520"/>
            </a:lvl1pPr>
          </a:lstStyle>
          <a:p>
            <a:r>
              <a:rPr lang="pt-BR"/>
              <a:t>Clique para editar o título mestre</a:t>
            </a:r>
            <a:endParaRPr lang="de-DE"/>
          </a:p>
        </p:txBody>
      </p:sp>
      <p:sp>
        <p:nvSpPr>
          <p:cNvPr id="3" name="Espaço Reservado para Conteúdo 2"/>
          <p:cNvSpPr>
            <a:spLocks noGrp="1"/>
          </p:cNvSpPr>
          <p:nvPr>
            <p:ph idx="1"/>
          </p:nvPr>
        </p:nvSpPr>
        <p:spPr>
          <a:xfrm>
            <a:off x="4081760" y="1843194"/>
            <a:ext cx="4860608" cy="9097433"/>
          </a:xfrm>
        </p:spPr>
        <p:txBody>
          <a:bodyPr/>
          <a:lstStyle>
            <a:lvl1pPr>
              <a:defRPr sz="2520"/>
            </a:lvl1pPr>
            <a:lvl2pPr>
              <a:defRPr sz="2205"/>
            </a:lvl2pPr>
            <a:lvl3pPr>
              <a:defRPr sz="1890"/>
            </a:lvl3pPr>
            <a:lvl4pPr>
              <a:defRPr sz="1575"/>
            </a:lvl4pPr>
            <a:lvl5pPr>
              <a:defRPr sz="1575"/>
            </a:lvl5pPr>
            <a:lvl6pPr>
              <a:defRPr sz="1575"/>
            </a:lvl6pPr>
            <a:lvl7pPr>
              <a:defRPr sz="1575"/>
            </a:lvl7pPr>
            <a:lvl8pPr>
              <a:defRPr sz="1575"/>
            </a:lvl8pPr>
            <a:lvl9pPr>
              <a:defRPr sz="1575"/>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Texto 3"/>
          <p:cNvSpPr>
            <a:spLocks noGrp="1"/>
          </p:cNvSpPr>
          <p:nvPr>
            <p:ph type="body" sz="half" idx="2"/>
          </p:nvPr>
        </p:nvSpPr>
        <p:spPr>
          <a:xfrm>
            <a:off x="661333" y="3840480"/>
            <a:ext cx="3096637" cy="7114964"/>
          </a:xfrm>
        </p:spPr>
        <p:txBody>
          <a:bodyPr/>
          <a:lstStyle>
            <a:lvl1pPr marL="0" indent="0">
              <a:buNone/>
              <a:defRPr sz="1260"/>
            </a:lvl1pPr>
            <a:lvl2pPr marL="360045" indent="0">
              <a:buNone/>
              <a:defRPr sz="1103"/>
            </a:lvl2pPr>
            <a:lvl3pPr marL="720090" indent="0">
              <a:buNone/>
              <a:defRPr sz="945"/>
            </a:lvl3pPr>
            <a:lvl4pPr marL="1080135" indent="0">
              <a:buNone/>
              <a:defRPr sz="788"/>
            </a:lvl4pPr>
            <a:lvl5pPr marL="1440180" indent="0">
              <a:buNone/>
              <a:defRPr sz="788"/>
            </a:lvl5pPr>
            <a:lvl6pPr marL="1800225" indent="0">
              <a:buNone/>
              <a:defRPr sz="788"/>
            </a:lvl6pPr>
            <a:lvl7pPr marL="2160270" indent="0">
              <a:buNone/>
              <a:defRPr sz="788"/>
            </a:lvl7pPr>
            <a:lvl8pPr marL="2520315" indent="0">
              <a:buNone/>
              <a:defRPr sz="788"/>
            </a:lvl8pPr>
            <a:lvl9pPr marL="2880360" indent="0">
              <a:buNone/>
              <a:defRPr sz="788"/>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17.11.2024</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21783656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61333" y="853440"/>
            <a:ext cx="3096637" cy="2987040"/>
          </a:xfrm>
        </p:spPr>
        <p:txBody>
          <a:bodyPr anchor="b"/>
          <a:lstStyle>
            <a:lvl1pPr>
              <a:defRPr sz="2520"/>
            </a:lvl1pPr>
          </a:lstStyle>
          <a:p>
            <a:r>
              <a:rPr lang="pt-BR"/>
              <a:t>Clique para editar o título mestre</a:t>
            </a:r>
            <a:endParaRPr lang="de-DE"/>
          </a:p>
        </p:txBody>
      </p:sp>
      <p:sp>
        <p:nvSpPr>
          <p:cNvPr id="3" name="Espaço Reservado para Imagem 2"/>
          <p:cNvSpPr>
            <a:spLocks noGrp="1"/>
          </p:cNvSpPr>
          <p:nvPr>
            <p:ph type="pic" idx="1"/>
          </p:nvPr>
        </p:nvSpPr>
        <p:spPr>
          <a:xfrm>
            <a:off x="4081760" y="1843194"/>
            <a:ext cx="4860608" cy="9097433"/>
          </a:xfrm>
        </p:spPr>
        <p:txBody>
          <a:bodyPr/>
          <a:lstStyle>
            <a:lvl1pPr marL="0" indent="0">
              <a:buNone/>
              <a:defRPr sz="2520"/>
            </a:lvl1pPr>
            <a:lvl2pPr marL="360045" indent="0">
              <a:buNone/>
              <a:defRPr sz="2205"/>
            </a:lvl2pPr>
            <a:lvl3pPr marL="720090" indent="0">
              <a:buNone/>
              <a:defRPr sz="1890"/>
            </a:lvl3pPr>
            <a:lvl4pPr marL="1080135" indent="0">
              <a:buNone/>
              <a:defRPr sz="1575"/>
            </a:lvl4pPr>
            <a:lvl5pPr marL="1440180" indent="0">
              <a:buNone/>
              <a:defRPr sz="1575"/>
            </a:lvl5pPr>
            <a:lvl6pPr marL="1800225" indent="0">
              <a:buNone/>
              <a:defRPr sz="1575"/>
            </a:lvl6pPr>
            <a:lvl7pPr marL="2160270" indent="0">
              <a:buNone/>
              <a:defRPr sz="1575"/>
            </a:lvl7pPr>
            <a:lvl8pPr marL="2520315" indent="0">
              <a:buNone/>
              <a:defRPr sz="1575"/>
            </a:lvl8pPr>
            <a:lvl9pPr marL="2880360" indent="0">
              <a:buNone/>
              <a:defRPr sz="1575"/>
            </a:lvl9pPr>
          </a:lstStyle>
          <a:p>
            <a:endParaRPr lang="de-DE"/>
          </a:p>
        </p:txBody>
      </p:sp>
      <p:sp>
        <p:nvSpPr>
          <p:cNvPr id="4" name="Espaço Reservado para Texto 3"/>
          <p:cNvSpPr>
            <a:spLocks noGrp="1"/>
          </p:cNvSpPr>
          <p:nvPr>
            <p:ph type="body" sz="half" idx="2"/>
          </p:nvPr>
        </p:nvSpPr>
        <p:spPr>
          <a:xfrm>
            <a:off x="661333" y="3840480"/>
            <a:ext cx="3096637" cy="7114964"/>
          </a:xfrm>
        </p:spPr>
        <p:txBody>
          <a:bodyPr/>
          <a:lstStyle>
            <a:lvl1pPr marL="0" indent="0">
              <a:buNone/>
              <a:defRPr sz="1260"/>
            </a:lvl1pPr>
            <a:lvl2pPr marL="360045" indent="0">
              <a:buNone/>
              <a:defRPr sz="1103"/>
            </a:lvl2pPr>
            <a:lvl3pPr marL="720090" indent="0">
              <a:buNone/>
              <a:defRPr sz="945"/>
            </a:lvl3pPr>
            <a:lvl4pPr marL="1080135" indent="0">
              <a:buNone/>
              <a:defRPr sz="788"/>
            </a:lvl4pPr>
            <a:lvl5pPr marL="1440180" indent="0">
              <a:buNone/>
              <a:defRPr sz="788"/>
            </a:lvl5pPr>
            <a:lvl6pPr marL="1800225" indent="0">
              <a:buNone/>
              <a:defRPr sz="788"/>
            </a:lvl6pPr>
            <a:lvl7pPr marL="2160270" indent="0">
              <a:buNone/>
              <a:defRPr sz="788"/>
            </a:lvl7pPr>
            <a:lvl8pPr marL="2520315" indent="0">
              <a:buNone/>
              <a:defRPr sz="788"/>
            </a:lvl8pPr>
            <a:lvl9pPr marL="2880360" indent="0">
              <a:buNone/>
              <a:defRPr sz="788"/>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17.11.2024</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24556634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60083" y="681568"/>
            <a:ext cx="8281035" cy="2474384"/>
          </a:xfrm>
          <a:prstGeom prst="rect">
            <a:avLst/>
          </a:prstGeom>
        </p:spPr>
        <p:txBody>
          <a:bodyPr vert="horz" lIns="91440" tIns="45720" rIns="91440" bIns="45720" rtlCol="0" anchor="ctr">
            <a:normAutofit/>
          </a:bodyPr>
          <a:lstStyle/>
          <a:p>
            <a:r>
              <a:rPr lang="pt-BR"/>
              <a:t>Clique para editar o título mestre</a:t>
            </a:r>
            <a:endParaRPr lang="de-DE"/>
          </a:p>
        </p:txBody>
      </p:sp>
      <p:sp>
        <p:nvSpPr>
          <p:cNvPr id="3" name="Espaço Reservado para Texto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2"/>
          </p:nvPr>
        </p:nvSpPr>
        <p:spPr>
          <a:xfrm>
            <a:off x="660083" y="11865187"/>
            <a:ext cx="2160270" cy="681567"/>
          </a:xfrm>
          <a:prstGeom prst="rect">
            <a:avLst/>
          </a:prstGeom>
        </p:spPr>
        <p:txBody>
          <a:bodyPr vert="horz" lIns="91440" tIns="45720" rIns="91440" bIns="45720" rtlCol="0" anchor="ctr"/>
          <a:lstStyle>
            <a:lvl1pPr algn="l">
              <a:defRPr sz="945">
                <a:solidFill>
                  <a:schemeClr val="tx1">
                    <a:tint val="82000"/>
                  </a:schemeClr>
                </a:solidFill>
              </a:defRPr>
            </a:lvl1pPr>
          </a:lstStyle>
          <a:p>
            <a:fld id="{F0E51C7C-CEA3-4CAA-BE4B-344879E7C377}" type="datetimeFigureOut">
              <a:rPr lang="de-DE" smtClean="0"/>
              <a:t>17.11.2024</a:t>
            </a:fld>
            <a:endParaRPr lang="de-DE"/>
          </a:p>
        </p:txBody>
      </p:sp>
      <p:sp>
        <p:nvSpPr>
          <p:cNvPr id="5" name="Espaço Reservado para Rodapé 4"/>
          <p:cNvSpPr>
            <a:spLocks noGrp="1"/>
          </p:cNvSpPr>
          <p:nvPr>
            <p:ph type="ftr" sz="quarter" idx="3"/>
          </p:nvPr>
        </p:nvSpPr>
        <p:spPr>
          <a:xfrm>
            <a:off x="3180398" y="11865187"/>
            <a:ext cx="3240405" cy="681567"/>
          </a:xfrm>
          <a:prstGeom prst="rect">
            <a:avLst/>
          </a:prstGeom>
        </p:spPr>
        <p:txBody>
          <a:bodyPr vert="horz" lIns="91440" tIns="45720" rIns="91440" bIns="45720" rtlCol="0" anchor="ctr"/>
          <a:lstStyle>
            <a:lvl1pPr algn="ctr">
              <a:defRPr sz="945">
                <a:solidFill>
                  <a:schemeClr val="tx1">
                    <a:tint val="82000"/>
                  </a:schemeClr>
                </a:solidFill>
              </a:defRPr>
            </a:lvl1pPr>
          </a:lstStyle>
          <a:p>
            <a:endParaRPr lang="de-DE"/>
          </a:p>
        </p:txBody>
      </p:sp>
      <p:sp>
        <p:nvSpPr>
          <p:cNvPr id="6" name="Espaço Reservado para Número de Slide 5"/>
          <p:cNvSpPr>
            <a:spLocks noGrp="1"/>
          </p:cNvSpPr>
          <p:nvPr>
            <p:ph type="sldNum" sz="quarter" idx="4"/>
          </p:nvPr>
        </p:nvSpPr>
        <p:spPr>
          <a:xfrm>
            <a:off x="6780848" y="11865187"/>
            <a:ext cx="2160270" cy="681567"/>
          </a:xfrm>
          <a:prstGeom prst="rect">
            <a:avLst/>
          </a:prstGeom>
        </p:spPr>
        <p:txBody>
          <a:bodyPr vert="horz" lIns="91440" tIns="45720" rIns="91440" bIns="45720" rtlCol="0" anchor="ctr"/>
          <a:lstStyle>
            <a:lvl1pPr algn="r">
              <a:defRPr sz="945">
                <a:solidFill>
                  <a:schemeClr val="tx1">
                    <a:tint val="82000"/>
                  </a:schemeClr>
                </a:solidFill>
              </a:defRPr>
            </a:lvl1pPr>
          </a:lstStyle>
          <a:p>
            <a:fld id="{754FE2FE-B55E-4328-8F5C-2CEB8781A47B}" type="slidenum">
              <a:rPr lang="de-DE" smtClean="0"/>
              <a:t>‹nº›</a:t>
            </a:fld>
            <a:endParaRPr lang="de-DE"/>
          </a:p>
        </p:txBody>
      </p:sp>
    </p:spTree>
    <p:extLst>
      <p:ext uri="{BB962C8B-B14F-4D97-AF65-F5344CB8AC3E}">
        <p14:creationId xmlns:p14="http://schemas.microsoft.com/office/powerpoint/2010/main" val="2675746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SanMartinRO/prompts-recipe-to-create-a-ebook" TargetMode="Externa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B3C5B"/>
        </a:solidFill>
        <a:effectLst/>
      </p:bgPr>
    </p:bg>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A22D52B8-7293-81B0-93CD-7BCAC48163F6}"/>
              </a:ext>
            </a:extLst>
          </p:cNvPr>
          <p:cNvSpPr>
            <a:spLocks noChangeAspect="1"/>
          </p:cNvSpPr>
          <p:nvPr/>
        </p:nvSpPr>
        <p:spPr>
          <a:xfrm>
            <a:off x="-823" y="-2007"/>
            <a:ext cx="9596164" cy="12781829"/>
          </a:xfrm>
          <a:prstGeom prst="rect">
            <a:avLst/>
          </a:prstGeom>
          <a:solidFill>
            <a:srgbClr val="493B59"/>
          </a:solidFill>
          <a:ln>
            <a:noFill/>
          </a:ln>
          <a:effectLst>
            <a:outerShdw blurRad="63500" dist="38100" dir="2700000">
              <a:srgbClr val="000000">
                <a:alpha val="40000"/>
              </a:srgbClr>
            </a:outerShdw>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descr="Imagem digital fictícia de personagem de jogo de vídeo game&#10;&#10;Descrição gerada automaticamente">
            <a:extLst>
              <a:ext uri="{FF2B5EF4-FFF2-40B4-BE49-F238E27FC236}">
                <a16:creationId xmlns:a16="http://schemas.microsoft.com/office/drawing/2014/main" id="{712B55F2-A532-B742-6C56-C12F7D575DD7}"/>
              </a:ext>
            </a:extLst>
          </p:cNvPr>
          <p:cNvPicPr>
            <a:picLocks noChangeAspect="1"/>
          </p:cNvPicPr>
          <p:nvPr/>
        </p:nvPicPr>
        <p:blipFill>
          <a:blip r:embed="rId2"/>
          <a:stretch>
            <a:fillRect/>
          </a:stretch>
        </p:blipFill>
        <p:spPr>
          <a:xfrm>
            <a:off x="1481137" y="3915054"/>
            <a:ext cx="6638925" cy="6496050"/>
          </a:xfrm>
          <a:prstGeom prst="rect">
            <a:avLst/>
          </a:prstGeom>
          <a:ln>
            <a:solidFill>
              <a:srgbClr val="4B3C5B"/>
            </a:solidFill>
          </a:ln>
        </p:spPr>
      </p:pic>
      <p:pic>
        <p:nvPicPr>
          <p:cNvPr id="8" name="Imagem 7" descr="Ícone&#10;&#10;Descrição gerada automaticamente">
            <a:extLst>
              <a:ext uri="{FF2B5EF4-FFF2-40B4-BE49-F238E27FC236}">
                <a16:creationId xmlns:a16="http://schemas.microsoft.com/office/drawing/2014/main" id="{0CF1F036-47D7-97C6-E6AF-424987D7B431}"/>
              </a:ext>
            </a:extLst>
          </p:cNvPr>
          <p:cNvPicPr>
            <a:picLocks noChangeAspect="1"/>
          </p:cNvPicPr>
          <p:nvPr/>
        </p:nvPicPr>
        <p:blipFill>
          <a:blip r:embed="rId3">
            <a:extLst>
              <a:ext uri="{BEBA8EAE-BF5A-486C-A8C5-ECC9F3942E4B}">
                <a14:imgProps xmlns:a14="http://schemas.microsoft.com/office/drawing/2010/main">
                  <a14:imgLayer r:embed="rId4">
                    <a14:imgEffect>
                      <a14:saturation sat="171000"/>
                    </a14:imgEffect>
                    <a14:imgEffect>
                      <a14:brightnessContrast bright="41000" contrast="35000"/>
                    </a14:imgEffect>
                  </a14:imgLayer>
                </a14:imgProps>
              </a:ext>
            </a:extLst>
          </a:blip>
          <a:srcRect l="-227" t="14988" r="325"/>
          <a:stretch/>
        </p:blipFill>
        <p:spPr>
          <a:xfrm>
            <a:off x="3275919" y="3918215"/>
            <a:ext cx="5998010" cy="3253193"/>
          </a:xfrm>
          <a:prstGeom prst="rect">
            <a:avLst/>
          </a:prstGeom>
          <a:effectLst/>
        </p:spPr>
      </p:pic>
      <p:sp>
        <p:nvSpPr>
          <p:cNvPr id="10" name="CaixaDeTexto 9">
            <a:extLst>
              <a:ext uri="{FF2B5EF4-FFF2-40B4-BE49-F238E27FC236}">
                <a16:creationId xmlns:a16="http://schemas.microsoft.com/office/drawing/2014/main" id="{D868C69C-0C12-CF5E-60C8-7DA45BC255B2}"/>
              </a:ext>
            </a:extLst>
          </p:cNvPr>
          <p:cNvSpPr txBox="1"/>
          <p:nvPr/>
        </p:nvSpPr>
        <p:spPr>
          <a:xfrm>
            <a:off x="162185" y="1030517"/>
            <a:ext cx="9296648" cy="861774"/>
          </a:xfrm>
          <a:prstGeom prst="rect">
            <a:avLst/>
          </a:prstGeom>
          <a:noFill/>
          <a:ln>
            <a:noFill/>
          </a:ln>
          <a:effectLst>
            <a:outerShdw blurRad="1270000" dist="2540000">
              <a:srgbClr val="FFFFFF">
                <a:alpha val="0"/>
              </a:srgbClr>
            </a:outerShdw>
            <a:reflection blurRad="1270000" stA="0" dist="1270000" dir="5400000" sy="-100000" algn="bl" rotWithShape="0"/>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5000" b="1" dirty="0">
                <a:solidFill>
                  <a:schemeClr val="bg1"/>
                </a:solidFill>
                <a:latin typeface="Verdana"/>
                <a:ea typeface="+mn-lt"/>
                <a:cs typeface="+mn-lt"/>
              </a:rPr>
              <a:t>A FORÇA DO FRONTEND:</a:t>
            </a:r>
            <a:endParaRPr lang="pt-BR" sz="5000" b="1" dirty="0">
              <a:solidFill>
                <a:schemeClr val="bg1"/>
              </a:solidFill>
              <a:latin typeface="Aptos"/>
              <a:ea typeface="Verdana"/>
            </a:endParaRPr>
          </a:p>
        </p:txBody>
      </p:sp>
      <p:sp>
        <p:nvSpPr>
          <p:cNvPr id="13" name="Retângulo 12">
            <a:extLst>
              <a:ext uri="{FF2B5EF4-FFF2-40B4-BE49-F238E27FC236}">
                <a16:creationId xmlns:a16="http://schemas.microsoft.com/office/drawing/2014/main" id="{37CBE61E-378C-078C-1EAE-3484782509A5}"/>
              </a:ext>
            </a:extLst>
          </p:cNvPr>
          <p:cNvSpPr/>
          <p:nvPr/>
        </p:nvSpPr>
        <p:spPr>
          <a:xfrm>
            <a:off x="0" y="2314910"/>
            <a:ext cx="9596911" cy="562448"/>
          </a:xfrm>
          <a:prstGeom prst="rect">
            <a:avLst/>
          </a:prstGeom>
          <a:solidFill>
            <a:srgbClr val="1E83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D1B4E92A-A1FC-D9C6-A512-23A2ABA8EA2B}"/>
              </a:ext>
            </a:extLst>
          </p:cNvPr>
          <p:cNvSpPr txBox="1"/>
          <p:nvPr/>
        </p:nvSpPr>
        <p:spPr>
          <a:xfrm>
            <a:off x="461274" y="2277357"/>
            <a:ext cx="8706147" cy="677108"/>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pt-BR" sz="3800" b="1" dirty="0">
                <a:solidFill>
                  <a:schemeClr val="bg1"/>
                </a:solidFill>
                <a:latin typeface="Verdana"/>
                <a:ea typeface="Verdana"/>
              </a:rPr>
              <a:t>Dominando os Seletores CSS</a:t>
            </a:r>
            <a:endParaRPr lang="pt-BR" sz="3800" b="1" dirty="0">
              <a:solidFill>
                <a:schemeClr val="bg1"/>
              </a:solidFill>
            </a:endParaRPr>
          </a:p>
        </p:txBody>
      </p:sp>
      <p:sp>
        <p:nvSpPr>
          <p:cNvPr id="14" name="Retângulo 13">
            <a:extLst>
              <a:ext uri="{FF2B5EF4-FFF2-40B4-BE49-F238E27FC236}">
                <a16:creationId xmlns:a16="http://schemas.microsoft.com/office/drawing/2014/main" id="{9D8D1BA5-B015-8F0F-AE8B-133A9C252990}"/>
              </a:ext>
            </a:extLst>
          </p:cNvPr>
          <p:cNvSpPr/>
          <p:nvPr/>
        </p:nvSpPr>
        <p:spPr>
          <a:xfrm>
            <a:off x="2829537" y="11517196"/>
            <a:ext cx="3894969" cy="521240"/>
          </a:xfrm>
          <a:prstGeom prst="rect">
            <a:avLst/>
          </a:prstGeom>
          <a:solidFill>
            <a:srgbClr val="1E83FF">
              <a:alpha val="7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aixaDeTexto 14">
            <a:extLst>
              <a:ext uri="{FF2B5EF4-FFF2-40B4-BE49-F238E27FC236}">
                <a16:creationId xmlns:a16="http://schemas.microsoft.com/office/drawing/2014/main" id="{B276A465-0E24-DED9-F927-93133731BC3C}"/>
              </a:ext>
            </a:extLst>
          </p:cNvPr>
          <p:cNvSpPr txBox="1"/>
          <p:nvPr/>
        </p:nvSpPr>
        <p:spPr>
          <a:xfrm>
            <a:off x="3057305" y="11549722"/>
            <a:ext cx="3459140" cy="553998"/>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pt-BR" sz="3000" b="1" dirty="0">
                <a:solidFill>
                  <a:srgbClr val="493B59"/>
                </a:solidFill>
                <a:latin typeface="Verdana"/>
                <a:ea typeface="Verdana"/>
              </a:rPr>
              <a:t>SAN MARTIN</a:t>
            </a:r>
            <a:endParaRPr lang="pt-BR" sz="3000" b="1" dirty="0">
              <a:solidFill>
                <a:srgbClr val="493B59"/>
              </a:solidFill>
            </a:endParaRPr>
          </a:p>
        </p:txBody>
      </p:sp>
      <p:sp>
        <p:nvSpPr>
          <p:cNvPr id="6" name="CaixaDeTexto 5">
            <a:extLst>
              <a:ext uri="{FF2B5EF4-FFF2-40B4-BE49-F238E27FC236}">
                <a16:creationId xmlns:a16="http://schemas.microsoft.com/office/drawing/2014/main" id="{7A4F458C-B66F-CE12-D072-23A140912CEC}"/>
              </a:ext>
            </a:extLst>
          </p:cNvPr>
          <p:cNvSpPr txBox="1"/>
          <p:nvPr/>
        </p:nvSpPr>
        <p:spPr>
          <a:xfrm>
            <a:off x="540173" y="10651467"/>
            <a:ext cx="85324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3200" dirty="0">
                <a:solidFill>
                  <a:schemeClr val="bg1"/>
                </a:solidFill>
                <a:latin typeface="Calibri"/>
                <a:cs typeface="Calibri"/>
              </a:rPr>
              <a:t>Conheça alguns dos principais seletores da galáxia</a:t>
            </a:r>
            <a:endParaRPr lang="pt-BR" dirty="0">
              <a:solidFill>
                <a:schemeClr val="bg1"/>
              </a:solidFill>
            </a:endParaRPr>
          </a:p>
        </p:txBody>
      </p:sp>
    </p:spTree>
    <p:extLst>
      <p:ext uri="{BB962C8B-B14F-4D97-AF65-F5344CB8AC3E}">
        <p14:creationId xmlns:p14="http://schemas.microsoft.com/office/powerpoint/2010/main" val="221086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7C99F9C2-E82E-8173-22FF-49CD302CDE0A}"/>
              </a:ext>
            </a:extLst>
          </p:cNvPr>
          <p:cNvSpPr txBox="1"/>
          <p:nvPr/>
        </p:nvSpPr>
        <p:spPr>
          <a:xfrm>
            <a:off x="1183892" y="585257"/>
            <a:ext cx="73096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4000" b="1" dirty="0"/>
              <a:t>2.2 - Combinação de Classes</a:t>
            </a:r>
          </a:p>
        </p:txBody>
      </p:sp>
      <p:sp>
        <p:nvSpPr>
          <p:cNvPr id="9" name="CaixaDeTexto 8">
            <a:extLst>
              <a:ext uri="{FF2B5EF4-FFF2-40B4-BE49-F238E27FC236}">
                <a16:creationId xmlns:a16="http://schemas.microsoft.com/office/drawing/2014/main" id="{7C570333-4C8C-2B4F-9121-31517D3ADF38}"/>
              </a:ext>
            </a:extLst>
          </p:cNvPr>
          <p:cNvSpPr txBox="1"/>
          <p:nvPr/>
        </p:nvSpPr>
        <p:spPr>
          <a:xfrm>
            <a:off x="1066105" y="1877349"/>
            <a:ext cx="730055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2400" dirty="0">
                <a:ea typeface="+mn-lt"/>
                <a:cs typeface="+mn-lt"/>
              </a:rPr>
              <a:t>A combinação de classes é uma técnica poderosa para estilizar elementos de forma mais específica, combinando duas ou mais classes em um único elemento. Por exemplo, você pode ter uma classe </a:t>
            </a:r>
            <a:r>
              <a:rPr lang="pt-BR" sz="2400" dirty="0">
                <a:latin typeface="Consolas"/>
                <a:ea typeface="+mn-lt"/>
                <a:cs typeface="+mn-lt"/>
              </a:rPr>
              <a:t>.destaque</a:t>
            </a:r>
            <a:r>
              <a:rPr lang="pt-BR" sz="2400" dirty="0">
                <a:ea typeface="+mn-lt"/>
                <a:cs typeface="+mn-lt"/>
              </a:rPr>
              <a:t> para destacar uma seção e uma classe </a:t>
            </a:r>
            <a:r>
              <a:rPr lang="pt-BR" sz="2400" dirty="0">
                <a:latin typeface="Consolas"/>
                <a:ea typeface="+mn-lt"/>
                <a:cs typeface="+mn-lt"/>
              </a:rPr>
              <a:t>.negrito</a:t>
            </a:r>
            <a:r>
              <a:rPr lang="pt-BR" sz="2400" dirty="0">
                <a:ea typeface="+mn-lt"/>
                <a:cs typeface="+mn-lt"/>
              </a:rPr>
              <a:t> para adicionar negrito ao texto, e usá-las juntas para aplicar ambos os estilos ao mesmo elemento. Isso torna o código CSS mais modular e fácil de manter.</a:t>
            </a:r>
            <a:endParaRPr lang="pt-BR" dirty="0">
              <a:ea typeface="+mn-lt"/>
              <a:cs typeface="+mn-lt"/>
            </a:endParaRPr>
          </a:p>
        </p:txBody>
      </p:sp>
      <p:sp>
        <p:nvSpPr>
          <p:cNvPr id="11" name="Retângulo 10">
            <a:extLst>
              <a:ext uri="{FF2B5EF4-FFF2-40B4-BE49-F238E27FC236}">
                <a16:creationId xmlns:a16="http://schemas.microsoft.com/office/drawing/2014/main" id="{A1BE6433-6126-B640-61A3-E6BAD4AC0C3C}"/>
              </a:ext>
            </a:extLst>
          </p:cNvPr>
          <p:cNvSpPr/>
          <p:nvPr/>
        </p:nvSpPr>
        <p:spPr>
          <a:xfrm rot="-5400000" flipV="1">
            <a:off x="128720" y="823968"/>
            <a:ext cx="1861899" cy="232004"/>
          </a:xfrm>
          <a:prstGeom prst="rect">
            <a:avLst/>
          </a:prstGeom>
          <a:solidFill>
            <a:srgbClr val="1E83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 name="Imagem 3" descr="Texto&#10;&#10;Descrição gerada automaticamente">
            <a:extLst>
              <a:ext uri="{FF2B5EF4-FFF2-40B4-BE49-F238E27FC236}">
                <a16:creationId xmlns:a16="http://schemas.microsoft.com/office/drawing/2014/main" id="{4BA81FEB-18A5-5274-82E3-63188D087BAE}"/>
              </a:ext>
            </a:extLst>
          </p:cNvPr>
          <p:cNvPicPr>
            <a:picLocks noChangeAspect="1"/>
          </p:cNvPicPr>
          <p:nvPr/>
        </p:nvPicPr>
        <p:blipFill>
          <a:blip r:embed="rId2"/>
          <a:stretch>
            <a:fillRect/>
          </a:stretch>
        </p:blipFill>
        <p:spPr>
          <a:xfrm>
            <a:off x="934528" y="5688761"/>
            <a:ext cx="7772400" cy="4000500"/>
          </a:xfrm>
          <a:prstGeom prst="rect">
            <a:avLst/>
          </a:prstGeom>
        </p:spPr>
      </p:pic>
      <p:sp>
        <p:nvSpPr>
          <p:cNvPr id="2" name="Espaço Reservado para Número de Slide 1">
            <a:extLst>
              <a:ext uri="{FF2B5EF4-FFF2-40B4-BE49-F238E27FC236}">
                <a16:creationId xmlns:a16="http://schemas.microsoft.com/office/drawing/2014/main" id="{7C93A555-B34A-E13C-EAC3-FE7EB3D3511F}"/>
              </a:ext>
            </a:extLst>
          </p:cNvPr>
          <p:cNvSpPr>
            <a:spLocks noGrp="1"/>
          </p:cNvSpPr>
          <p:nvPr>
            <p:ph type="sldNum" sz="quarter" idx="12"/>
          </p:nvPr>
        </p:nvSpPr>
        <p:spPr/>
        <p:txBody>
          <a:bodyPr/>
          <a:lstStyle/>
          <a:p>
            <a:fld id="{754FE2FE-B55E-4328-8F5C-2CEB8781A47B}" type="slidenum">
              <a:rPr lang="de-DE" smtClean="0"/>
              <a:t>10</a:t>
            </a:fld>
            <a:endParaRPr lang="pt-BR"/>
          </a:p>
        </p:txBody>
      </p:sp>
      <p:pic>
        <p:nvPicPr>
          <p:cNvPr id="6" name="Imagem 5" descr="Uma imagem contendo objeto, luz, abajur&#10;&#10;Descrição gerada automaticamente">
            <a:extLst>
              <a:ext uri="{FF2B5EF4-FFF2-40B4-BE49-F238E27FC236}">
                <a16:creationId xmlns:a16="http://schemas.microsoft.com/office/drawing/2014/main" id="{15BFAFF2-DA02-A7D0-8712-AB8D56872836}"/>
              </a:ext>
            </a:extLst>
          </p:cNvPr>
          <p:cNvPicPr>
            <a:picLocks noChangeAspect="1"/>
          </p:cNvPicPr>
          <p:nvPr/>
        </p:nvPicPr>
        <p:blipFill>
          <a:blip r:embed="rId3"/>
          <a:stretch>
            <a:fillRect/>
          </a:stretch>
        </p:blipFill>
        <p:spPr>
          <a:xfrm>
            <a:off x="2744521" y="11658600"/>
            <a:ext cx="4093658" cy="1083538"/>
          </a:xfrm>
          <a:prstGeom prst="rect">
            <a:avLst/>
          </a:prstGeom>
        </p:spPr>
      </p:pic>
    </p:spTree>
    <p:extLst>
      <p:ext uri="{BB962C8B-B14F-4D97-AF65-F5344CB8AC3E}">
        <p14:creationId xmlns:p14="http://schemas.microsoft.com/office/powerpoint/2010/main" val="604441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1050D757-7827-7EFF-413B-401D4B07E480}"/>
              </a:ext>
            </a:extLst>
          </p:cNvPr>
          <p:cNvSpPr/>
          <p:nvPr/>
        </p:nvSpPr>
        <p:spPr>
          <a:xfrm>
            <a:off x="-8683" y="0"/>
            <a:ext cx="9586769" cy="1279573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A0DA45C6-1B5A-03A6-D2D8-EB8A6FC29E7D}"/>
              </a:ext>
            </a:extLst>
          </p:cNvPr>
          <p:cNvSpPr txBox="1"/>
          <p:nvPr/>
        </p:nvSpPr>
        <p:spPr>
          <a:xfrm>
            <a:off x="16451" y="4872586"/>
            <a:ext cx="9584141"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9600" b="1" dirty="0">
                <a:solidFill>
                  <a:schemeClr val="bg1"/>
                </a:solidFill>
                <a:ea typeface="+mn-lt"/>
                <a:cs typeface="+mn-lt"/>
              </a:rPr>
              <a:t>Seletores de</a:t>
            </a:r>
            <a:endParaRPr lang="pt-BR" dirty="0">
              <a:solidFill>
                <a:schemeClr val="bg1"/>
              </a:solidFill>
              <a:ea typeface="+mn-lt"/>
              <a:cs typeface="+mn-lt"/>
            </a:endParaRPr>
          </a:p>
          <a:p>
            <a:pPr algn="ctr"/>
            <a:r>
              <a:rPr lang="pt-BR" sz="9600" b="1" dirty="0">
                <a:solidFill>
                  <a:schemeClr val="bg1"/>
                </a:solidFill>
                <a:ea typeface="+mn-lt"/>
                <a:cs typeface="+mn-lt"/>
              </a:rPr>
              <a:t>ID</a:t>
            </a:r>
            <a:endParaRPr lang="pt-BR" dirty="0">
              <a:solidFill>
                <a:schemeClr val="bg1"/>
              </a:solidFill>
            </a:endParaRPr>
          </a:p>
        </p:txBody>
      </p:sp>
      <p:sp>
        <p:nvSpPr>
          <p:cNvPr id="2" name="CaixaDeTexto 1">
            <a:extLst>
              <a:ext uri="{FF2B5EF4-FFF2-40B4-BE49-F238E27FC236}">
                <a16:creationId xmlns:a16="http://schemas.microsoft.com/office/drawing/2014/main" id="{C1BE977A-C741-22A0-6CB1-F6D8F40E5332}"/>
              </a:ext>
            </a:extLst>
          </p:cNvPr>
          <p:cNvSpPr txBox="1"/>
          <p:nvPr/>
        </p:nvSpPr>
        <p:spPr>
          <a:xfrm>
            <a:off x="2572744" y="3544117"/>
            <a:ext cx="4471555" cy="1846659"/>
          </a:xfrm>
          <a:prstGeom prst="rect">
            <a:avLst/>
          </a:prstGeom>
          <a:noFill/>
          <a:ln>
            <a:no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r>
              <a:rPr lang="pt-BR" dirty="0"/>
            </a:br>
            <a:r>
              <a:rPr lang="pt-BR" sz="9600" b="1" dirty="0">
                <a:solidFill>
                  <a:srgbClr val="25C2FF"/>
                </a:solidFill>
              </a:rPr>
              <a:t>3</a:t>
            </a:r>
          </a:p>
        </p:txBody>
      </p:sp>
      <p:sp>
        <p:nvSpPr>
          <p:cNvPr id="3" name="Retângulo 2">
            <a:extLst>
              <a:ext uri="{FF2B5EF4-FFF2-40B4-BE49-F238E27FC236}">
                <a16:creationId xmlns:a16="http://schemas.microsoft.com/office/drawing/2014/main" id="{340909FD-FD64-13E1-E539-A512955CE86B}"/>
              </a:ext>
            </a:extLst>
          </p:cNvPr>
          <p:cNvSpPr/>
          <p:nvPr/>
        </p:nvSpPr>
        <p:spPr>
          <a:xfrm>
            <a:off x="561477" y="7668119"/>
            <a:ext cx="8484110" cy="170561"/>
          </a:xfrm>
          <a:prstGeom prst="rect">
            <a:avLst/>
          </a:prstGeom>
          <a:solidFill>
            <a:srgbClr val="1E83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34EF015C-10DC-E22D-0660-F2F292052F3C}"/>
              </a:ext>
            </a:extLst>
          </p:cNvPr>
          <p:cNvSpPr txBox="1"/>
          <p:nvPr/>
        </p:nvSpPr>
        <p:spPr>
          <a:xfrm>
            <a:off x="1126489" y="8137251"/>
            <a:ext cx="73005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2400" dirty="0">
                <a:solidFill>
                  <a:schemeClr val="bg1"/>
                </a:solidFill>
              </a:rPr>
              <a:t>Estilização de Elementos Únicos</a:t>
            </a:r>
          </a:p>
        </p:txBody>
      </p:sp>
      <p:sp>
        <p:nvSpPr>
          <p:cNvPr id="4" name="Espaço Reservado para Número de Slide 3">
            <a:extLst>
              <a:ext uri="{FF2B5EF4-FFF2-40B4-BE49-F238E27FC236}">
                <a16:creationId xmlns:a16="http://schemas.microsoft.com/office/drawing/2014/main" id="{67F29205-59DA-7F9E-D9B7-0C6A53680538}"/>
              </a:ext>
            </a:extLst>
          </p:cNvPr>
          <p:cNvSpPr>
            <a:spLocks noGrp="1"/>
          </p:cNvSpPr>
          <p:nvPr>
            <p:ph type="sldNum" sz="quarter" idx="12"/>
          </p:nvPr>
        </p:nvSpPr>
        <p:spPr/>
        <p:txBody>
          <a:bodyPr/>
          <a:lstStyle/>
          <a:p>
            <a:fld id="{754FE2FE-B55E-4328-8F5C-2CEB8781A47B}" type="slidenum">
              <a:rPr lang="de-DE" smtClean="0"/>
              <a:t>11</a:t>
            </a:fld>
            <a:endParaRPr lang="pt-BR"/>
          </a:p>
        </p:txBody>
      </p:sp>
    </p:spTree>
    <p:extLst>
      <p:ext uri="{BB962C8B-B14F-4D97-AF65-F5344CB8AC3E}">
        <p14:creationId xmlns:p14="http://schemas.microsoft.com/office/powerpoint/2010/main" val="213037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7C99F9C2-E82E-8173-22FF-49CD302CDE0A}"/>
              </a:ext>
            </a:extLst>
          </p:cNvPr>
          <p:cNvSpPr txBox="1"/>
          <p:nvPr/>
        </p:nvSpPr>
        <p:spPr>
          <a:xfrm>
            <a:off x="1183892" y="283333"/>
            <a:ext cx="7309645"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pt-BR" dirty="0"/>
            </a:br>
            <a:r>
              <a:rPr lang="pt-BR" sz="4000" b="1" dirty="0"/>
              <a:t>3 - Seletores de ID</a:t>
            </a:r>
          </a:p>
        </p:txBody>
      </p:sp>
      <p:sp>
        <p:nvSpPr>
          <p:cNvPr id="9" name="CaixaDeTexto 8">
            <a:extLst>
              <a:ext uri="{FF2B5EF4-FFF2-40B4-BE49-F238E27FC236}">
                <a16:creationId xmlns:a16="http://schemas.microsoft.com/office/drawing/2014/main" id="{7C570333-4C8C-2B4F-9121-31517D3ADF38}"/>
              </a:ext>
            </a:extLst>
          </p:cNvPr>
          <p:cNvSpPr txBox="1"/>
          <p:nvPr/>
        </p:nvSpPr>
        <p:spPr>
          <a:xfrm>
            <a:off x="1066105" y="1877349"/>
            <a:ext cx="730055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2400" dirty="0">
                <a:ea typeface="+mn-lt"/>
                <a:cs typeface="+mn-lt"/>
              </a:rPr>
              <a:t>Para cenários onde você precisa aplicar um estilo único e exclusivo a um elemento, os seletores de ID são a escolha ideal. Sua alta especificidade permite personalizar áreas como banners, seções especiais ou elementos destacados, assegurando que eles se diferenciem do restante da página. No entanto, seu uso deve ser ponderado, pois </a:t>
            </a:r>
            <a:r>
              <a:rPr lang="pt-BR" sz="2400" dirty="0" err="1">
                <a:ea typeface="+mn-lt"/>
                <a:cs typeface="+mn-lt"/>
              </a:rPr>
              <a:t>IDs</a:t>
            </a:r>
            <a:r>
              <a:rPr lang="pt-BR" sz="2400" dirty="0">
                <a:ea typeface="+mn-lt"/>
                <a:cs typeface="+mn-lt"/>
              </a:rPr>
              <a:t> são mais difíceis de sobrescrever em folhas de estilo mais complexas.</a:t>
            </a:r>
            <a:endParaRPr lang="pt-BR" dirty="0"/>
          </a:p>
        </p:txBody>
      </p:sp>
      <p:sp>
        <p:nvSpPr>
          <p:cNvPr id="11" name="Retângulo 10">
            <a:extLst>
              <a:ext uri="{FF2B5EF4-FFF2-40B4-BE49-F238E27FC236}">
                <a16:creationId xmlns:a16="http://schemas.microsoft.com/office/drawing/2014/main" id="{A1BE6433-6126-B640-61A3-E6BAD4AC0C3C}"/>
              </a:ext>
            </a:extLst>
          </p:cNvPr>
          <p:cNvSpPr/>
          <p:nvPr/>
        </p:nvSpPr>
        <p:spPr>
          <a:xfrm rot="-5400000" flipV="1">
            <a:off x="128720" y="823968"/>
            <a:ext cx="1861899" cy="232004"/>
          </a:xfrm>
          <a:prstGeom prst="rect">
            <a:avLst/>
          </a:prstGeom>
          <a:solidFill>
            <a:srgbClr val="1E83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Espaço Reservado para Número de Slide 1">
            <a:extLst>
              <a:ext uri="{FF2B5EF4-FFF2-40B4-BE49-F238E27FC236}">
                <a16:creationId xmlns:a16="http://schemas.microsoft.com/office/drawing/2014/main" id="{6F7C45EF-5EF4-9BA2-6247-ED282CD2323C}"/>
              </a:ext>
            </a:extLst>
          </p:cNvPr>
          <p:cNvSpPr>
            <a:spLocks noGrp="1"/>
          </p:cNvSpPr>
          <p:nvPr>
            <p:ph type="sldNum" sz="quarter" idx="12"/>
          </p:nvPr>
        </p:nvSpPr>
        <p:spPr/>
        <p:txBody>
          <a:bodyPr/>
          <a:lstStyle/>
          <a:p>
            <a:fld id="{754FE2FE-B55E-4328-8F5C-2CEB8781A47B}" type="slidenum">
              <a:rPr lang="de-DE" smtClean="0"/>
              <a:t>12</a:t>
            </a:fld>
            <a:endParaRPr lang="pt-BR"/>
          </a:p>
        </p:txBody>
      </p:sp>
      <p:pic>
        <p:nvPicPr>
          <p:cNvPr id="4" name="Imagem 3" descr="Uma imagem contendo objeto, luz, abajur&#10;&#10;Descrição gerada automaticamente">
            <a:extLst>
              <a:ext uri="{FF2B5EF4-FFF2-40B4-BE49-F238E27FC236}">
                <a16:creationId xmlns:a16="http://schemas.microsoft.com/office/drawing/2014/main" id="{3D00DF9A-AB23-74D1-BF3C-82FC70D0CB7D}"/>
              </a:ext>
            </a:extLst>
          </p:cNvPr>
          <p:cNvPicPr>
            <a:picLocks noChangeAspect="1"/>
          </p:cNvPicPr>
          <p:nvPr/>
        </p:nvPicPr>
        <p:blipFill>
          <a:blip r:embed="rId2"/>
          <a:stretch>
            <a:fillRect/>
          </a:stretch>
        </p:blipFill>
        <p:spPr>
          <a:xfrm>
            <a:off x="2744521" y="11658600"/>
            <a:ext cx="4093658" cy="1083538"/>
          </a:xfrm>
          <a:prstGeom prst="rect">
            <a:avLst/>
          </a:prstGeom>
        </p:spPr>
      </p:pic>
    </p:spTree>
    <p:extLst>
      <p:ext uri="{BB962C8B-B14F-4D97-AF65-F5344CB8AC3E}">
        <p14:creationId xmlns:p14="http://schemas.microsoft.com/office/powerpoint/2010/main" val="4146622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7C99F9C2-E82E-8173-22FF-49CD302CDE0A}"/>
              </a:ext>
            </a:extLst>
          </p:cNvPr>
          <p:cNvSpPr txBox="1"/>
          <p:nvPr/>
        </p:nvSpPr>
        <p:spPr>
          <a:xfrm>
            <a:off x="1183892" y="545001"/>
            <a:ext cx="730964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4000" b="1" dirty="0"/>
              <a:t>3.1 - ID em Elementos Singulares</a:t>
            </a:r>
          </a:p>
        </p:txBody>
      </p:sp>
      <p:sp>
        <p:nvSpPr>
          <p:cNvPr id="9" name="CaixaDeTexto 8">
            <a:extLst>
              <a:ext uri="{FF2B5EF4-FFF2-40B4-BE49-F238E27FC236}">
                <a16:creationId xmlns:a16="http://schemas.microsoft.com/office/drawing/2014/main" id="{7C570333-4C8C-2B4F-9121-31517D3ADF38}"/>
              </a:ext>
            </a:extLst>
          </p:cNvPr>
          <p:cNvSpPr txBox="1"/>
          <p:nvPr/>
        </p:nvSpPr>
        <p:spPr>
          <a:xfrm>
            <a:off x="1066105" y="1877350"/>
            <a:ext cx="730055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2400" dirty="0">
                <a:ea typeface="+mn-lt"/>
                <a:cs typeface="+mn-lt"/>
              </a:rPr>
              <a:t>Os </a:t>
            </a:r>
            <a:r>
              <a:rPr lang="pt-BR" sz="2400" dirty="0" err="1">
                <a:ea typeface="+mn-lt"/>
                <a:cs typeface="+mn-lt"/>
              </a:rPr>
              <a:t>IDs</a:t>
            </a:r>
            <a:r>
              <a:rPr lang="pt-BR" sz="2400" dirty="0">
                <a:ea typeface="+mn-lt"/>
                <a:cs typeface="+mn-lt"/>
              </a:rPr>
              <a:t> são ideais para estilizar elementos únicos em uma página, como uma seção específica ou um botão principal. Como um ID deve ser exclusivo, ele é perfeito para aplicar estilos que não se repetirão em outros lugares do documento. Por exemplo, um </a:t>
            </a:r>
            <a:r>
              <a:rPr lang="pt-BR" sz="2400" dirty="0">
                <a:latin typeface="Consolas"/>
              </a:rPr>
              <a:t>#banner</a:t>
            </a:r>
            <a:r>
              <a:rPr lang="pt-BR" sz="2400" dirty="0">
                <a:ea typeface="+mn-lt"/>
                <a:cs typeface="+mn-lt"/>
              </a:rPr>
              <a:t> pode ser estilizado de forma que tenha um design distinto que se destaque do resto da página.</a:t>
            </a:r>
            <a:endParaRPr lang="pt-BR" dirty="0"/>
          </a:p>
        </p:txBody>
      </p:sp>
      <p:sp>
        <p:nvSpPr>
          <p:cNvPr id="11" name="Retângulo 10">
            <a:extLst>
              <a:ext uri="{FF2B5EF4-FFF2-40B4-BE49-F238E27FC236}">
                <a16:creationId xmlns:a16="http://schemas.microsoft.com/office/drawing/2014/main" id="{A1BE6433-6126-B640-61A3-E6BAD4AC0C3C}"/>
              </a:ext>
            </a:extLst>
          </p:cNvPr>
          <p:cNvSpPr/>
          <p:nvPr/>
        </p:nvSpPr>
        <p:spPr>
          <a:xfrm rot="-5400000" flipV="1">
            <a:off x="128720" y="823968"/>
            <a:ext cx="1861899" cy="232004"/>
          </a:xfrm>
          <a:prstGeom prst="rect">
            <a:avLst/>
          </a:prstGeom>
          <a:solidFill>
            <a:srgbClr val="1E83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descr="Texto&#10;&#10;Descrição gerada automaticamente">
            <a:extLst>
              <a:ext uri="{FF2B5EF4-FFF2-40B4-BE49-F238E27FC236}">
                <a16:creationId xmlns:a16="http://schemas.microsoft.com/office/drawing/2014/main" id="{322DE060-02A2-6B4C-3D4D-30FD745D4D73}"/>
              </a:ext>
            </a:extLst>
          </p:cNvPr>
          <p:cNvPicPr>
            <a:picLocks noChangeAspect="1"/>
          </p:cNvPicPr>
          <p:nvPr/>
        </p:nvPicPr>
        <p:blipFill>
          <a:blip r:embed="rId2"/>
          <a:stretch>
            <a:fillRect/>
          </a:stretch>
        </p:blipFill>
        <p:spPr>
          <a:xfrm>
            <a:off x="934529" y="4890818"/>
            <a:ext cx="7772400" cy="3543300"/>
          </a:xfrm>
          <a:prstGeom prst="rect">
            <a:avLst/>
          </a:prstGeom>
        </p:spPr>
      </p:pic>
      <p:sp>
        <p:nvSpPr>
          <p:cNvPr id="2" name="Espaço Reservado para Número de Slide 1">
            <a:extLst>
              <a:ext uri="{FF2B5EF4-FFF2-40B4-BE49-F238E27FC236}">
                <a16:creationId xmlns:a16="http://schemas.microsoft.com/office/drawing/2014/main" id="{44AEC506-C167-5419-8A4D-E797072123EF}"/>
              </a:ext>
            </a:extLst>
          </p:cNvPr>
          <p:cNvSpPr>
            <a:spLocks noGrp="1"/>
          </p:cNvSpPr>
          <p:nvPr>
            <p:ph type="sldNum" sz="quarter" idx="12"/>
          </p:nvPr>
        </p:nvSpPr>
        <p:spPr/>
        <p:txBody>
          <a:bodyPr/>
          <a:lstStyle/>
          <a:p>
            <a:fld id="{754FE2FE-B55E-4328-8F5C-2CEB8781A47B}" type="slidenum">
              <a:rPr lang="de-DE" smtClean="0"/>
              <a:t>13</a:t>
            </a:fld>
            <a:endParaRPr lang="pt-BR"/>
          </a:p>
        </p:txBody>
      </p:sp>
      <p:pic>
        <p:nvPicPr>
          <p:cNvPr id="4" name="Imagem 3" descr="Uma imagem contendo objeto, luz, abajur&#10;&#10;Descrição gerada automaticamente">
            <a:extLst>
              <a:ext uri="{FF2B5EF4-FFF2-40B4-BE49-F238E27FC236}">
                <a16:creationId xmlns:a16="http://schemas.microsoft.com/office/drawing/2014/main" id="{CD9FF526-6CDE-7CE4-18ED-D707703F5894}"/>
              </a:ext>
            </a:extLst>
          </p:cNvPr>
          <p:cNvPicPr>
            <a:picLocks noChangeAspect="1"/>
          </p:cNvPicPr>
          <p:nvPr/>
        </p:nvPicPr>
        <p:blipFill>
          <a:blip r:embed="rId3"/>
          <a:stretch>
            <a:fillRect/>
          </a:stretch>
        </p:blipFill>
        <p:spPr>
          <a:xfrm>
            <a:off x="2744521" y="11658600"/>
            <a:ext cx="4093658" cy="1083538"/>
          </a:xfrm>
          <a:prstGeom prst="rect">
            <a:avLst/>
          </a:prstGeom>
        </p:spPr>
      </p:pic>
    </p:spTree>
    <p:extLst>
      <p:ext uri="{BB962C8B-B14F-4D97-AF65-F5344CB8AC3E}">
        <p14:creationId xmlns:p14="http://schemas.microsoft.com/office/powerpoint/2010/main" val="1706263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7C99F9C2-E82E-8173-22FF-49CD302CDE0A}"/>
              </a:ext>
            </a:extLst>
          </p:cNvPr>
          <p:cNvSpPr txBox="1"/>
          <p:nvPr/>
        </p:nvSpPr>
        <p:spPr>
          <a:xfrm>
            <a:off x="1183892" y="585257"/>
            <a:ext cx="73096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4000" b="1" dirty="0"/>
              <a:t>3.2 - ID com </a:t>
            </a:r>
            <a:r>
              <a:rPr lang="pt-BR" sz="4000" b="1" dirty="0" err="1"/>
              <a:t>Pseudo-classes</a:t>
            </a:r>
          </a:p>
        </p:txBody>
      </p:sp>
      <p:sp>
        <p:nvSpPr>
          <p:cNvPr id="9" name="CaixaDeTexto 8">
            <a:extLst>
              <a:ext uri="{FF2B5EF4-FFF2-40B4-BE49-F238E27FC236}">
                <a16:creationId xmlns:a16="http://schemas.microsoft.com/office/drawing/2014/main" id="{7C570333-4C8C-2B4F-9121-31517D3ADF38}"/>
              </a:ext>
            </a:extLst>
          </p:cNvPr>
          <p:cNvSpPr txBox="1"/>
          <p:nvPr/>
        </p:nvSpPr>
        <p:spPr>
          <a:xfrm>
            <a:off x="945335" y="1877349"/>
            <a:ext cx="730055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2400" dirty="0">
                <a:ea typeface="+mn-lt"/>
                <a:cs typeface="+mn-lt"/>
              </a:rPr>
              <a:t>Combinar </a:t>
            </a:r>
            <a:r>
              <a:rPr lang="pt-BR" sz="2400" dirty="0" err="1">
                <a:ea typeface="+mn-lt"/>
                <a:cs typeface="+mn-lt"/>
              </a:rPr>
              <a:t>IDs</a:t>
            </a:r>
            <a:r>
              <a:rPr lang="pt-BR" sz="2400" dirty="0">
                <a:ea typeface="+mn-lt"/>
                <a:cs typeface="+mn-lt"/>
              </a:rPr>
              <a:t> com </a:t>
            </a:r>
            <a:r>
              <a:rPr lang="pt-BR" sz="2400" dirty="0" err="1">
                <a:ea typeface="+mn-lt"/>
                <a:cs typeface="+mn-lt"/>
              </a:rPr>
              <a:t>pseudo-classes</a:t>
            </a:r>
            <a:r>
              <a:rPr lang="pt-BR" sz="2400" dirty="0">
                <a:ea typeface="+mn-lt"/>
                <a:cs typeface="+mn-lt"/>
              </a:rPr>
              <a:t> permite estilizar um elemento com base em ações ou estados específicos, como passar o mouse (</a:t>
            </a:r>
            <a:r>
              <a:rPr lang="pt-BR" sz="2400" dirty="0">
                <a:latin typeface="Consolas"/>
                <a:ea typeface="+mn-lt"/>
                <a:cs typeface="+mn-lt"/>
              </a:rPr>
              <a:t>:</a:t>
            </a:r>
            <a:r>
              <a:rPr lang="pt-BR" sz="2400" dirty="0" err="1">
                <a:latin typeface="Consolas"/>
                <a:ea typeface="+mn-lt"/>
                <a:cs typeface="+mn-lt"/>
              </a:rPr>
              <a:t>hover</a:t>
            </a:r>
            <a:r>
              <a:rPr lang="pt-BR" sz="2400" dirty="0">
                <a:ea typeface="+mn-lt"/>
                <a:cs typeface="+mn-lt"/>
              </a:rPr>
              <a:t>). Essa técnica é útil para criar interações visuais, como destacar um botão quando o usuário interage com ele. Por exemplo, um botão com o ID </a:t>
            </a:r>
            <a:r>
              <a:rPr lang="pt-BR" sz="2400" dirty="0">
                <a:latin typeface="Consolas"/>
                <a:ea typeface="+mn-lt"/>
                <a:cs typeface="+mn-lt"/>
              </a:rPr>
              <a:t>#botaoPrincipal</a:t>
            </a:r>
            <a:r>
              <a:rPr lang="pt-BR" sz="2400" dirty="0">
                <a:ea typeface="+mn-lt"/>
                <a:cs typeface="+mn-lt"/>
              </a:rPr>
              <a:t> pode mudar de cor ao ser clicado ou ao passar o mouse, melhorando a usabilidade e o apelo visual da página.</a:t>
            </a:r>
            <a:endParaRPr lang="pt-BR" dirty="0"/>
          </a:p>
        </p:txBody>
      </p:sp>
      <p:sp>
        <p:nvSpPr>
          <p:cNvPr id="11" name="Retângulo 10">
            <a:extLst>
              <a:ext uri="{FF2B5EF4-FFF2-40B4-BE49-F238E27FC236}">
                <a16:creationId xmlns:a16="http://schemas.microsoft.com/office/drawing/2014/main" id="{A1BE6433-6126-B640-61A3-E6BAD4AC0C3C}"/>
              </a:ext>
            </a:extLst>
          </p:cNvPr>
          <p:cNvSpPr/>
          <p:nvPr/>
        </p:nvSpPr>
        <p:spPr>
          <a:xfrm rot="-5400000" flipV="1">
            <a:off x="128720" y="823968"/>
            <a:ext cx="1861899" cy="232004"/>
          </a:xfrm>
          <a:prstGeom prst="rect">
            <a:avLst/>
          </a:prstGeom>
          <a:solidFill>
            <a:srgbClr val="1E83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descr="Texto&#10;&#10;Descrição gerada automaticamente">
            <a:extLst>
              <a:ext uri="{FF2B5EF4-FFF2-40B4-BE49-F238E27FC236}">
                <a16:creationId xmlns:a16="http://schemas.microsoft.com/office/drawing/2014/main" id="{98D70A7C-C97B-9A5F-8757-A95DCA7F93E3}"/>
              </a:ext>
            </a:extLst>
          </p:cNvPr>
          <p:cNvPicPr>
            <a:picLocks noChangeAspect="1"/>
          </p:cNvPicPr>
          <p:nvPr/>
        </p:nvPicPr>
        <p:blipFill>
          <a:blip r:embed="rId2"/>
          <a:stretch>
            <a:fillRect/>
          </a:stretch>
        </p:blipFill>
        <p:spPr>
          <a:xfrm>
            <a:off x="894272" y="5902265"/>
            <a:ext cx="7772400" cy="5143500"/>
          </a:xfrm>
          <a:prstGeom prst="rect">
            <a:avLst/>
          </a:prstGeom>
        </p:spPr>
      </p:pic>
      <p:sp>
        <p:nvSpPr>
          <p:cNvPr id="2" name="Espaço Reservado para Número de Slide 1">
            <a:extLst>
              <a:ext uri="{FF2B5EF4-FFF2-40B4-BE49-F238E27FC236}">
                <a16:creationId xmlns:a16="http://schemas.microsoft.com/office/drawing/2014/main" id="{CFF341FF-9EB4-88E8-155D-0DB28B21D57A}"/>
              </a:ext>
            </a:extLst>
          </p:cNvPr>
          <p:cNvSpPr>
            <a:spLocks noGrp="1"/>
          </p:cNvSpPr>
          <p:nvPr>
            <p:ph type="sldNum" sz="quarter" idx="12"/>
          </p:nvPr>
        </p:nvSpPr>
        <p:spPr/>
        <p:txBody>
          <a:bodyPr/>
          <a:lstStyle/>
          <a:p>
            <a:fld id="{754FE2FE-B55E-4328-8F5C-2CEB8781A47B}" type="slidenum">
              <a:rPr lang="de-DE" smtClean="0"/>
              <a:t>14</a:t>
            </a:fld>
            <a:endParaRPr lang="pt-BR"/>
          </a:p>
        </p:txBody>
      </p:sp>
      <p:pic>
        <p:nvPicPr>
          <p:cNvPr id="4" name="Imagem 3" descr="Uma imagem contendo objeto, luz, abajur&#10;&#10;Descrição gerada automaticamente">
            <a:extLst>
              <a:ext uri="{FF2B5EF4-FFF2-40B4-BE49-F238E27FC236}">
                <a16:creationId xmlns:a16="http://schemas.microsoft.com/office/drawing/2014/main" id="{C51F13FB-9187-58F3-74D4-46E1DB06D145}"/>
              </a:ext>
            </a:extLst>
          </p:cNvPr>
          <p:cNvPicPr>
            <a:picLocks noChangeAspect="1"/>
          </p:cNvPicPr>
          <p:nvPr/>
        </p:nvPicPr>
        <p:blipFill>
          <a:blip r:embed="rId3"/>
          <a:stretch>
            <a:fillRect/>
          </a:stretch>
        </p:blipFill>
        <p:spPr>
          <a:xfrm>
            <a:off x="2744521" y="11658600"/>
            <a:ext cx="4093658" cy="1083538"/>
          </a:xfrm>
          <a:prstGeom prst="rect">
            <a:avLst/>
          </a:prstGeom>
        </p:spPr>
      </p:pic>
    </p:spTree>
    <p:extLst>
      <p:ext uri="{BB962C8B-B14F-4D97-AF65-F5344CB8AC3E}">
        <p14:creationId xmlns:p14="http://schemas.microsoft.com/office/powerpoint/2010/main" val="1770711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1050D757-7827-7EFF-413B-401D4B07E480}"/>
              </a:ext>
            </a:extLst>
          </p:cNvPr>
          <p:cNvSpPr/>
          <p:nvPr/>
        </p:nvSpPr>
        <p:spPr>
          <a:xfrm>
            <a:off x="-8683" y="0"/>
            <a:ext cx="9586769" cy="1279573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A0DA45C6-1B5A-03A6-D2D8-EB8A6FC29E7D}"/>
              </a:ext>
            </a:extLst>
          </p:cNvPr>
          <p:cNvSpPr txBox="1"/>
          <p:nvPr/>
        </p:nvSpPr>
        <p:spPr>
          <a:xfrm>
            <a:off x="16451" y="4872586"/>
            <a:ext cx="958414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9600" b="1" dirty="0">
                <a:solidFill>
                  <a:schemeClr val="bg1"/>
                </a:solidFill>
                <a:ea typeface="+mn-lt"/>
                <a:cs typeface="+mn-lt"/>
              </a:rPr>
              <a:t>Encerramento</a:t>
            </a:r>
          </a:p>
        </p:txBody>
      </p:sp>
      <p:sp>
        <p:nvSpPr>
          <p:cNvPr id="3" name="Retângulo 2">
            <a:extLst>
              <a:ext uri="{FF2B5EF4-FFF2-40B4-BE49-F238E27FC236}">
                <a16:creationId xmlns:a16="http://schemas.microsoft.com/office/drawing/2014/main" id="{340909FD-FD64-13E1-E539-A512955CE86B}"/>
              </a:ext>
            </a:extLst>
          </p:cNvPr>
          <p:cNvSpPr/>
          <p:nvPr/>
        </p:nvSpPr>
        <p:spPr>
          <a:xfrm>
            <a:off x="561477" y="7668119"/>
            <a:ext cx="8484110" cy="170561"/>
          </a:xfrm>
          <a:prstGeom prst="rect">
            <a:avLst/>
          </a:prstGeom>
          <a:solidFill>
            <a:srgbClr val="1E83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Espaço Reservado para Número de Slide 3">
            <a:extLst>
              <a:ext uri="{FF2B5EF4-FFF2-40B4-BE49-F238E27FC236}">
                <a16:creationId xmlns:a16="http://schemas.microsoft.com/office/drawing/2014/main" id="{67F29205-59DA-7F9E-D9B7-0C6A53680538}"/>
              </a:ext>
            </a:extLst>
          </p:cNvPr>
          <p:cNvSpPr>
            <a:spLocks noGrp="1"/>
          </p:cNvSpPr>
          <p:nvPr>
            <p:ph type="sldNum" sz="quarter" idx="12"/>
          </p:nvPr>
        </p:nvSpPr>
        <p:spPr/>
        <p:txBody>
          <a:bodyPr/>
          <a:lstStyle/>
          <a:p>
            <a:fld id="{754FE2FE-B55E-4328-8F5C-2CEB8781A47B}" type="slidenum">
              <a:rPr lang="de-DE" smtClean="0"/>
              <a:t>15</a:t>
            </a:fld>
            <a:endParaRPr lang="pt-BR"/>
          </a:p>
        </p:txBody>
      </p:sp>
    </p:spTree>
    <p:extLst>
      <p:ext uri="{BB962C8B-B14F-4D97-AF65-F5344CB8AC3E}">
        <p14:creationId xmlns:p14="http://schemas.microsoft.com/office/powerpoint/2010/main" val="514884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7C99F9C2-E82E-8173-22FF-49CD302CDE0A}"/>
              </a:ext>
            </a:extLst>
          </p:cNvPr>
          <p:cNvSpPr txBox="1"/>
          <p:nvPr/>
        </p:nvSpPr>
        <p:spPr>
          <a:xfrm>
            <a:off x="1183892" y="585257"/>
            <a:ext cx="73096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4000" b="1" dirty="0"/>
              <a:t>Missão Concluída</a:t>
            </a:r>
          </a:p>
        </p:txBody>
      </p:sp>
      <p:sp>
        <p:nvSpPr>
          <p:cNvPr id="9" name="CaixaDeTexto 8">
            <a:extLst>
              <a:ext uri="{FF2B5EF4-FFF2-40B4-BE49-F238E27FC236}">
                <a16:creationId xmlns:a16="http://schemas.microsoft.com/office/drawing/2014/main" id="{7C570333-4C8C-2B4F-9121-31517D3ADF38}"/>
              </a:ext>
            </a:extLst>
          </p:cNvPr>
          <p:cNvSpPr txBox="1"/>
          <p:nvPr/>
        </p:nvSpPr>
        <p:spPr>
          <a:xfrm>
            <a:off x="945335" y="1877349"/>
            <a:ext cx="730055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2400" dirty="0">
                <a:ea typeface="+mn-lt"/>
                <a:cs typeface="+mn-lt"/>
              </a:rPr>
              <a:t>É isso, Jedi! Agora é hora de as naves da Aliança Rebelde partirem para novas missões.</a:t>
            </a:r>
            <a:endParaRPr lang="pt-BR" dirty="0">
              <a:ea typeface="+mn-lt"/>
              <a:cs typeface="+mn-lt"/>
            </a:endParaRPr>
          </a:p>
          <a:p>
            <a:pPr algn="just"/>
            <a:endParaRPr lang="pt-BR" sz="2400" dirty="0">
              <a:ea typeface="+mn-lt"/>
              <a:cs typeface="+mn-lt"/>
            </a:endParaRPr>
          </a:p>
          <a:p>
            <a:pPr algn="just"/>
            <a:r>
              <a:rPr lang="pt-BR" sz="2400">
                <a:ea typeface="+mn-lt"/>
                <a:cs typeface="+mn-lt"/>
              </a:rPr>
              <a:t>Espero que este material tenha sido útil em sua jornada de aprendizado. Link para o material no meu </a:t>
            </a:r>
            <a:r>
              <a:rPr lang="pt-BR" sz="2400" err="1">
                <a:ea typeface="+mn-lt"/>
                <a:cs typeface="+mn-lt"/>
              </a:rPr>
              <a:t>Github</a:t>
            </a:r>
            <a:r>
              <a:rPr lang="pt-BR" sz="2400">
                <a:ea typeface="+mn-lt"/>
                <a:cs typeface="+mn-lt"/>
              </a:rPr>
              <a:t>: </a:t>
            </a:r>
            <a:r>
              <a:rPr lang="pt-BR" sz="2400" dirty="0">
                <a:ea typeface="+mn-lt"/>
                <a:cs typeface="+mn-lt"/>
                <a:hlinkClick r:id="rId2"/>
              </a:rPr>
              <a:t>E-book CSS</a:t>
            </a:r>
          </a:p>
          <a:p>
            <a:pPr algn="just"/>
            <a:endParaRPr lang="pt-BR" sz="2400" dirty="0">
              <a:ea typeface="+mn-lt"/>
              <a:cs typeface="+mn-lt"/>
            </a:endParaRPr>
          </a:p>
          <a:p>
            <a:pPr algn="just"/>
            <a:endParaRPr lang="pt-BR" sz="2400" dirty="0"/>
          </a:p>
          <a:p>
            <a:pPr algn="just"/>
            <a:endParaRPr lang="pt-BR" sz="2400" dirty="0"/>
          </a:p>
        </p:txBody>
      </p:sp>
      <p:sp>
        <p:nvSpPr>
          <p:cNvPr id="11" name="Retângulo 10">
            <a:extLst>
              <a:ext uri="{FF2B5EF4-FFF2-40B4-BE49-F238E27FC236}">
                <a16:creationId xmlns:a16="http://schemas.microsoft.com/office/drawing/2014/main" id="{A1BE6433-6126-B640-61A3-E6BAD4AC0C3C}"/>
              </a:ext>
            </a:extLst>
          </p:cNvPr>
          <p:cNvSpPr/>
          <p:nvPr/>
        </p:nvSpPr>
        <p:spPr>
          <a:xfrm rot="-5400000" flipV="1">
            <a:off x="128720" y="823968"/>
            <a:ext cx="1861899" cy="232004"/>
          </a:xfrm>
          <a:prstGeom prst="rect">
            <a:avLst/>
          </a:prstGeom>
          <a:solidFill>
            <a:srgbClr val="1E83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Espaço Reservado para Número de Slide 1">
            <a:extLst>
              <a:ext uri="{FF2B5EF4-FFF2-40B4-BE49-F238E27FC236}">
                <a16:creationId xmlns:a16="http://schemas.microsoft.com/office/drawing/2014/main" id="{CFF341FF-9EB4-88E8-155D-0DB28B21D57A}"/>
              </a:ext>
            </a:extLst>
          </p:cNvPr>
          <p:cNvSpPr>
            <a:spLocks noGrp="1"/>
          </p:cNvSpPr>
          <p:nvPr>
            <p:ph type="sldNum" sz="quarter" idx="12"/>
          </p:nvPr>
        </p:nvSpPr>
        <p:spPr/>
        <p:txBody>
          <a:bodyPr/>
          <a:lstStyle/>
          <a:p>
            <a:fld id="{754FE2FE-B55E-4328-8F5C-2CEB8781A47B}" type="slidenum">
              <a:rPr lang="de-DE" smtClean="0"/>
              <a:t>16</a:t>
            </a:fld>
            <a:endParaRPr lang="pt-BR"/>
          </a:p>
        </p:txBody>
      </p:sp>
      <p:pic>
        <p:nvPicPr>
          <p:cNvPr id="4" name="Imagem 3" descr="Uma imagem contendo objeto, luz, abajur&#10;&#10;Descrição gerada automaticamente">
            <a:extLst>
              <a:ext uri="{FF2B5EF4-FFF2-40B4-BE49-F238E27FC236}">
                <a16:creationId xmlns:a16="http://schemas.microsoft.com/office/drawing/2014/main" id="{C51F13FB-9187-58F3-74D4-46E1DB06D145}"/>
              </a:ext>
            </a:extLst>
          </p:cNvPr>
          <p:cNvPicPr>
            <a:picLocks noChangeAspect="1"/>
          </p:cNvPicPr>
          <p:nvPr/>
        </p:nvPicPr>
        <p:blipFill>
          <a:blip r:embed="rId3"/>
          <a:stretch>
            <a:fillRect/>
          </a:stretch>
        </p:blipFill>
        <p:spPr>
          <a:xfrm>
            <a:off x="2744521" y="11658600"/>
            <a:ext cx="4093658" cy="1083538"/>
          </a:xfrm>
          <a:prstGeom prst="rect">
            <a:avLst/>
          </a:prstGeom>
        </p:spPr>
      </p:pic>
      <p:pic>
        <p:nvPicPr>
          <p:cNvPr id="3" name="Imagem 2" descr="Uma imagem contendo ao ar livre, água, mesa, luz&#10;&#10;Descrição gerada automaticamente">
            <a:extLst>
              <a:ext uri="{FF2B5EF4-FFF2-40B4-BE49-F238E27FC236}">
                <a16:creationId xmlns:a16="http://schemas.microsoft.com/office/drawing/2014/main" id="{D023CB5D-7B8F-5F83-1004-B47F9ACD6C2A}"/>
              </a:ext>
            </a:extLst>
          </p:cNvPr>
          <p:cNvPicPr>
            <a:picLocks noChangeAspect="1"/>
          </p:cNvPicPr>
          <p:nvPr/>
        </p:nvPicPr>
        <p:blipFill>
          <a:blip r:embed="rId4"/>
          <a:stretch>
            <a:fillRect/>
          </a:stretch>
        </p:blipFill>
        <p:spPr>
          <a:xfrm>
            <a:off x="1990800" y="4428469"/>
            <a:ext cx="5611368" cy="5440680"/>
          </a:xfrm>
          <a:prstGeom prst="rect">
            <a:avLst/>
          </a:prstGeom>
        </p:spPr>
      </p:pic>
      <p:sp>
        <p:nvSpPr>
          <p:cNvPr id="6" name="CaixaDeTexto 5">
            <a:extLst>
              <a:ext uri="{FF2B5EF4-FFF2-40B4-BE49-F238E27FC236}">
                <a16:creationId xmlns:a16="http://schemas.microsoft.com/office/drawing/2014/main" id="{50F48F28-AEE7-58C9-BD2F-D0E812992137}"/>
              </a:ext>
            </a:extLst>
          </p:cNvPr>
          <p:cNvSpPr txBox="1"/>
          <p:nvPr/>
        </p:nvSpPr>
        <p:spPr>
          <a:xfrm>
            <a:off x="1146048" y="10076688"/>
            <a:ext cx="733044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2400" dirty="0"/>
              <a:t>Nota: Este e-book foi elaborado com fins didáticos para introduzir o tema CSS. Foi diagramado por um humano e seu conteúdo, gerado por IA, não passou por revisão humana. Logo, pode conter imprecisões.</a:t>
            </a:r>
            <a:endParaRPr lang="pt-BR" dirty="0"/>
          </a:p>
        </p:txBody>
      </p:sp>
    </p:spTree>
    <p:extLst>
      <p:ext uri="{BB962C8B-B14F-4D97-AF65-F5344CB8AC3E}">
        <p14:creationId xmlns:p14="http://schemas.microsoft.com/office/powerpoint/2010/main" val="4192175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7C99F9C2-E82E-8173-22FF-49CD302CDE0A}"/>
              </a:ext>
            </a:extLst>
          </p:cNvPr>
          <p:cNvSpPr txBox="1"/>
          <p:nvPr/>
        </p:nvSpPr>
        <p:spPr>
          <a:xfrm>
            <a:off x="1143635" y="947567"/>
            <a:ext cx="7309645"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pt-BR" dirty="0"/>
            </a:br>
            <a:r>
              <a:rPr lang="pt-BR" sz="4000" b="1" dirty="0"/>
              <a:t>Principais Seletores CSS</a:t>
            </a:r>
          </a:p>
        </p:txBody>
      </p:sp>
      <p:sp>
        <p:nvSpPr>
          <p:cNvPr id="7" name="CaixaDeTexto 6">
            <a:extLst>
              <a:ext uri="{FF2B5EF4-FFF2-40B4-BE49-F238E27FC236}">
                <a16:creationId xmlns:a16="http://schemas.microsoft.com/office/drawing/2014/main" id="{4B948007-2474-8BBD-7038-FAE3419BE303}"/>
              </a:ext>
            </a:extLst>
          </p:cNvPr>
          <p:cNvSpPr txBox="1"/>
          <p:nvPr/>
        </p:nvSpPr>
        <p:spPr>
          <a:xfrm>
            <a:off x="1150557" y="2205050"/>
            <a:ext cx="73116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3200" dirty="0">
                <a:latin typeface="Calibri"/>
                <a:cs typeface="Calibri"/>
              </a:rPr>
              <a:t>Simplificando o estilo dos seus elementos</a:t>
            </a:r>
          </a:p>
        </p:txBody>
      </p:sp>
      <p:sp>
        <p:nvSpPr>
          <p:cNvPr id="9" name="CaixaDeTexto 8">
            <a:extLst>
              <a:ext uri="{FF2B5EF4-FFF2-40B4-BE49-F238E27FC236}">
                <a16:creationId xmlns:a16="http://schemas.microsoft.com/office/drawing/2014/main" id="{7C570333-4C8C-2B4F-9121-31517D3ADF38}"/>
              </a:ext>
            </a:extLst>
          </p:cNvPr>
          <p:cNvSpPr txBox="1"/>
          <p:nvPr/>
        </p:nvSpPr>
        <p:spPr>
          <a:xfrm>
            <a:off x="1166746" y="3185689"/>
            <a:ext cx="7300550"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2400" dirty="0">
                <a:ea typeface="+mn-lt"/>
                <a:cs typeface="+mn-lt"/>
              </a:rPr>
              <a:t>CSS (</a:t>
            </a:r>
            <a:r>
              <a:rPr lang="pt-BR" sz="2400" err="1">
                <a:ea typeface="+mn-lt"/>
                <a:cs typeface="+mn-lt"/>
              </a:rPr>
              <a:t>Cascading</a:t>
            </a:r>
            <a:r>
              <a:rPr lang="pt-BR" sz="2400" dirty="0">
                <a:ea typeface="+mn-lt"/>
                <a:cs typeface="+mn-lt"/>
              </a:rPr>
              <a:t> </a:t>
            </a:r>
            <a:r>
              <a:rPr lang="pt-BR" sz="2400" err="1">
                <a:ea typeface="+mn-lt"/>
                <a:cs typeface="+mn-lt"/>
              </a:rPr>
              <a:t>Style</a:t>
            </a:r>
            <a:r>
              <a:rPr lang="pt-BR" sz="2400" dirty="0">
                <a:ea typeface="+mn-lt"/>
                <a:cs typeface="+mn-lt"/>
              </a:rPr>
              <a:t> </a:t>
            </a:r>
            <a:r>
              <a:rPr lang="pt-BR" sz="2400" err="1">
                <a:ea typeface="+mn-lt"/>
                <a:cs typeface="+mn-lt"/>
              </a:rPr>
              <a:t>Sheets</a:t>
            </a:r>
            <a:r>
              <a:rPr lang="pt-BR" sz="2400" dirty="0">
                <a:ea typeface="+mn-lt"/>
                <a:cs typeface="+mn-lt"/>
              </a:rPr>
              <a:t>) é uma linguagem fundamental para a criação de estilos em páginas web. Ele permite que desenvolvedores definam cores, layouts, espaçamentos, fontes e muitos outros aspectos visuais, trazendo identidade e vida ao conteúdo. Os seletores CSS são a base para a aplicação de estilos, funcionando como ponte entre o código HTML e as regras de estilo definidas. Compreender os diferentes tipos de seletores e suas aplicações é crucial para desenvolver projetos eficientes e esteticamente agradáveis. Neste e-book, vamos explorar os três principais seletores CSS: elementos, classes e </a:t>
            </a:r>
            <a:r>
              <a:rPr lang="pt-BR" sz="2400" err="1">
                <a:ea typeface="+mn-lt"/>
                <a:cs typeface="+mn-lt"/>
              </a:rPr>
              <a:t>IDs</a:t>
            </a:r>
            <a:r>
              <a:rPr lang="pt-BR" sz="2400" dirty="0">
                <a:ea typeface="+mn-lt"/>
                <a:cs typeface="+mn-lt"/>
              </a:rPr>
              <a:t>, com exemplos práticos para guiá-lo na implementação em seus próprios projetos.</a:t>
            </a:r>
            <a:endParaRPr lang="pt-BR" dirty="0"/>
          </a:p>
        </p:txBody>
      </p:sp>
      <p:sp>
        <p:nvSpPr>
          <p:cNvPr id="11" name="Retângulo 10">
            <a:extLst>
              <a:ext uri="{FF2B5EF4-FFF2-40B4-BE49-F238E27FC236}">
                <a16:creationId xmlns:a16="http://schemas.microsoft.com/office/drawing/2014/main" id="{A1BE6433-6126-B640-61A3-E6BAD4AC0C3C}"/>
              </a:ext>
            </a:extLst>
          </p:cNvPr>
          <p:cNvSpPr/>
          <p:nvPr/>
        </p:nvSpPr>
        <p:spPr>
          <a:xfrm rot="-5400000" flipV="1">
            <a:off x="128720" y="823968"/>
            <a:ext cx="1861899" cy="232004"/>
          </a:xfrm>
          <a:prstGeom prst="rect">
            <a:avLst/>
          </a:prstGeom>
          <a:solidFill>
            <a:srgbClr val="1E83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Espaço Reservado para Número de Slide 1">
            <a:extLst>
              <a:ext uri="{FF2B5EF4-FFF2-40B4-BE49-F238E27FC236}">
                <a16:creationId xmlns:a16="http://schemas.microsoft.com/office/drawing/2014/main" id="{3DC44827-AF2B-CB42-8F2F-238A396237EE}"/>
              </a:ext>
            </a:extLst>
          </p:cNvPr>
          <p:cNvSpPr>
            <a:spLocks noGrp="1"/>
          </p:cNvSpPr>
          <p:nvPr>
            <p:ph type="sldNum" sz="quarter" idx="12"/>
          </p:nvPr>
        </p:nvSpPr>
        <p:spPr/>
        <p:txBody>
          <a:bodyPr/>
          <a:lstStyle/>
          <a:p>
            <a:fld id="{754FE2FE-B55E-4328-8F5C-2CEB8781A47B}" type="slidenum">
              <a:rPr lang="de-DE" smtClean="0"/>
              <a:t>2</a:t>
            </a:fld>
            <a:endParaRPr lang="pt-BR"/>
          </a:p>
        </p:txBody>
      </p:sp>
      <p:pic>
        <p:nvPicPr>
          <p:cNvPr id="8" name="Imagem 7" descr="Uma imagem contendo objeto, luz, abajur&#10;&#10;Descrição gerada automaticamente">
            <a:extLst>
              <a:ext uri="{FF2B5EF4-FFF2-40B4-BE49-F238E27FC236}">
                <a16:creationId xmlns:a16="http://schemas.microsoft.com/office/drawing/2014/main" id="{E3297217-A92A-8574-C3B6-780EB4838A6D}"/>
              </a:ext>
            </a:extLst>
          </p:cNvPr>
          <p:cNvPicPr>
            <a:picLocks noChangeAspect="1"/>
          </p:cNvPicPr>
          <p:nvPr/>
        </p:nvPicPr>
        <p:blipFill>
          <a:blip r:embed="rId2"/>
          <a:stretch>
            <a:fillRect/>
          </a:stretch>
        </p:blipFill>
        <p:spPr>
          <a:xfrm>
            <a:off x="2744521" y="11658600"/>
            <a:ext cx="4093658" cy="1083538"/>
          </a:xfrm>
          <a:prstGeom prst="rect">
            <a:avLst/>
          </a:prstGeom>
        </p:spPr>
      </p:pic>
    </p:spTree>
    <p:extLst>
      <p:ext uri="{BB962C8B-B14F-4D97-AF65-F5344CB8AC3E}">
        <p14:creationId xmlns:p14="http://schemas.microsoft.com/office/powerpoint/2010/main" val="490537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1050D757-7827-7EFF-413B-401D4B07E480}"/>
              </a:ext>
            </a:extLst>
          </p:cNvPr>
          <p:cNvSpPr/>
          <p:nvPr/>
        </p:nvSpPr>
        <p:spPr>
          <a:xfrm>
            <a:off x="-8683" y="0"/>
            <a:ext cx="9586769" cy="1279573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A0DA45C6-1B5A-03A6-D2D8-EB8A6FC29E7D}"/>
              </a:ext>
            </a:extLst>
          </p:cNvPr>
          <p:cNvSpPr txBox="1"/>
          <p:nvPr/>
        </p:nvSpPr>
        <p:spPr>
          <a:xfrm>
            <a:off x="16451" y="4872586"/>
            <a:ext cx="9584141"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9600" b="1" dirty="0">
                <a:solidFill>
                  <a:schemeClr val="bg1"/>
                </a:solidFill>
                <a:latin typeface="Aptos"/>
                <a:ea typeface="+mn-lt"/>
                <a:cs typeface="+mn-lt"/>
              </a:rPr>
              <a:t>Seletores de Elemento</a:t>
            </a:r>
          </a:p>
        </p:txBody>
      </p:sp>
      <p:sp>
        <p:nvSpPr>
          <p:cNvPr id="2" name="CaixaDeTexto 1">
            <a:extLst>
              <a:ext uri="{FF2B5EF4-FFF2-40B4-BE49-F238E27FC236}">
                <a16:creationId xmlns:a16="http://schemas.microsoft.com/office/drawing/2014/main" id="{C1BE977A-C741-22A0-6CB1-F6D8F40E5332}"/>
              </a:ext>
            </a:extLst>
          </p:cNvPr>
          <p:cNvSpPr txBox="1"/>
          <p:nvPr/>
        </p:nvSpPr>
        <p:spPr>
          <a:xfrm>
            <a:off x="2572744" y="3544117"/>
            <a:ext cx="4471555" cy="1846659"/>
          </a:xfrm>
          <a:prstGeom prst="rect">
            <a:avLst/>
          </a:prstGeom>
          <a:noFill/>
          <a:ln>
            <a:no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r>
              <a:rPr lang="pt-BR" dirty="0"/>
            </a:br>
            <a:r>
              <a:rPr lang="pt-BR" sz="9600" b="1" dirty="0">
                <a:solidFill>
                  <a:srgbClr val="25C2FF"/>
                </a:solidFill>
              </a:rPr>
              <a:t>1</a:t>
            </a:r>
          </a:p>
        </p:txBody>
      </p:sp>
      <p:sp>
        <p:nvSpPr>
          <p:cNvPr id="3" name="Retângulo 2">
            <a:extLst>
              <a:ext uri="{FF2B5EF4-FFF2-40B4-BE49-F238E27FC236}">
                <a16:creationId xmlns:a16="http://schemas.microsoft.com/office/drawing/2014/main" id="{340909FD-FD64-13E1-E539-A512955CE86B}"/>
              </a:ext>
            </a:extLst>
          </p:cNvPr>
          <p:cNvSpPr/>
          <p:nvPr/>
        </p:nvSpPr>
        <p:spPr>
          <a:xfrm>
            <a:off x="561477" y="7668118"/>
            <a:ext cx="8484110" cy="170561"/>
          </a:xfrm>
          <a:prstGeom prst="rect">
            <a:avLst/>
          </a:prstGeom>
          <a:solidFill>
            <a:srgbClr val="1E83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1CC17AE5-81A4-1CE8-0851-865833717FFE}"/>
              </a:ext>
            </a:extLst>
          </p:cNvPr>
          <p:cNvSpPr txBox="1"/>
          <p:nvPr/>
        </p:nvSpPr>
        <p:spPr>
          <a:xfrm>
            <a:off x="1126489" y="8137251"/>
            <a:ext cx="73005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2400" dirty="0">
                <a:solidFill>
                  <a:schemeClr val="bg1"/>
                </a:solidFill>
                <a:ea typeface="+mn-lt"/>
                <a:cs typeface="+mn-lt"/>
              </a:rPr>
              <a:t>O básico da personalização</a:t>
            </a:r>
            <a:endParaRPr lang="pt-BR" sz="2400" dirty="0">
              <a:solidFill>
                <a:schemeClr val="bg1"/>
              </a:solidFill>
            </a:endParaRPr>
          </a:p>
        </p:txBody>
      </p:sp>
      <p:sp>
        <p:nvSpPr>
          <p:cNvPr id="4" name="Espaço Reservado para Número de Slide 3">
            <a:extLst>
              <a:ext uri="{FF2B5EF4-FFF2-40B4-BE49-F238E27FC236}">
                <a16:creationId xmlns:a16="http://schemas.microsoft.com/office/drawing/2014/main" id="{ABA15D8D-A98B-2521-90FC-C469CCD072F4}"/>
              </a:ext>
            </a:extLst>
          </p:cNvPr>
          <p:cNvSpPr>
            <a:spLocks noGrp="1"/>
          </p:cNvSpPr>
          <p:nvPr>
            <p:ph type="sldNum" sz="quarter" idx="12"/>
          </p:nvPr>
        </p:nvSpPr>
        <p:spPr/>
        <p:txBody>
          <a:bodyPr/>
          <a:lstStyle/>
          <a:p>
            <a:fld id="{754FE2FE-B55E-4328-8F5C-2CEB8781A47B}" type="slidenum">
              <a:rPr lang="de-DE" smtClean="0"/>
              <a:t>3</a:t>
            </a:fld>
            <a:endParaRPr lang="pt-BR"/>
          </a:p>
        </p:txBody>
      </p:sp>
    </p:spTree>
    <p:extLst>
      <p:ext uri="{BB962C8B-B14F-4D97-AF65-F5344CB8AC3E}">
        <p14:creationId xmlns:p14="http://schemas.microsoft.com/office/powerpoint/2010/main" val="1222197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7C99F9C2-E82E-8173-22FF-49CD302CDE0A}"/>
              </a:ext>
            </a:extLst>
          </p:cNvPr>
          <p:cNvSpPr txBox="1"/>
          <p:nvPr/>
        </p:nvSpPr>
        <p:spPr>
          <a:xfrm>
            <a:off x="1143635" y="887182"/>
            <a:ext cx="7309645"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pt-BR" dirty="0"/>
            </a:br>
            <a:r>
              <a:rPr lang="pt-BR" sz="4000" b="1" dirty="0"/>
              <a:t>1 - Seletores de Elemento</a:t>
            </a:r>
          </a:p>
        </p:txBody>
      </p:sp>
      <p:sp>
        <p:nvSpPr>
          <p:cNvPr id="9" name="CaixaDeTexto 8">
            <a:extLst>
              <a:ext uri="{FF2B5EF4-FFF2-40B4-BE49-F238E27FC236}">
                <a16:creationId xmlns:a16="http://schemas.microsoft.com/office/drawing/2014/main" id="{7C570333-4C8C-2B4F-9121-31517D3ADF38}"/>
              </a:ext>
            </a:extLst>
          </p:cNvPr>
          <p:cNvSpPr txBox="1"/>
          <p:nvPr/>
        </p:nvSpPr>
        <p:spPr>
          <a:xfrm>
            <a:off x="1166746" y="3185689"/>
            <a:ext cx="730055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2400" dirty="0">
                <a:ea typeface="+mn-lt"/>
                <a:cs typeface="+mn-lt"/>
              </a:rPr>
              <a:t>Os seletores de elemento são a base do CSS e o ponto de partida para aplicar estilos gerais e consistentes em uma página web. Eles são ideais quando você deseja manter uma aparência uniforme em todas as ocorrências de um tipo de elemento, como parágrafos ou cabeçalhos, garantindo simplicidade e consistência visual.</a:t>
            </a:r>
            <a:endParaRPr lang="pt-BR" dirty="0">
              <a:ea typeface="+mn-lt"/>
              <a:cs typeface="+mn-lt"/>
            </a:endParaRPr>
          </a:p>
        </p:txBody>
      </p:sp>
      <p:sp>
        <p:nvSpPr>
          <p:cNvPr id="11" name="Retângulo 10">
            <a:extLst>
              <a:ext uri="{FF2B5EF4-FFF2-40B4-BE49-F238E27FC236}">
                <a16:creationId xmlns:a16="http://schemas.microsoft.com/office/drawing/2014/main" id="{A1BE6433-6126-B640-61A3-E6BAD4AC0C3C}"/>
              </a:ext>
            </a:extLst>
          </p:cNvPr>
          <p:cNvSpPr/>
          <p:nvPr/>
        </p:nvSpPr>
        <p:spPr>
          <a:xfrm rot="-5400000" flipV="1">
            <a:off x="128720" y="823968"/>
            <a:ext cx="1861899" cy="232004"/>
          </a:xfrm>
          <a:prstGeom prst="rect">
            <a:avLst/>
          </a:prstGeom>
          <a:solidFill>
            <a:srgbClr val="1E83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Espaço Reservado para Número de Slide 1">
            <a:extLst>
              <a:ext uri="{FF2B5EF4-FFF2-40B4-BE49-F238E27FC236}">
                <a16:creationId xmlns:a16="http://schemas.microsoft.com/office/drawing/2014/main" id="{CBA6FD46-90BE-55AA-3682-A0A45A534ABF}"/>
              </a:ext>
            </a:extLst>
          </p:cNvPr>
          <p:cNvSpPr>
            <a:spLocks noGrp="1"/>
          </p:cNvSpPr>
          <p:nvPr>
            <p:ph type="sldNum" sz="quarter" idx="12"/>
          </p:nvPr>
        </p:nvSpPr>
        <p:spPr/>
        <p:txBody>
          <a:bodyPr/>
          <a:lstStyle/>
          <a:p>
            <a:fld id="{754FE2FE-B55E-4328-8F5C-2CEB8781A47B}" type="slidenum">
              <a:rPr lang="de-DE" smtClean="0"/>
              <a:t>4</a:t>
            </a:fld>
            <a:endParaRPr lang="pt-BR"/>
          </a:p>
        </p:txBody>
      </p:sp>
      <p:pic>
        <p:nvPicPr>
          <p:cNvPr id="4" name="Imagem 3" descr="Uma imagem contendo objeto, luz, abajur&#10;&#10;Descrição gerada automaticamente">
            <a:extLst>
              <a:ext uri="{FF2B5EF4-FFF2-40B4-BE49-F238E27FC236}">
                <a16:creationId xmlns:a16="http://schemas.microsoft.com/office/drawing/2014/main" id="{53E8C81D-2837-1B34-7500-1949C16C61BF}"/>
              </a:ext>
            </a:extLst>
          </p:cNvPr>
          <p:cNvPicPr>
            <a:picLocks noChangeAspect="1"/>
          </p:cNvPicPr>
          <p:nvPr/>
        </p:nvPicPr>
        <p:blipFill>
          <a:blip r:embed="rId2"/>
          <a:stretch>
            <a:fillRect/>
          </a:stretch>
        </p:blipFill>
        <p:spPr>
          <a:xfrm>
            <a:off x="2744521" y="11658600"/>
            <a:ext cx="4093658" cy="1083538"/>
          </a:xfrm>
          <a:prstGeom prst="rect">
            <a:avLst/>
          </a:prstGeom>
        </p:spPr>
      </p:pic>
    </p:spTree>
    <p:extLst>
      <p:ext uri="{BB962C8B-B14F-4D97-AF65-F5344CB8AC3E}">
        <p14:creationId xmlns:p14="http://schemas.microsoft.com/office/powerpoint/2010/main" val="232926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7C99F9C2-E82E-8173-22FF-49CD302CDE0A}"/>
              </a:ext>
            </a:extLst>
          </p:cNvPr>
          <p:cNvSpPr txBox="1"/>
          <p:nvPr/>
        </p:nvSpPr>
        <p:spPr>
          <a:xfrm>
            <a:off x="1143635" y="585257"/>
            <a:ext cx="73096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4000" b="1" dirty="0"/>
              <a:t>1.1 - Seletor de Cabeçalhos</a:t>
            </a:r>
          </a:p>
        </p:txBody>
      </p:sp>
      <p:sp>
        <p:nvSpPr>
          <p:cNvPr id="9" name="CaixaDeTexto 8">
            <a:extLst>
              <a:ext uri="{FF2B5EF4-FFF2-40B4-BE49-F238E27FC236}">
                <a16:creationId xmlns:a16="http://schemas.microsoft.com/office/drawing/2014/main" id="{7C570333-4C8C-2B4F-9121-31517D3ADF38}"/>
              </a:ext>
            </a:extLst>
          </p:cNvPr>
          <p:cNvSpPr txBox="1"/>
          <p:nvPr/>
        </p:nvSpPr>
        <p:spPr>
          <a:xfrm>
            <a:off x="1066105" y="1877349"/>
            <a:ext cx="730055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2400" dirty="0">
                <a:ea typeface="+mn-lt"/>
                <a:cs typeface="+mn-lt"/>
              </a:rPr>
              <a:t>Os seletores de cabeçalhos (</a:t>
            </a:r>
            <a:r>
              <a:rPr lang="pt-BR" sz="2400" dirty="0">
                <a:latin typeface="Consolas"/>
                <a:ea typeface="+mn-lt"/>
                <a:cs typeface="+mn-lt"/>
              </a:rPr>
              <a:t>&lt;h1&gt;</a:t>
            </a:r>
            <a:r>
              <a:rPr lang="pt-BR" sz="2400" dirty="0">
                <a:ea typeface="+mn-lt"/>
                <a:cs typeface="+mn-lt"/>
              </a:rPr>
              <a:t>, </a:t>
            </a:r>
            <a:r>
              <a:rPr lang="pt-BR" sz="2400" dirty="0">
                <a:latin typeface="Consolas"/>
                <a:ea typeface="+mn-lt"/>
                <a:cs typeface="+mn-lt"/>
              </a:rPr>
              <a:t>&lt;h2&gt;</a:t>
            </a:r>
            <a:r>
              <a:rPr lang="pt-BR" sz="2400" dirty="0">
                <a:ea typeface="+mn-lt"/>
                <a:cs typeface="+mn-lt"/>
              </a:rPr>
              <a:t>, etc.) são usados para estilizar títulos em uma página, diferenciando a hierarquia de informações. Eles permitem que você crie um layout visualmente mais organizado e destacando a importância de cada seção. Por exemplo, um </a:t>
            </a:r>
            <a:r>
              <a:rPr lang="pt-BR" sz="2400" dirty="0">
                <a:latin typeface="Consolas"/>
                <a:ea typeface="+mn-lt"/>
                <a:cs typeface="+mn-lt"/>
              </a:rPr>
              <a:t>&lt;h1&gt;</a:t>
            </a:r>
            <a:r>
              <a:rPr lang="pt-BR" sz="2400" dirty="0">
                <a:ea typeface="+mn-lt"/>
                <a:cs typeface="+mn-lt"/>
              </a:rPr>
              <a:t> pode ter um tamanho de fonte maior e uma cor forte, enquanto um </a:t>
            </a:r>
            <a:r>
              <a:rPr lang="pt-BR" sz="2400" dirty="0">
                <a:latin typeface="Consolas"/>
                <a:ea typeface="+mn-lt"/>
                <a:cs typeface="+mn-lt"/>
              </a:rPr>
              <a:t>&lt;h3&gt;</a:t>
            </a:r>
            <a:r>
              <a:rPr lang="pt-BR" sz="2400" dirty="0">
                <a:ea typeface="+mn-lt"/>
                <a:cs typeface="+mn-lt"/>
              </a:rPr>
              <a:t> pode ter uma aparência mais discreta, mas ainda se destacar como subtítulo.</a:t>
            </a:r>
            <a:endParaRPr lang="pt-BR" dirty="0"/>
          </a:p>
        </p:txBody>
      </p:sp>
      <p:sp>
        <p:nvSpPr>
          <p:cNvPr id="11" name="Retângulo 10">
            <a:extLst>
              <a:ext uri="{FF2B5EF4-FFF2-40B4-BE49-F238E27FC236}">
                <a16:creationId xmlns:a16="http://schemas.microsoft.com/office/drawing/2014/main" id="{A1BE6433-6126-B640-61A3-E6BAD4AC0C3C}"/>
              </a:ext>
            </a:extLst>
          </p:cNvPr>
          <p:cNvSpPr/>
          <p:nvPr/>
        </p:nvSpPr>
        <p:spPr>
          <a:xfrm rot="-5400000" flipV="1">
            <a:off x="128720" y="823968"/>
            <a:ext cx="1861899" cy="232004"/>
          </a:xfrm>
          <a:prstGeom prst="rect">
            <a:avLst/>
          </a:prstGeom>
          <a:solidFill>
            <a:srgbClr val="1E83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1" name="Imagem 20" descr="Texto&#10;&#10;Descrição gerada automaticamente">
            <a:extLst>
              <a:ext uri="{FF2B5EF4-FFF2-40B4-BE49-F238E27FC236}">
                <a16:creationId xmlns:a16="http://schemas.microsoft.com/office/drawing/2014/main" id="{D13FD2AC-470C-8187-4A50-EE121C26D076}"/>
              </a:ext>
            </a:extLst>
          </p:cNvPr>
          <p:cNvPicPr>
            <a:picLocks noChangeAspect="1"/>
          </p:cNvPicPr>
          <p:nvPr/>
        </p:nvPicPr>
        <p:blipFill>
          <a:blip r:embed="rId2"/>
          <a:stretch>
            <a:fillRect/>
          </a:stretch>
        </p:blipFill>
        <p:spPr>
          <a:xfrm>
            <a:off x="894271" y="5588120"/>
            <a:ext cx="7772400" cy="4000500"/>
          </a:xfrm>
          <a:prstGeom prst="rect">
            <a:avLst/>
          </a:prstGeom>
        </p:spPr>
      </p:pic>
      <p:sp>
        <p:nvSpPr>
          <p:cNvPr id="2" name="Espaço Reservado para Número de Slide 1">
            <a:extLst>
              <a:ext uri="{FF2B5EF4-FFF2-40B4-BE49-F238E27FC236}">
                <a16:creationId xmlns:a16="http://schemas.microsoft.com/office/drawing/2014/main" id="{7E1C86FC-691E-4409-4186-B296764FC5BF}"/>
              </a:ext>
            </a:extLst>
          </p:cNvPr>
          <p:cNvSpPr>
            <a:spLocks noGrp="1"/>
          </p:cNvSpPr>
          <p:nvPr>
            <p:ph type="sldNum" sz="quarter" idx="12"/>
          </p:nvPr>
        </p:nvSpPr>
        <p:spPr/>
        <p:txBody>
          <a:bodyPr/>
          <a:lstStyle/>
          <a:p>
            <a:fld id="{754FE2FE-B55E-4328-8F5C-2CEB8781A47B}" type="slidenum">
              <a:rPr lang="de-DE" smtClean="0"/>
              <a:t>5</a:t>
            </a:fld>
            <a:endParaRPr lang="pt-BR"/>
          </a:p>
        </p:txBody>
      </p:sp>
      <p:pic>
        <p:nvPicPr>
          <p:cNvPr id="4" name="Imagem 3" descr="Uma imagem contendo objeto, luz, abajur&#10;&#10;Descrição gerada automaticamente">
            <a:extLst>
              <a:ext uri="{FF2B5EF4-FFF2-40B4-BE49-F238E27FC236}">
                <a16:creationId xmlns:a16="http://schemas.microsoft.com/office/drawing/2014/main" id="{B4EA1724-2A24-662E-C94C-F34E01BC631A}"/>
              </a:ext>
            </a:extLst>
          </p:cNvPr>
          <p:cNvPicPr>
            <a:picLocks noChangeAspect="1"/>
          </p:cNvPicPr>
          <p:nvPr/>
        </p:nvPicPr>
        <p:blipFill>
          <a:blip r:embed="rId3"/>
          <a:stretch>
            <a:fillRect/>
          </a:stretch>
        </p:blipFill>
        <p:spPr>
          <a:xfrm>
            <a:off x="2744521" y="11658600"/>
            <a:ext cx="4093658" cy="1083538"/>
          </a:xfrm>
          <a:prstGeom prst="rect">
            <a:avLst/>
          </a:prstGeom>
        </p:spPr>
      </p:pic>
    </p:spTree>
    <p:extLst>
      <p:ext uri="{BB962C8B-B14F-4D97-AF65-F5344CB8AC3E}">
        <p14:creationId xmlns:p14="http://schemas.microsoft.com/office/powerpoint/2010/main" val="3627276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7C99F9C2-E82E-8173-22FF-49CD302CDE0A}"/>
              </a:ext>
            </a:extLst>
          </p:cNvPr>
          <p:cNvSpPr txBox="1"/>
          <p:nvPr/>
        </p:nvSpPr>
        <p:spPr>
          <a:xfrm>
            <a:off x="1183892" y="585257"/>
            <a:ext cx="73096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4000" b="1" dirty="0"/>
              <a:t>1.2 - Seletor de listas</a:t>
            </a:r>
          </a:p>
        </p:txBody>
      </p:sp>
      <p:sp>
        <p:nvSpPr>
          <p:cNvPr id="9" name="CaixaDeTexto 8">
            <a:extLst>
              <a:ext uri="{FF2B5EF4-FFF2-40B4-BE49-F238E27FC236}">
                <a16:creationId xmlns:a16="http://schemas.microsoft.com/office/drawing/2014/main" id="{7C570333-4C8C-2B4F-9121-31517D3ADF38}"/>
              </a:ext>
            </a:extLst>
          </p:cNvPr>
          <p:cNvSpPr txBox="1"/>
          <p:nvPr/>
        </p:nvSpPr>
        <p:spPr>
          <a:xfrm>
            <a:off x="1066105" y="1877349"/>
            <a:ext cx="7300550" cy="3046988"/>
          </a:xfrm>
          <a:prstGeom prst="rect">
            <a:avLst/>
          </a:prstGeom>
          <a:noFill/>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2400" dirty="0">
                <a:ea typeface="+mn-lt"/>
                <a:cs typeface="+mn-lt"/>
              </a:rPr>
              <a:t>Os seletores de listas aplicam estilos às listas não ordenadas (</a:t>
            </a:r>
            <a:r>
              <a:rPr lang="pt-BR" sz="2400" dirty="0">
                <a:latin typeface="Consolas"/>
              </a:rPr>
              <a:t>&lt;</a:t>
            </a:r>
            <a:r>
              <a:rPr lang="pt-BR" sz="2400" dirty="0" err="1">
                <a:latin typeface="Consolas"/>
              </a:rPr>
              <a:t>ul</a:t>
            </a:r>
            <a:r>
              <a:rPr lang="pt-BR" sz="2400" dirty="0">
                <a:latin typeface="Consolas"/>
              </a:rPr>
              <a:t>&gt;</a:t>
            </a:r>
            <a:r>
              <a:rPr lang="pt-BR" sz="2400" dirty="0">
                <a:ea typeface="+mn-lt"/>
                <a:cs typeface="+mn-lt"/>
              </a:rPr>
              <a:t>) e ordenadas (</a:t>
            </a:r>
            <a:r>
              <a:rPr lang="pt-BR" sz="2400" dirty="0">
                <a:latin typeface="Consolas"/>
              </a:rPr>
              <a:t>&lt;</a:t>
            </a:r>
            <a:r>
              <a:rPr lang="pt-BR" sz="2400" dirty="0" err="1">
                <a:latin typeface="Consolas"/>
              </a:rPr>
              <a:t>ol</a:t>
            </a:r>
            <a:r>
              <a:rPr lang="pt-BR" sz="2400" dirty="0">
                <a:latin typeface="Consolas"/>
              </a:rPr>
              <a:t>&gt;</a:t>
            </a:r>
            <a:r>
              <a:rPr lang="pt-BR" sz="2400" dirty="0">
                <a:ea typeface="+mn-lt"/>
                <a:cs typeface="+mn-lt"/>
              </a:rPr>
              <a:t>), além de seus itens (</a:t>
            </a:r>
            <a:r>
              <a:rPr lang="pt-BR" sz="2400" dirty="0">
                <a:latin typeface="Consolas"/>
              </a:rPr>
              <a:t>&lt;li&gt;</a:t>
            </a:r>
            <a:r>
              <a:rPr lang="pt-BR" sz="2400" dirty="0">
                <a:ea typeface="+mn-lt"/>
                <a:cs typeface="+mn-lt"/>
              </a:rPr>
              <a:t>). Com eles, é possível alterar a aparência de marcadores, o espaçamento entre itens e a formatação do texto. Isso é útil para personalizar menus, listas de tarefas ou qualquer elemento de lista em um projeto web, deixando a página mais atrativa e funcional.</a:t>
            </a:r>
            <a:endParaRPr lang="pt-BR" dirty="0"/>
          </a:p>
        </p:txBody>
      </p:sp>
      <p:sp>
        <p:nvSpPr>
          <p:cNvPr id="11" name="Retângulo 10">
            <a:extLst>
              <a:ext uri="{FF2B5EF4-FFF2-40B4-BE49-F238E27FC236}">
                <a16:creationId xmlns:a16="http://schemas.microsoft.com/office/drawing/2014/main" id="{A1BE6433-6126-B640-61A3-E6BAD4AC0C3C}"/>
              </a:ext>
            </a:extLst>
          </p:cNvPr>
          <p:cNvSpPr/>
          <p:nvPr/>
        </p:nvSpPr>
        <p:spPr>
          <a:xfrm rot="-5400000" flipV="1">
            <a:off x="128720" y="823968"/>
            <a:ext cx="1861899" cy="232004"/>
          </a:xfrm>
          <a:prstGeom prst="rect">
            <a:avLst/>
          </a:prstGeom>
          <a:solidFill>
            <a:srgbClr val="1E83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descr="Texto&#10;&#10;Descrição gerada automaticamente">
            <a:extLst>
              <a:ext uri="{FF2B5EF4-FFF2-40B4-BE49-F238E27FC236}">
                <a16:creationId xmlns:a16="http://schemas.microsoft.com/office/drawing/2014/main" id="{C2BB8710-599C-B437-44FA-FAD8AF0E5AFB}"/>
              </a:ext>
            </a:extLst>
          </p:cNvPr>
          <p:cNvPicPr>
            <a:picLocks noChangeAspect="1"/>
          </p:cNvPicPr>
          <p:nvPr/>
        </p:nvPicPr>
        <p:blipFill>
          <a:blip r:embed="rId2"/>
          <a:stretch>
            <a:fillRect/>
          </a:stretch>
        </p:blipFill>
        <p:spPr>
          <a:xfrm>
            <a:off x="934528" y="5388814"/>
            <a:ext cx="7772400" cy="3714750"/>
          </a:xfrm>
          <a:prstGeom prst="rect">
            <a:avLst/>
          </a:prstGeom>
        </p:spPr>
      </p:pic>
      <p:sp>
        <p:nvSpPr>
          <p:cNvPr id="2" name="Espaço Reservado para Número de Slide 1">
            <a:extLst>
              <a:ext uri="{FF2B5EF4-FFF2-40B4-BE49-F238E27FC236}">
                <a16:creationId xmlns:a16="http://schemas.microsoft.com/office/drawing/2014/main" id="{6A387796-85E8-0D1F-16AF-0BB0466E0A01}"/>
              </a:ext>
            </a:extLst>
          </p:cNvPr>
          <p:cNvSpPr>
            <a:spLocks noGrp="1"/>
          </p:cNvSpPr>
          <p:nvPr>
            <p:ph type="sldNum" sz="quarter" idx="12"/>
          </p:nvPr>
        </p:nvSpPr>
        <p:spPr/>
        <p:txBody>
          <a:bodyPr/>
          <a:lstStyle/>
          <a:p>
            <a:fld id="{754FE2FE-B55E-4328-8F5C-2CEB8781A47B}" type="slidenum">
              <a:rPr lang="de-DE" smtClean="0"/>
              <a:t>6</a:t>
            </a:fld>
            <a:endParaRPr lang="pt-BR"/>
          </a:p>
        </p:txBody>
      </p:sp>
      <p:pic>
        <p:nvPicPr>
          <p:cNvPr id="4" name="Imagem 3" descr="Uma imagem contendo objeto, luz, abajur&#10;&#10;Descrição gerada automaticamente">
            <a:extLst>
              <a:ext uri="{FF2B5EF4-FFF2-40B4-BE49-F238E27FC236}">
                <a16:creationId xmlns:a16="http://schemas.microsoft.com/office/drawing/2014/main" id="{23328629-372B-D07C-4EBD-373323AF4CAD}"/>
              </a:ext>
            </a:extLst>
          </p:cNvPr>
          <p:cNvPicPr>
            <a:picLocks noChangeAspect="1"/>
          </p:cNvPicPr>
          <p:nvPr/>
        </p:nvPicPr>
        <p:blipFill>
          <a:blip r:embed="rId3"/>
          <a:stretch>
            <a:fillRect/>
          </a:stretch>
        </p:blipFill>
        <p:spPr>
          <a:xfrm>
            <a:off x="2744521" y="11658600"/>
            <a:ext cx="4093658" cy="1083538"/>
          </a:xfrm>
          <a:prstGeom prst="rect">
            <a:avLst/>
          </a:prstGeom>
        </p:spPr>
      </p:pic>
    </p:spTree>
    <p:extLst>
      <p:ext uri="{BB962C8B-B14F-4D97-AF65-F5344CB8AC3E}">
        <p14:creationId xmlns:p14="http://schemas.microsoft.com/office/powerpoint/2010/main" val="925536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1050D757-7827-7EFF-413B-401D4B07E480}"/>
              </a:ext>
            </a:extLst>
          </p:cNvPr>
          <p:cNvSpPr/>
          <p:nvPr/>
        </p:nvSpPr>
        <p:spPr>
          <a:xfrm>
            <a:off x="-8683" y="0"/>
            <a:ext cx="9586769" cy="1279573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A0DA45C6-1B5A-03A6-D2D8-EB8A6FC29E7D}"/>
              </a:ext>
            </a:extLst>
          </p:cNvPr>
          <p:cNvSpPr txBox="1"/>
          <p:nvPr/>
        </p:nvSpPr>
        <p:spPr>
          <a:xfrm>
            <a:off x="16451" y="4872586"/>
            <a:ext cx="9584141"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9600" b="1" dirty="0">
                <a:solidFill>
                  <a:schemeClr val="bg1"/>
                </a:solidFill>
                <a:ea typeface="+mn-lt"/>
                <a:cs typeface="+mn-lt"/>
              </a:rPr>
              <a:t>Seletores de Classe</a:t>
            </a:r>
            <a:endParaRPr lang="pt-BR" sz="9600" b="1">
              <a:solidFill>
                <a:schemeClr val="bg1"/>
              </a:solidFill>
              <a:ea typeface="+mn-lt"/>
              <a:cs typeface="+mn-lt"/>
            </a:endParaRPr>
          </a:p>
        </p:txBody>
      </p:sp>
      <p:sp>
        <p:nvSpPr>
          <p:cNvPr id="2" name="CaixaDeTexto 1">
            <a:extLst>
              <a:ext uri="{FF2B5EF4-FFF2-40B4-BE49-F238E27FC236}">
                <a16:creationId xmlns:a16="http://schemas.microsoft.com/office/drawing/2014/main" id="{C1BE977A-C741-22A0-6CB1-F6D8F40E5332}"/>
              </a:ext>
            </a:extLst>
          </p:cNvPr>
          <p:cNvSpPr txBox="1"/>
          <p:nvPr/>
        </p:nvSpPr>
        <p:spPr>
          <a:xfrm>
            <a:off x="2572744" y="3544117"/>
            <a:ext cx="4471555" cy="1846659"/>
          </a:xfrm>
          <a:prstGeom prst="rect">
            <a:avLst/>
          </a:prstGeom>
          <a:noFill/>
          <a:ln>
            <a:no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r>
              <a:rPr lang="pt-BR" dirty="0"/>
            </a:br>
            <a:r>
              <a:rPr lang="pt-BR" sz="9600" b="1" dirty="0">
                <a:solidFill>
                  <a:srgbClr val="25C2FF"/>
                </a:solidFill>
              </a:rPr>
              <a:t>2</a:t>
            </a:r>
            <a:endParaRPr lang="pt-BR" sz="9600" dirty="0">
              <a:solidFill>
                <a:srgbClr val="25C2FF"/>
              </a:solidFill>
            </a:endParaRPr>
          </a:p>
        </p:txBody>
      </p:sp>
      <p:sp>
        <p:nvSpPr>
          <p:cNvPr id="3" name="Retângulo 2">
            <a:extLst>
              <a:ext uri="{FF2B5EF4-FFF2-40B4-BE49-F238E27FC236}">
                <a16:creationId xmlns:a16="http://schemas.microsoft.com/office/drawing/2014/main" id="{340909FD-FD64-13E1-E539-A512955CE86B}"/>
              </a:ext>
            </a:extLst>
          </p:cNvPr>
          <p:cNvSpPr/>
          <p:nvPr/>
        </p:nvSpPr>
        <p:spPr>
          <a:xfrm>
            <a:off x="561477" y="7668119"/>
            <a:ext cx="8484110" cy="170561"/>
          </a:xfrm>
          <a:prstGeom prst="rect">
            <a:avLst/>
          </a:prstGeom>
          <a:solidFill>
            <a:srgbClr val="1E83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1453C5CD-1265-F370-9E13-46FFDA9F8958}"/>
              </a:ext>
            </a:extLst>
          </p:cNvPr>
          <p:cNvSpPr txBox="1"/>
          <p:nvPr/>
        </p:nvSpPr>
        <p:spPr>
          <a:xfrm>
            <a:off x="1126489" y="8137251"/>
            <a:ext cx="73005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2400" dirty="0">
                <a:solidFill>
                  <a:schemeClr val="bg1"/>
                </a:solidFill>
              </a:rPr>
              <a:t> Versatilidade e Reutilização</a:t>
            </a:r>
            <a:endParaRPr lang="pt-BR"/>
          </a:p>
        </p:txBody>
      </p:sp>
      <p:sp>
        <p:nvSpPr>
          <p:cNvPr id="4" name="Espaço Reservado para Número de Slide 3">
            <a:extLst>
              <a:ext uri="{FF2B5EF4-FFF2-40B4-BE49-F238E27FC236}">
                <a16:creationId xmlns:a16="http://schemas.microsoft.com/office/drawing/2014/main" id="{5E96CFB6-E61E-0787-7D99-C06E15D1E0D5}"/>
              </a:ext>
            </a:extLst>
          </p:cNvPr>
          <p:cNvSpPr>
            <a:spLocks noGrp="1"/>
          </p:cNvSpPr>
          <p:nvPr>
            <p:ph type="sldNum" sz="quarter" idx="12"/>
          </p:nvPr>
        </p:nvSpPr>
        <p:spPr/>
        <p:txBody>
          <a:bodyPr/>
          <a:lstStyle/>
          <a:p>
            <a:fld id="{754FE2FE-B55E-4328-8F5C-2CEB8781A47B}" type="slidenum">
              <a:rPr lang="de-DE" smtClean="0"/>
              <a:t>7</a:t>
            </a:fld>
            <a:endParaRPr lang="pt-BR"/>
          </a:p>
        </p:txBody>
      </p:sp>
    </p:spTree>
    <p:extLst>
      <p:ext uri="{BB962C8B-B14F-4D97-AF65-F5344CB8AC3E}">
        <p14:creationId xmlns:p14="http://schemas.microsoft.com/office/powerpoint/2010/main" val="1608494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7C99F9C2-E82E-8173-22FF-49CD302CDE0A}"/>
              </a:ext>
            </a:extLst>
          </p:cNvPr>
          <p:cNvSpPr txBox="1"/>
          <p:nvPr/>
        </p:nvSpPr>
        <p:spPr>
          <a:xfrm>
            <a:off x="1143635" y="947567"/>
            <a:ext cx="7309645"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pt-BR" dirty="0"/>
            </a:br>
            <a:r>
              <a:rPr lang="pt-BR" sz="4000" b="1" dirty="0"/>
              <a:t>2 - Seletores de Classe</a:t>
            </a:r>
          </a:p>
        </p:txBody>
      </p:sp>
      <p:sp>
        <p:nvSpPr>
          <p:cNvPr id="9" name="CaixaDeTexto 8">
            <a:extLst>
              <a:ext uri="{FF2B5EF4-FFF2-40B4-BE49-F238E27FC236}">
                <a16:creationId xmlns:a16="http://schemas.microsoft.com/office/drawing/2014/main" id="{7C570333-4C8C-2B4F-9121-31517D3ADF38}"/>
              </a:ext>
            </a:extLst>
          </p:cNvPr>
          <p:cNvSpPr txBox="1"/>
          <p:nvPr/>
        </p:nvSpPr>
        <p:spPr>
          <a:xfrm>
            <a:off x="1166746" y="3185689"/>
            <a:ext cx="730055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2400" dirty="0">
                <a:ea typeface="+mn-lt"/>
                <a:cs typeface="+mn-lt"/>
              </a:rPr>
              <a:t>A flexibilidade dos seletores de classe os torna essenciais para qualquer desenvolvedor. Com eles, é possível aplicar o mesmo estilo a diferentes tipos de elementos em uma página, proporcionando controle granular sobre o design e permitindo a reutilização de estilos para manter a consistência e simplificar a manutenção do código.</a:t>
            </a:r>
            <a:endParaRPr lang="pt-BR" dirty="0"/>
          </a:p>
        </p:txBody>
      </p:sp>
      <p:sp>
        <p:nvSpPr>
          <p:cNvPr id="11" name="Retângulo 10">
            <a:extLst>
              <a:ext uri="{FF2B5EF4-FFF2-40B4-BE49-F238E27FC236}">
                <a16:creationId xmlns:a16="http://schemas.microsoft.com/office/drawing/2014/main" id="{A1BE6433-6126-B640-61A3-E6BAD4AC0C3C}"/>
              </a:ext>
            </a:extLst>
          </p:cNvPr>
          <p:cNvSpPr/>
          <p:nvPr/>
        </p:nvSpPr>
        <p:spPr>
          <a:xfrm rot="-5400000" flipV="1">
            <a:off x="128720" y="823968"/>
            <a:ext cx="1861899" cy="232004"/>
          </a:xfrm>
          <a:prstGeom prst="rect">
            <a:avLst/>
          </a:prstGeom>
          <a:solidFill>
            <a:srgbClr val="1E83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Espaço Reservado para Número de Slide 1">
            <a:extLst>
              <a:ext uri="{FF2B5EF4-FFF2-40B4-BE49-F238E27FC236}">
                <a16:creationId xmlns:a16="http://schemas.microsoft.com/office/drawing/2014/main" id="{012A6E12-720F-BC2D-6262-9B8559EEFD6E}"/>
              </a:ext>
            </a:extLst>
          </p:cNvPr>
          <p:cNvSpPr>
            <a:spLocks noGrp="1"/>
          </p:cNvSpPr>
          <p:nvPr>
            <p:ph type="sldNum" sz="quarter" idx="12"/>
          </p:nvPr>
        </p:nvSpPr>
        <p:spPr/>
        <p:txBody>
          <a:bodyPr/>
          <a:lstStyle/>
          <a:p>
            <a:fld id="{754FE2FE-B55E-4328-8F5C-2CEB8781A47B}" type="slidenum">
              <a:rPr lang="de-DE" smtClean="0"/>
              <a:t>8</a:t>
            </a:fld>
            <a:endParaRPr lang="pt-BR"/>
          </a:p>
        </p:txBody>
      </p:sp>
      <p:pic>
        <p:nvPicPr>
          <p:cNvPr id="4" name="Imagem 3" descr="Uma imagem contendo objeto, luz, abajur&#10;&#10;Descrição gerada automaticamente">
            <a:extLst>
              <a:ext uri="{FF2B5EF4-FFF2-40B4-BE49-F238E27FC236}">
                <a16:creationId xmlns:a16="http://schemas.microsoft.com/office/drawing/2014/main" id="{202266A7-D3DC-F37A-1452-EE17F9DB7BD5}"/>
              </a:ext>
            </a:extLst>
          </p:cNvPr>
          <p:cNvPicPr>
            <a:picLocks noChangeAspect="1"/>
          </p:cNvPicPr>
          <p:nvPr/>
        </p:nvPicPr>
        <p:blipFill>
          <a:blip r:embed="rId2"/>
          <a:stretch>
            <a:fillRect/>
          </a:stretch>
        </p:blipFill>
        <p:spPr>
          <a:xfrm>
            <a:off x="2744521" y="11658600"/>
            <a:ext cx="4093658" cy="1083538"/>
          </a:xfrm>
          <a:prstGeom prst="rect">
            <a:avLst/>
          </a:prstGeom>
        </p:spPr>
      </p:pic>
    </p:spTree>
    <p:extLst>
      <p:ext uri="{BB962C8B-B14F-4D97-AF65-F5344CB8AC3E}">
        <p14:creationId xmlns:p14="http://schemas.microsoft.com/office/powerpoint/2010/main" val="1316102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7C99F9C2-E82E-8173-22FF-49CD302CDE0A}"/>
              </a:ext>
            </a:extLst>
          </p:cNvPr>
          <p:cNvSpPr txBox="1"/>
          <p:nvPr/>
        </p:nvSpPr>
        <p:spPr>
          <a:xfrm>
            <a:off x="1163763" y="263204"/>
            <a:ext cx="730964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4000" b="1" dirty="0"/>
              <a:t>2.1 - Classe Aplicada a Vários Elementos</a:t>
            </a:r>
          </a:p>
        </p:txBody>
      </p:sp>
      <p:sp>
        <p:nvSpPr>
          <p:cNvPr id="9" name="CaixaDeTexto 8">
            <a:extLst>
              <a:ext uri="{FF2B5EF4-FFF2-40B4-BE49-F238E27FC236}">
                <a16:creationId xmlns:a16="http://schemas.microsoft.com/office/drawing/2014/main" id="{7C570333-4C8C-2B4F-9121-31517D3ADF38}"/>
              </a:ext>
            </a:extLst>
          </p:cNvPr>
          <p:cNvSpPr txBox="1"/>
          <p:nvPr/>
        </p:nvSpPr>
        <p:spPr>
          <a:xfrm>
            <a:off x="1066105" y="1877349"/>
            <a:ext cx="730055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2400" dirty="0">
                <a:ea typeface="+mn-lt"/>
                <a:cs typeface="+mn-lt"/>
              </a:rPr>
              <a:t>A utilização de uma classe em diferentes elementos permite aplicar o mesmo estilo a diversas </a:t>
            </a:r>
            <a:r>
              <a:rPr lang="pt-BR" sz="2400" dirty="0" err="1">
                <a:ea typeface="+mn-lt"/>
                <a:cs typeface="+mn-lt"/>
              </a:rPr>
              <a:t>tags</a:t>
            </a:r>
            <a:r>
              <a:rPr lang="pt-BR" sz="2400" dirty="0">
                <a:ea typeface="+mn-lt"/>
                <a:cs typeface="+mn-lt"/>
              </a:rPr>
              <a:t>, como </a:t>
            </a:r>
            <a:r>
              <a:rPr lang="pt-BR" sz="2400" dirty="0">
                <a:latin typeface="Consolas"/>
              </a:rPr>
              <a:t>&lt;</a:t>
            </a:r>
            <a:r>
              <a:rPr lang="pt-BR" sz="2400" dirty="0" err="1">
                <a:latin typeface="Consolas"/>
              </a:rPr>
              <a:t>div</a:t>
            </a:r>
            <a:r>
              <a:rPr lang="pt-BR" sz="2400" dirty="0">
                <a:latin typeface="Consolas"/>
              </a:rPr>
              <a:t>&gt;</a:t>
            </a:r>
            <a:r>
              <a:rPr lang="pt-BR" sz="2400" dirty="0">
                <a:ea typeface="+mn-lt"/>
                <a:cs typeface="+mn-lt"/>
              </a:rPr>
              <a:t>, </a:t>
            </a:r>
            <a:r>
              <a:rPr lang="pt-BR" sz="2400" dirty="0">
                <a:latin typeface="Consolas"/>
              </a:rPr>
              <a:t>&lt;p&gt;</a:t>
            </a:r>
            <a:r>
              <a:rPr lang="pt-BR" sz="2400" dirty="0">
                <a:ea typeface="+mn-lt"/>
                <a:cs typeface="+mn-lt"/>
              </a:rPr>
              <a:t> e até </a:t>
            </a:r>
            <a:r>
              <a:rPr lang="pt-BR" sz="2400" dirty="0">
                <a:latin typeface="Consolas"/>
              </a:rPr>
              <a:t>&lt;</a:t>
            </a:r>
            <a:r>
              <a:rPr lang="pt-BR" sz="2400" dirty="0" err="1">
                <a:latin typeface="Consolas"/>
              </a:rPr>
              <a:t>span</a:t>
            </a:r>
            <a:r>
              <a:rPr lang="pt-BR" sz="2400" dirty="0">
                <a:latin typeface="Consolas"/>
              </a:rPr>
              <a:t>&gt;</a:t>
            </a:r>
            <a:r>
              <a:rPr lang="pt-BR" sz="2400" dirty="0">
                <a:ea typeface="+mn-lt"/>
                <a:cs typeface="+mn-lt"/>
              </a:rPr>
              <a:t>. Isso promove a reutilização de estilos e garante a uniformidade em diferentes partes do layout. Por exemplo, uma classe </a:t>
            </a:r>
            <a:r>
              <a:rPr lang="pt-BR" sz="2400" dirty="0">
                <a:latin typeface="Consolas"/>
              </a:rPr>
              <a:t>.destaque</a:t>
            </a:r>
            <a:r>
              <a:rPr lang="pt-BR" sz="2400" dirty="0">
                <a:ea typeface="+mn-lt"/>
                <a:cs typeface="+mn-lt"/>
              </a:rPr>
              <a:t> pode ser aplicada tanto em um parágrafo quanto em um cabeçalho, unificando a aparência de diferentes seções da página.</a:t>
            </a:r>
            <a:endParaRPr lang="pt-BR" dirty="0"/>
          </a:p>
        </p:txBody>
      </p:sp>
      <p:sp>
        <p:nvSpPr>
          <p:cNvPr id="11" name="Retângulo 10">
            <a:extLst>
              <a:ext uri="{FF2B5EF4-FFF2-40B4-BE49-F238E27FC236}">
                <a16:creationId xmlns:a16="http://schemas.microsoft.com/office/drawing/2014/main" id="{A1BE6433-6126-B640-61A3-E6BAD4AC0C3C}"/>
              </a:ext>
            </a:extLst>
          </p:cNvPr>
          <p:cNvSpPr/>
          <p:nvPr/>
        </p:nvSpPr>
        <p:spPr>
          <a:xfrm rot="-5400000" flipV="1">
            <a:off x="128720" y="823968"/>
            <a:ext cx="1861899" cy="232004"/>
          </a:xfrm>
          <a:prstGeom prst="rect">
            <a:avLst/>
          </a:prstGeom>
          <a:solidFill>
            <a:srgbClr val="1E83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descr="Texto&#10;&#10;Descrição gerada automaticamente">
            <a:extLst>
              <a:ext uri="{FF2B5EF4-FFF2-40B4-BE49-F238E27FC236}">
                <a16:creationId xmlns:a16="http://schemas.microsoft.com/office/drawing/2014/main" id="{836F9A83-2812-2D97-4D59-E94B104DC5DB}"/>
              </a:ext>
            </a:extLst>
          </p:cNvPr>
          <p:cNvPicPr>
            <a:picLocks noChangeAspect="1"/>
          </p:cNvPicPr>
          <p:nvPr/>
        </p:nvPicPr>
        <p:blipFill>
          <a:blip r:embed="rId2"/>
          <a:stretch>
            <a:fillRect/>
          </a:stretch>
        </p:blipFill>
        <p:spPr>
          <a:xfrm>
            <a:off x="914400" y="5177196"/>
            <a:ext cx="7772400" cy="3171825"/>
          </a:xfrm>
          <a:prstGeom prst="rect">
            <a:avLst/>
          </a:prstGeom>
        </p:spPr>
      </p:pic>
      <p:sp>
        <p:nvSpPr>
          <p:cNvPr id="2" name="Espaço Reservado para Número de Slide 1">
            <a:extLst>
              <a:ext uri="{FF2B5EF4-FFF2-40B4-BE49-F238E27FC236}">
                <a16:creationId xmlns:a16="http://schemas.microsoft.com/office/drawing/2014/main" id="{0A6C0844-5ABD-DE3F-6F5A-254DB706CD2B}"/>
              </a:ext>
            </a:extLst>
          </p:cNvPr>
          <p:cNvSpPr>
            <a:spLocks noGrp="1"/>
          </p:cNvSpPr>
          <p:nvPr>
            <p:ph type="sldNum" sz="quarter" idx="12"/>
          </p:nvPr>
        </p:nvSpPr>
        <p:spPr/>
        <p:txBody>
          <a:bodyPr/>
          <a:lstStyle/>
          <a:p>
            <a:fld id="{754FE2FE-B55E-4328-8F5C-2CEB8781A47B}" type="slidenum">
              <a:rPr lang="de-DE" smtClean="0"/>
              <a:t>9</a:t>
            </a:fld>
            <a:endParaRPr lang="pt-BR"/>
          </a:p>
        </p:txBody>
      </p:sp>
      <p:pic>
        <p:nvPicPr>
          <p:cNvPr id="6" name="Imagem 5" descr="Uma imagem contendo objeto, luz, abajur&#10;&#10;Descrição gerada automaticamente">
            <a:extLst>
              <a:ext uri="{FF2B5EF4-FFF2-40B4-BE49-F238E27FC236}">
                <a16:creationId xmlns:a16="http://schemas.microsoft.com/office/drawing/2014/main" id="{659FED08-AA5B-9E79-2317-47CB257A1309}"/>
              </a:ext>
            </a:extLst>
          </p:cNvPr>
          <p:cNvPicPr>
            <a:picLocks noChangeAspect="1"/>
          </p:cNvPicPr>
          <p:nvPr/>
        </p:nvPicPr>
        <p:blipFill>
          <a:blip r:embed="rId3"/>
          <a:stretch>
            <a:fillRect/>
          </a:stretch>
        </p:blipFill>
        <p:spPr>
          <a:xfrm>
            <a:off x="2744521" y="11658600"/>
            <a:ext cx="4093658" cy="1083538"/>
          </a:xfrm>
          <a:prstGeom prst="rect">
            <a:avLst/>
          </a:prstGeom>
        </p:spPr>
      </p:pic>
    </p:spTree>
    <p:extLst>
      <p:ext uri="{BB962C8B-B14F-4D97-AF65-F5344CB8AC3E}">
        <p14:creationId xmlns:p14="http://schemas.microsoft.com/office/powerpoint/2010/main" val="90093908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Escritório">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Papel A3 (297 x 420 mm)</PresentationFormat>
  <Paragraphs>0</Paragraphs>
  <Slides>16</Slides>
  <Notes>0</Notes>
  <HiddenSlides>0</HiddenSlides>
  <MMClips>0</MMClips>
  <ScaleCrop>false</ScaleCrop>
  <HeadingPairs>
    <vt:vector size="4" baseType="variant">
      <vt:variant>
        <vt:lpstr>Tema</vt:lpstr>
      </vt:variant>
      <vt:variant>
        <vt:i4>1</vt:i4>
      </vt:variant>
      <vt:variant>
        <vt:lpstr>Títulos de slides</vt:lpstr>
      </vt:variant>
      <vt:variant>
        <vt:i4>16</vt:i4>
      </vt:variant>
    </vt:vector>
  </HeadingPairs>
  <TitlesOfParts>
    <vt:vector size="17" baseType="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856</cp:revision>
  <dcterms:created xsi:type="dcterms:W3CDTF">2024-11-13T22:42:46Z</dcterms:created>
  <dcterms:modified xsi:type="dcterms:W3CDTF">2024-11-18T00:20:01Z</dcterms:modified>
</cp:coreProperties>
</file>