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195E4-F321-42B7-8802-6ABAF1E3F316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E06F60F-0C9B-4399-8E05-D7BD88AE670D}">
      <dgm:prSet/>
      <dgm:spPr/>
      <dgm:t>
        <a:bodyPr/>
        <a:lstStyle/>
        <a:p>
          <a:r>
            <a:rPr lang="en-CA"/>
            <a:t>Weak or outdated cryptography algorithms are used</a:t>
          </a:r>
          <a:endParaRPr lang="en-US"/>
        </a:p>
      </dgm:t>
    </dgm:pt>
    <dgm:pt modelId="{55C93978-FC7B-4438-9E29-747F4DC9F24C}" type="parTrans" cxnId="{C798FD58-6137-407A-87EF-E9000C33E210}">
      <dgm:prSet/>
      <dgm:spPr/>
      <dgm:t>
        <a:bodyPr/>
        <a:lstStyle/>
        <a:p>
          <a:endParaRPr lang="en-US"/>
        </a:p>
      </dgm:t>
    </dgm:pt>
    <dgm:pt modelId="{AF89FB24-A869-4752-B803-03E2F46115E9}" type="sibTrans" cxnId="{C798FD58-6137-407A-87EF-E9000C33E210}">
      <dgm:prSet/>
      <dgm:spPr/>
      <dgm:t>
        <a:bodyPr/>
        <a:lstStyle/>
        <a:p>
          <a:endParaRPr lang="en-US"/>
        </a:p>
      </dgm:t>
    </dgm:pt>
    <dgm:pt modelId="{ECB56448-7BA6-4787-82C3-81F056B8BB65}">
      <dgm:prSet/>
      <dgm:spPr/>
      <dgm:t>
        <a:bodyPr/>
        <a:lstStyle/>
        <a:p>
          <a:r>
            <a:rPr lang="en-CA"/>
            <a:t>Improper Key Handling</a:t>
          </a:r>
          <a:endParaRPr lang="en-US"/>
        </a:p>
      </dgm:t>
    </dgm:pt>
    <dgm:pt modelId="{54A6C8DF-89D1-426E-BBB1-6BFE786A64FF}" type="parTrans" cxnId="{6AF89682-4FE4-40C5-91E9-1FAEE1ACEDA5}">
      <dgm:prSet/>
      <dgm:spPr/>
      <dgm:t>
        <a:bodyPr/>
        <a:lstStyle/>
        <a:p>
          <a:endParaRPr lang="en-US"/>
        </a:p>
      </dgm:t>
    </dgm:pt>
    <dgm:pt modelId="{36CEE40D-C3C7-4B3F-B320-D28F34C56FED}" type="sibTrans" cxnId="{6AF89682-4FE4-40C5-91E9-1FAEE1ACEDA5}">
      <dgm:prSet/>
      <dgm:spPr/>
      <dgm:t>
        <a:bodyPr/>
        <a:lstStyle/>
        <a:p>
          <a:endParaRPr lang="en-US"/>
        </a:p>
      </dgm:t>
    </dgm:pt>
    <dgm:pt modelId="{599850F9-7BCE-47B8-8447-31BFD92E2F6B}">
      <dgm:prSet/>
      <dgm:spPr/>
      <dgm:t>
        <a:bodyPr/>
        <a:lstStyle/>
        <a:p>
          <a:r>
            <a:rPr lang="en-US" dirty="0"/>
            <a:t>No hashing and/or salting used on passwords</a:t>
          </a:r>
        </a:p>
      </dgm:t>
    </dgm:pt>
    <dgm:pt modelId="{1D0A334D-B1D4-406D-9054-2C1910D46B97}" type="parTrans" cxnId="{3838AB8A-AF6D-4C8E-A61D-998D42B6BAE1}">
      <dgm:prSet/>
      <dgm:spPr/>
      <dgm:t>
        <a:bodyPr/>
        <a:lstStyle/>
        <a:p>
          <a:endParaRPr lang="en-US"/>
        </a:p>
      </dgm:t>
    </dgm:pt>
    <dgm:pt modelId="{9E11D959-84C9-443C-8E32-3CA5288ECF28}" type="sibTrans" cxnId="{3838AB8A-AF6D-4C8E-A61D-998D42B6BAE1}">
      <dgm:prSet/>
      <dgm:spPr/>
      <dgm:t>
        <a:bodyPr/>
        <a:lstStyle/>
        <a:p>
          <a:endParaRPr lang="en-US"/>
        </a:p>
      </dgm:t>
    </dgm:pt>
    <dgm:pt modelId="{C838EDFB-E63B-4A51-A560-9E5B1C256055}" type="pres">
      <dgm:prSet presAssocID="{0FC195E4-F321-42B7-8802-6ABAF1E3F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0AB9F7-DF40-4CBA-A4ED-2F8D149A384E}" type="pres">
      <dgm:prSet presAssocID="{8E06F60F-0C9B-4399-8E05-D7BD88AE670D}" presName="root" presStyleCnt="0"/>
      <dgm:spPr/>
    </dgm:pt>
    <dgm:pt modelId="{9A194EFE-2161-41B0-A32A-F87F2AC8E7F9}" type="pres">
      <dgm:prSet presAssocID="{8E06F60F-0C9B-4399-8E05-D7BD88AE670D}" presName="rootComposite" presStyleCnt="0"/>
      <dgm:spPr/>
    </dgm:pt>
    <dgm:pt modelId="{2CB89D13-8268-4002-9DB6-D92336C64AB8}" type="pres">
      <dgm:prSet presAssocID="{8E06F60F-0C9B-4399-8E05-D7BD88AE670D}" presName="rootText" presStyleLbl="node1" presStyleIdx="0" presStyleCnt="3"/>
      <dgm:spPr/>
    </dgm:pt>
    <dgm:pt modelId="{F6D6AA50-12BA-4161-AF22-2D4859B95066}" type="pres">
      <dgm:prSet presAssocID="{8E06F60F-0C9B-4399-8E05-D7BD88AE670D}" presName="rootConnector" presStyleLbl="node1" presStyleIdx="0" presStyleCnt="3"/>
      <dgm:spPr/>
    </dgm:pt>
    <dgm:pt modelId="{85031281-8600-4A67-AFC8-97B87EC9FB5F}" type="pres">
      <dgm:prSet presAssocID="{8E06F60F-0C9B-4399-8E05-D7BD88AE670D}" presName="childShape" presStyleCnt="0"/>
      <dgm:spPr/>
    </dgm:pt>
    <dgm:pt modelId="{48B1B9D9-7ADD-4CAD-B8BB-F33AECAA4C56}" type="pres">
      <dgm:prSet presAssocID="{ECB56448-7BA6-4787-82C3-81F056B8BB65}" presName="root" presStyleCnt="0"/>
      <dgm:spPr/>
    </dgm:pt>
    <dgm:pt modelId="{27F03E97-776F-46F4-B3F7-50126B0471E4}" type="pres">
      <dgm:prSet presAssocID="{ECB56448-7BA6-4787-82C3-81F056B8BB65}" presName="rootComposite" presStyleCnt="0"/>
      <dgm:spPr/>
    </dgm:pt>
    <dgm:pt modelId="{67A439A2-11D6-430B-8427-6A7D6AF1B228}" type="pres">
      <dgm:prSet presAssocID="{ECB56448-7BA6-4787-82C3-81F056B8BB65}" presName="rootText" presStyleLbl="node1" presStyleIdx="1" presStyleCnt="3"/>
      <dgm:spPr/>
    </dgm:pt>
    <dgm:pt modelId="{4742F8F9-5AB4-45DB-9FA2-BCA94F8F708E}" type="pres">
      <dgm:prSet presAssocID="{ECB56448-7BA6-4787-82C3-81F056B8BB65}" presName="rootConnector" presStyleLbl="node1" presStyleIdx="1" presStyleCnt="3"/>
      <dgm:spPr/>
    </dgm:pt>
    <dgm:pt modelId="{54697C24-7A01-49C0-9D10-D5E3F78BBEE4}" type="pres">
      <dgm:prSet presAssocID="{ECB56448-7BA6-4787-82C3-81F056B8BB65}" presName="childShape" presStyleCnt="0"/>
      <dgm:spPr/>
    </dgm:pt>
    <dgm:pt modelId="{ED02F153-F57A-4EB9-8D9D-A11080870C6F}" type="pres">
      <dgm:prSet presAssocID="{599850F9-7BCE-47B8-8447-31BFD92E2F6B}" presName="root" presStyleCnt="0"/>
      <dgm:spPr/>
    </dgm:pt>
    <dgm:pt modelId="{2F506478-BAA6-4CCA-B1C3-7F8550574D8D}" type="pres">
      <dgm:prSet presAssocID="{599850F9-7BCE-47B8-8447-31BFD92E2F6B}" presName="rootComposite" presStyleCnt="0"/>
      <dgm:spPr/>
    </dgm:pt>
    <dgm:pt modelId="{DEE97720-A68A-42D2-AE7B-583B43D5D575}" type="pres">
      <dgm:prSet presAssocID="{599850F9-7BCE-47B8-8447-31BFD92E2F6B}" presName="rootText" presStyleLbl="node1" presStyleIdx="2" presStyleCnt="3"/>
      <dgm:spPr/>
    </dgm:pt>
    <dgm:pt modelId="{1AF04A5B-5C08-4EF3-8B90-481F00145433}" type="pres">
      <dgm:prSet presAssocID="{599850F9-7BCE-47B8-8447-31BFD92E2F6B}" presName="rootConnector" presStyleLbl="node1" presStyleIdx="2" presStyleCnt="3"/>
      <dgm:spPr/>
    </dgm:pt>
    <dgm:pt modelId="{C152B6A9-13DC-4901-AD99-C3714F75AB9D}" type="pres">
      <dgm:prSet presAssocID="{599850F9-7BCE-47B8-8447-31BFD92E2F6B}" presName="childShape" presStyleCnt="0"/>
      <dgm:spPr/>
    </dgm:pt>
  </dgm:ptLst>
  <dgm:cxnLst>
    <dgm:cxn modelId="{D56CB638-F3AB-4198-9D54-5C8CAC519F7E}" type="presOf" srcId="{ECB56448-7BA6-4787-82C3-81F056B8BB65}" destId="{4742F8F9-5AB4-45DB-9FA2-BCA94F8F708E}" srcOrd="1" destOrd="0" presId="urn:microsoft.com/office/officeart/2005/8/layout/hierarchy3"/>
    <dgm:cxn modelId="{AE32A76D-E468-4D21-8FAE-D0D83D96858E}" type="presOf" srcId="{8E06F60F-0C9B-4399-8E05-D7BD88AE670D}" destId="{F6D6AA50-12BA-4161-AF22-2D4859B95066}" srcOrd="1" destOrd="0" presId="urn:microsoft.com/office/officeart/2005/8/layout/hierarchy3"/>
    <dgm:cxn modelId="{C798FD58-6137-407A-87EF-E9000C33E210}" srcId="{0FC195E4-F321-42B7-8802-6ABAF1E3F316}" destId="{8E06F60F-0C9B-4399-8E05-D7BD88AE670D}" srcOrd="0" destOrd="0" parTransId="{55C93978-FC7B-4438-9E29-747F4DC9F24C}" sibTransId="{AF89FB24-A869-4752-B803-03E2F46115E9}"/>
    <dgm:cxn modelId="{6AF89682-4FE4-40C5-91E9-1FAEE1ACEDA5}" srcId="{0FC195E4-F321-42B7-8802-6ABAF1E3F316}" destId="{ECB56448-7BA6-4787-82C3-81F056B8BB65}" srcOrd="1" destOrd="0" parTransId="{54A6C8DF-89D1-426E-BBB1-6BFE786A64FF}" sibTransId="{36CEE40D-C3C7-4B3F-B320-D28F34C56FED}"/>
    <dgm:cxn modelId="{3838AB8A-AF6D-4C8E-A61D-998D42B6BAE1}" srcId="{0FC195E4-F321-42B7-8802-6ABAF1E3F316}" destId="{599850F9-7BCE-47B8-8447-31BFD92E2F6B}" srcOrd="2" destOrd="0" parTransId="{1D0A334D-B1D4-406D-9054-2C1910D46B97}" sibTransId="{9E11D959-84C9-443C-8E32-3CA5288ECF28}"/>
    <dgm:cxn modelId="{E017F298-427E-4E6F-80EE-BD406F1F279E}" type="presOf" srcId="{ECB56448-7BA6-4787-82C3-81F056B8BB65}" destId="{67A439A2-11D6-430B-8427-6A7D6AF1B228}" srcOrd="0" destOrd="0" presId="urn:microsoft.com/office/officeart/2005/8/layout/hierarchy3"/>
    <dgm:cxn modelId="{80913FB5-1284-40AF-AFA7-00503CBA25E7}" type="presOf" srcId="{8E06F60F-0C9B-4399-8E05-D7BD88AE670D}" destId="{2CB89D13-8268-4002-9DB6-D92336C64AB8}" srcOrd="0" destOrd="0" presId="urn:microsoft.com/office/officeart/2005/8/layout/hierarchy3"/>
    <dgm:cxn modelId="{AA77B8B8-728F-4610-B396-0F7D5C377B0F}" type="presOf" srcId="{599850F9-7BCE-47B8-8447-31BFD92E2F6B}" destId="{DEE97720-A68A-42D2-AE7B-583B43D5D575}" srcOrd="0" destOrd="0" presId="urn:microsoft.com/office/officeart/2005/8/layout/hierarchy3"/>
    <dgm:cxn modelId="{2764A2F5-CD84-422D-A786-B100B8CA8F7D}" type="presOf" srcId="{0FC195E4-F321-42B7-8802-6ABAF1E3F316}" destId="{C838EDFB-E63B-4A51-A560-9E5B1C256055}" srcOrd="0" destOrd="0" presId="urn:microsoft.com/office/officeart/2005/8/layout/hierarchy3"/>
    <dgm:cxn modelId="{AFA36DF6-828E-4B2C-9A55-76BE8612E774}" type="presOf" srcId="{599850F9-7BCE-47B8-8447-31BFD92E2F6B}" destId="{1AF04A5B-5C08-4EF3-8B90-481F00145433}" srcOrd="1" destOrd="0" presId="urn:microsoft.com/office/officeart/2005/8/layout/hierarchy3"/>
    <dgm:cxn modelId="{1AB4155E-A364-48A6-9D3E-5C83451E1AF2}" type="presParOf" srcId="{C838EDFB-E63B-4A51-A560-9E5B1C256055}" destId="{660AB9F7-DF40-4CBA-A4ED-2F8D149A384E}" srcOrd="0" destOrd="0" presId="urn:microsoft.com/office/officeart/2005/8/layout/hierarchy3"/>
    <dgm:cxn modelId="{42131361-4E3A-4C8A-893B-77D17589BAA7}" type="presParOf" srcId="{660AB9F7-DF40-4CBA-A4ED-2F8D149A384E}" destId="{9A194EFE-2161-41B0-A32A-F87F2AC8E7F9}" srcOrd="0" destOrd="0" presId="urn:microsoft.com/office/officeart/2005/8/layout/hierarchy3"/>
    <dgm:cxn modelId="{E49E6CE2-712F-475E-B559-6052D5FED8EE}" type="presParOf" srcId="{9A194EFE-2161-41B0-A32A-F87F2AC8E7F9}" destId="{2CB89D13-8268-4002-9DB6-D92336C64AB8}" srcOrd="0" destOrd="0" presId="urn:microsoft.com/office/officeart/2005/8/layout/hierarchy3"/>
    <dgm:cxn modelId="{5A93C24E-78E1-488B-BB50-5C9765ACCCFA}" type="presParOf" srcId="{9A194EFE-2161-41B0-A32A-F87F2AC8E7F9}" destId="{F6D6AA50-12BA-4161-AF22-2D4859B95066}" srcOrd="1" destOrd="0" presId="urn:microsoft.com/office/officeart/2005/8/layout/hierarchy3"/>
    <dgm:cxn modelId="{07430206-5E6D-48F9-9DB8-D15C9F702429}" type="presParOf" srcId="{660AB9F7-DF40-4CBA-A4ED-2F8D149A384E}" destId="{85031281-8600-4A67-AFC8-97B87EC9FB5F}" srcOrd="1" destOrd="0" presId="urn:microsoft.com/office/officeart/2005/8/layout/hierarchy3"/>
    <dgm:cxn modelId="{55123A39-E1B1-49E1-8FD1-D323A2DE533B}" type="presParOf" srcId="{C838EDFB-E63B-4A51-A560-9E5B1C256055}" destId="{48B1B9D9-7ADD-4CAD-B8BB-F33AECAA4C56}" srcOrd="1" destOrd="0" presId="urn:microsoft.com/office/officeart/2005/8/layout/hierarchy3"/>
    <dgm:cxn modelId="{35946843-BE6B-4642-BD99-7AA8BD9FCF95}" type="presParOf" srcId="{48B1B9D9-7ADD-4CAD-B8BB-F33AECAA4C56}" destId="{27F03E97-776F-46F4-B3F7-50126B0471E4}" srcOrd="0" destOrd="0" presId="urn:microsoft.com/office/officeart/2005/8/layout/hierarchy3"/>
    <dgm:cxn modelId="{952D2C9D-9541-486E-A15F-3432DB700878}" type="presParOf" srcId="{27F03E97-776F-46F4-B3F7-50126B0471E4}" destId="{67A439A2-11D6-430B-8427-6A7D6AF1B228}" srcOrd="0" destOrd="0" presId="urn:microsoft.com/office/officeart/2005/8/layout/hierarchy3"/>
    <dgm:cxn modelId="{0E6D6529-522C-4D01-9532-8E46729FBD98}" type="presParOf" srcId="{27F03E97-776F-46F4-B3F7-50126B0471E4}" destId="{4742F8F9-5AB4-45DB-9FA2-BCA94F8F708E}" srcOrd="1" destOrd="0" presId="urn:microsoft.com/office/officeart/2005/8/layout/hierarchy3"/>
    <dgm:cxn modelId="{211643FB-86C1-4F64-B74F-2A96E235BB54}" type="presParOf" srcId="{48B1B9D9-7ADD-4CAD-B8BB-F33AECAA4C56}" destId="{54697C24-7A01-49C0-9D10-D5E3F78BBEE4}" srcOrd="1" destOrd="0" presId="urn:microsoft.com/office/officeart/2005/8/layout/hierarchy3"/>
    <dgm:cxn modelId="{54F8E83C-932E-4C09-9172-FFB54A4F54C2}" type="presParOf" srcId="{C838EDFB-E63B-4A51-A560-9E5B1C256055}" destId="{ED02F153-F57A-4EB9-8D9D-A11080870C6F}" srcOrd="2" destOrd="0" presId="urn:microsoft.com/office/officeart/2005/8/layout/hierarchy3"/>
    <dgm:cxn modelId="{19A2708D-E75B-4727-BA87-0D7B9F5BAE4F}" type="presParOf" srcId="{ED02F153-F57A-4EB9-8D9D-A11080870C6F}" destId="{2F506478-BAA6-4CCA-B1C3-7F8550574D8D}" srcOrd="0" destOrd="0" presId="urn:microsoft.com/office/officeart/2005/8/layout/hierarchy3"/>
    <dgm:cxn modelId="{9551ED36-54F3-403C-B1C1-788B192F8360}" type="presParOf" srcId="{2F506478-BAA6-4CCA-B1C3-7F8550574D8D}" destId="{DEE97720-A68A-42D2-AE7B-583B43D5D575}" srcOrd="0" destOrd="0" presId="urn:microsoft.com/office/officeart/2005/8/layout/hierarchy3"/>
    <dgm:cxn modelId="{6BFD0C1D-16F2-424A-B297-579F6312247B}" type="presParOf" srcId="{2F506478-BAA6-4CCA-B1C3-7F8550574D8D}" destId="{1AF04A5B-5C08-4EF3-8B90-481F00145433}" srcOrd="1" destOrd="0" presId="urn:microsoft.com/office/officeart/2005/8/layout/hierarchy3"/>
    <dgm:cxn modelId="{77E1AA2F-D944-483E-8F1B-222147F7D1C4}" type="presParOf" srcId="{ED02F153-F57A-4EB9-8D9D-A11080870C6F}" destId="{C152B6A9-13DC-4901-AD99-C3714F75AB9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05749E-0F62-4A0F-8B00-FDEDFDB9893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C39578A-DA1B-4B8F-951D-29D833F7AA9B}">
      <dgm:prSet/>
      <dgm:spPr/>
      <dgm:t>
        <a:bodyPr/>
        <a:lstStyle/>
        <a:p>
          <a:r>
            <a:rPr lang="en-CA" dirty="0"/>
            <a:t>Severe Implications – CVSS Score of 9.1</a:t>
          </a:r>
          <a:endParaRPr lang="en-US" dirty="0"/>
        </a:p>
      </dgm:t>
    </dgm:pt>
    <dgm:pt modelId="{B8D98457-D623-48C3-931C-D119B10D5A90}" type="parTrans" cxnId="{799AB755-B693-4745-9497-E05CAF15F192}">
      <dgm:prSet/>
      <dgm:spPr/>
      <dgm:t>
        <a:bodyPr/>
        <a:lstStyle/>
        <a:p>
          <a:endParaRPr lang="en-US"/>
        </a:p>
      </dgm:t>
    </dgm:pt>
    <dgm:pt modelId="{2B7F0A62-969F-4FBA-8A43-394B4A7C05DF}" type="sibTrans" cxnId="{799AB755-B693-4745-9497-E05CAF15F192}">
      <dgm:prSet/>
      <dgm:spPr/>
      <dgm:t>
        <a:bodyPr/>
        <a:lstStyle/>
        <a:p>
          <a:endParaRPr lang="en-US"/>
        </a:p>
      </dgm:t>
    </dgm:pt>
    <dgm:pt modelId="{592ED5EC-1C06-48A8-BC82-0D11D6038464}">
      <dgm:prSet/>
      <dgm:spPr/>
      <dgm:t>
        <a:bodyPr/>
        <a:lstStyle/>
        <a:p>
          <a:r>
            <a:rPr lang="en-CA" dirty="0"/>
            <a:t>Decryption of Sensitive Data</a:t>
          </a:r>
          <a:endParaRPr lang="en-US" dirty="0"/>
        </a:p>
      </dgm:t>
    </dgm:pt>
    <dgm:pt modelId="{6AE2F98C-7988-4774-B871-C28EA767C401}" type="parTrans" cxnId="{8486FC9A-CCDF-4FC3-AA3F-BF248E9426E4}">
      <dgm:prSet/>
      <dgm:spPr/>
      <dgm:t>
        <a:bodyPr/>
        <a:lstStyle/>
        <a:p>
          <a:endParaRPr lang="en-US"/>
        </a:p>
      </dgm:t>
    </dgm:pt>
    <dgm:pt modelId="{E93E2A98-8148-45E1-93EB-A194FBE44607}" type="sibTrans" cxnId="{8486FC9A-CCDF-4FC3-AA3F-BF248E9426E4}">
      <dgm:prSet/>
      <dgm:spPr/>
      <dgm:t>
        <a:bodyPr/>
        <a:lstStyle/>
        <a:p>
          <a:endParaRPr lang="en-US"/>
        </a:p>
      </dgm:t>
    </dgm:pt>
    <dgm:pt modelId="{D2B886E6-329E-44E1-9AB5-6A07BF34EC7C}">
      <dgm:prSet/>
      <dgm:spPr/>
      <dgm:t>
        <a:bodyPr/>
        <a:lstStyle/>
        <a:p>
          <a:r>
            <a:rPr lang="en-CA" dirty="0"/>
            <a:t>No Protection</a:t>
          </a:r>
          <a:endParaRPr lang="en-US" dirty="0"/>
        </a:p>
      </dgm:t>
    </dgm:pt>
    <dgm:pt modelId="{70813508-B75C-404C-8D2C-F5AE9B7920FF}" type="parTrans" cxnId="{A0C9E286-DD27-4E63-B952-94531FC599CB}">
      <dgm:prSet/>
      <dgm:spPr/>
      <dgm:t>
        <a:bodyPr/>
        <a:lstStyle/>
        <a:p>
          <a:endParaRPr lang="en-US"/>
        </a:p>
      </dgm:t>
    </dgm:pt>
    <dgm:pt modelId="{E1323136-BE92-4396-8C64-1AB119EF26E3}" type="sibTrans" cxnId="{A0C9E286-DD27-4E63-B952-94531FC599CB}">
      <dgm:prSet/>
      <dgm:spPr/>
      <dgm:t>
        <a:bodyPr/>
        <a:lstStyle/>
        <a:p>
          <a:endParaRPr lang="en-US"/>
        </a:p>
      </dgm:t>
    </dgm:pt>
    <dgm:pt modelId="{4794CD9F-F2D6-46A4-9FCB-3CD29F391D72}" type="pres">
      <dgm:prSet presAssocID="{F105749E-0F62-4A0F-8B00-FDEDFDB9893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30D08F7-9E39-4033-B18C-C4B92BCCFF48}" type="pres">
      <dgm:prSet presAssocID="{2C39578A-DA1B-4B8F-951D-29D833F7AA9B}" presName="hierRoot1" presStyleCnt="0"/>
      <dgm:spPr/>
    </dgm:pt>
    <dgm:pt modelId="{3AE844A9-E17E-4FBA-993D-2FF4889E3E49}" type="pres">
      <dgm:prSet presAssocID="{2C39578A-DA1B-4B8F-951D-29D833F7AA9B}" presName="composite" presStyleCnt="0"/>
      <dgm:spPr/>
    </dgm:pt>
    <dgm:pt modelId="{54806ED5-5132-493F-92BA-B044AE55114D}" type="pres">
      <dgm:prSet presAssocID="{2C39578A-DA1B-4B8F-951D-29D833F7AA9B}" presName="background" presStyleLbl="node0" presStyleIdx="0" presStyleCnt="3"/>
      <dgm:spPr/>
    </dgm:pt>
    <dgm:pt modelId="{0678A51D-B2CB-4F77-A508-9061D7194A96}" type="pres">
      <dgm:prSet presAssocID="{2C39578A-DA1B-4B8F-951D-29D833F7AA9B}" presName="text" presStyleLbl="fgAcc0" presStyleIdx="0" presStyleCnt="3">
        <dgm:presLayoutVars>
          <dgm:chPref val="3"/>
        </dgm:presLayoutVars>
      </dgm:prSet>
      <dgm:spPr/>
    </dgm:pt>
    <dgm:pt modelId="{14A12234-EF88-4000-B8B8-671DAB4EA989}" type="pres">
      <dgm:prSet presAssocID="{2C39578A-DA1B-4B8F-951D-29D833F7AA9B}" presName="hierChild2" presStyleCnt="0"/>
      <dgm:spPr/>
    </dgm:pt>
    <dgm:pt modelId="{A899A515-9F2A-414C-A429-1E21F9A2909B}" type="pres">
      <dgm:prSet presAssocID="{592ED5EC-1C06-48A8-BC82-0D11D6038464}" presName="hierRoot1" presStyleCnt="0"/>
      <dgm:spPr/>
    </dgm:pt>
    <dgm:pt modelId="{A308E559-3128-4616-965C-900427751113}" type="pres">
      <dgm:prSet presAssocID="{592ED5EC-1C06-48A8-BC82-0D11D6038464}" presName="composite" presStyleCnt="0"/>
      <dgm:spPr/>
    </dgm:pt>
    <dgm:pt modelId="{DB4E54E6-DF48-4C9C-81EE-5FC769A07BE1}" type="pres">
      <dgm:prSet presAssocID="{592ED5EC-1C06-48A8-BC82-0D11D6038464}" presName="background" presStyleLbl="node0" presStyleIdx="1" presStyleCnt="3"/>
      <dgm:spPr/>
    </dgm:pt>
    <dgm:pt modelId="{CB7FFCAE-6AFA-4009-A3F4-1FCD999A6833}" type="pres">
      <dgm:prSet presAssocID="{592ED5EC-1C06-48A8-BC82-0D11D6038464}" presName="text" presStyleLbl="fgAcc0" presStyleIdx="1" presStyleCnt="3">
        <dgm:presLayoutVars>
          <dgm:chPref val="3"/>
        </dgm:presLayoutVars>
      </dgm:prSet>
      <dgm:spPr/>
    </dgm:pt>
    <dgm:pt modelId="{06809DF3-3AC4-47B7-87CB-B537F4062E25}" type="pres">
      <dgm:prSet presAssocID="{592ED5EC-1C06-48A8-BC82-0D11D6038464}" presName="hierChild2" presStyleCnt="0"/>
      <dgm:spPr/>
    </dgm:pt>
    <dgm:pt modelId="{689A8A29-CA09-46AF-BA1A-C857CA3A133A}" type="pres">
      <dgm:prSet presAssocID="{D2B886E6-329E-44E1-9AB5-6A07BF34EC7C}" presName="hierRoot1" presStyleCnt="0"/>
      <dgm:spPr/>
    </dgm:pt>
    <dgm:pt modelId="{6B6BA17D-A6F1-4514-81BD-9265BA88A8EB}" type="pres">
      <dgm:prSet presAssocID="{D2B886E6-329E-44E1-9AB5-6A07BF34EC7C}" presName="composite" presStyleCnt="0"/>
      <dgm:spPr/>
    </dgm:pt>
    <dgm:pt modelId="{E8255B93-C021-40AB-A9EB-FFB89E6C5EE3}" type="pres">
      <dgm:prSet presAssocID="{D2B886E6-329E-44E1-9AB5-6A07BF34EC7C}" presName="background" presStyleLbl="node0" presStyleIdx="2" presStyleCnt="3"/>
      <dgm:spPr/>
    </dgm:pt>
    <dgm:pt modelId="{1599266B-0ADF-42AF-8BC7-CF5D0E65068B}" type="pres">
      <dgm:prSet presAssocID="{D2B886E6-329E-44E1-9AB5-6A07BF34EC7C}" presName="text" presStyleLbl="fgAcc0" presStyleIdx="2" presStyleCnt="3">
        <dgm:presLayoutVars>
          <dgm:chPref val="3"/>
        </dgm:presLayoutVars>
      </dgm:prSet>
      <dgm:spPr/>
    </dgm:pt>
    <dgm:pt modelId="{68907912-F2FA-4C16-9F3A-7035038A2371}" type="pres">
      <dgm:prSet presAssocID="{D2B886E6-329E-44E1-9AB5-6A07BF34EC7C}" presName="hierChild2" presStyleCnt="0"/>
      <dgm:spPr/>
    </dgm:pt>
  </dgm:ptLst>
  <dgm:cxnLst>
    <dgm:cxn modelId="{76BD9A2A-A7D0-47BA-A8C8-7D2B8315895A}" type="presOf" srcId="{F105749E-0F62-4A0F-8B00-FDEDFDB98930}" destId="{4794CD9F-F2D6-46A4-9FCB-3CD29F391D72}" srcOrd="0" destOrd="0" presId="urn:microsoft.com/office/officeart/2005/8/layout/hierarchy1"/>
    <dgm:cxn modelId="{6A7F8A3D-9638-406B-8CDC-27A416B6F4B6}" type="presOf" srcId="{592ED5EC-1C06-48A8-BC82-0D11D6038464}" destId="{CB7FFCAE-6AFA-4009-A3F4-1FCD999A6833}" srcOrd="0" destOrd="0" presId="urn:microsoft.com/office/officeart/2005/8/layout/hierarchy1"/>
    <dgm:cxn modelId="{D41AF171-69B5-4311-A6DB-80253CDCE909}" type="presOf" srcId="{2C39578A-DA1B-4B8F-951D-29D833F7AA9B}" destId="{0678A51D-B2CB-4F77-A508-9061D7194A96}" srcOrd="0" destOrd="0" presId="urn:microsoft.com/office/officeart/2005/8/layout/hierarchy1"/>
    <dgm:cxn modelId="{799AB755-B693-4745-9497-E05CAF15F192}" srcId="{F105749E-0F62-4A0F-8B00-FDEDFDB98930}" destId="{2C39578A-DA1B-4B8F-951D-29D833F7AA9B}" srcOrd="0" destOrd="0" parTransId="{B8D98457-D623-48C3-931C-D119B10D5A90}" sibTransId="{2B7F0A62-969F-4FBA-8A43-394B4A7C05DF}"/>
    <dgm:cxn modelId="{A0C9E286-DD27-4E63-B952-94531FC599CB}" srcId="{F105749E-0F62-4A0F-8B00-FDEDFDB98930}" destId="{D2B886E6-329E-44E1-9AB5-6A07BF34EC7C}" srcOrd="2" destOrd="0" parTransId="{70813508-B75C-404C-8D2C-F5AE9B7920FF}" sibTransId="{E1323136-BE92-4396-8C64-1AB119EF26E3}"/>
    <dgm:cxn modelId="{8486FC9A-CCDF-4FC3-AA3F-BF248E9426E4}" srcId="{F105749E-0F62-4A0F-8B00-FDEDFDB98930}" destId="{592ED5EC-1C06-48A8-BC82-0D11D6038464}" srcOrd="1" destOrd="0" parTransId="{6AE2F98C-7988-4774-B871-C28EA767C401}" sibTransId="{E93E2A98-8148-45E1-93EB-A194FBE44607}"/>
    <dgm:cxn modelId="{648B1FC2-3923-4700-A782-BAF814DC8DA4}" type="presOf" srcId="{D2B886E6-329E-44E1-9AB5-6A07BF34EC7C}" destId="{1599266B-0ADF-42AF-8BC7-CF5D0E65068B}" srcOrd="0" destOrd="0" presId="urn:microsoft.com/office/officeart/2005/8/layout/hierarchy1"/>
    <dgm:cxn modelId="{9C6B8641-5BBF-434C-95E5-754078A55E9D}" type="presParOf" srcId="{4794CD9F-F2D6-46A4-9FCB-3CD29F391D72}" destId="{330D08F7-9E39-4033-B18C-C4B92BCCFF48}" srcOrd="0" destOrd="0" presId="urn:microsoft.com/office/officeart/2005/8/layout/hierarchy1"/>
    <dgm:cxn modelId="{B70C7A1C-39AC-40BB-92BE-47E5B1FA6777}" type="presParOf" srcId="{330D08F7-9E39-4033-B18C-C4B92BCCFF48}" destId="{3AE844A9-E17E-4FBA-993D-2FF4889E3E49}" srcOrd="0" destOrd="0" presId="urn:microsoft.com/office/officeart/2005/8/layout/hierarchy1"/>
    <dgm:cxn modelId="{0AC1ED94-0AE7-44F6-8779-6EDBD9D59063}" type="presParOf" srcId="{3AE844A9-E17E-4FBA-993D-2FF4889E3E49}" destId="{54806ED5-5132-493F-92BA-B044AE55114D}" srcOrd="0" destOrd="0" presId="urn:microsoft.com/office/officeart/2005/8/layout/hierarchy1"/>
    <dgm:cxn modelId="{E4C16421-06D7-4CF9-AD7A-5735399417DE}" type="presParOf" srcId="{3AE844A9-E17E-4FBA-993D-2FF4889E3E49}" destId="{0678A51D-B2CB-4F77-A508-9061D7194A96}" srcOrd="1" destOrd="0" presId="urn:microsoft.com/office/officeart/2005/8/layout/hierarchy1"/>
    <dgm:cxn modelId="{164EABCA-4947-4EEC-B853-93DCE8441D7D}" type="presParOf" srcId="{330D08F7-9E39-4033-B18C-C4B92BCCFF48}" destId="{14A12234-EF88-4000-B8B8-671DAB4EA989}" srcOrd="1" destOrd="0" presId="urn:microsoft.com/office/officeart/2005/8/layout/hierarchy1"/>
    <dgm:cxn modelId="{3DB5DD57-454B-476A-AA14-2DEC81D6B288}" type="presParOf" srcId="{4794CD9F-F2D6-46A4-9FCB-3CD29F391D72}" destId="{A899A515-9F2A-414C-A429-1E21F9A2909B}" srcOrd="1" destOrd="0" presId="urn:microsoft.com/office/officeart/2005/8/layout/hierarchy1"/>
    <dgm:cxn modelId="{C814C639-D53E-470A-B6EE-4D4B81DFDCDA}" type="presParOf" srcId="{A899A515-9F2A-414C-A429-1E21F9A2909B}" destId="{A308E559-3128-4616-965C-900427751113}" srcOrd="0" destOrd="0" presId="urn:microsoft.com/office/officeart/2005/8/layout/hierarchy1"/>
    <dgm:cxn modelId="{B02A4906-8B96-4DBC-8486-DC5ACDCC34C5}" type="presParOf" srcId="{A308E559-3128-4616-965C-900427751113}" destId="{DB4E54E6-DF48-4C9C-81EE-5FC769A07BE1}" srcOrd="0" destOrd="0" presId="urn:microsoft.com/office/officeart/2005/8/layout/hierarchy1"/>
    <dgm:cxn modelId="{47734989-2B3B-48D6-9C48-A52246CEA0AB}" type="presParOf" srcId="{A308E559-3128-4616-965C-900427751113}" destId="{CB7FFCAE-6AFA-4009-A3F4-1FCD999A6833}" srcOrd="1" destOrd="0" presId="urn:microsoft.com/office/officeart/2005/8/layout/hierarchy1"/>
    <dgm:cxn modelId="{48243118-17EB-46DD-A431-E4AF94DE8EF0}" type="presParOf" srcId="{A899A515-9F2A-414C-A429-1E21F9A2909B}" destId="{06809DF3-3AC4-47B7-87CB-B537F4062E25}" srcOrd="1" destOrd="0" presId="urn:microsoft.com/office/officeart/2005/8/layout/hierarchy1"/>
    <dgm:cxn modelId="{92761040-D33E-4F58-A693-CEC936AD0D7B}" type="presParOf" srcId="{4794CD9F-F2D6-46A4-9FCB-3CD29F391D72}" destId="{689A8A29-CA09-46AF-BA1A-C857CA3A133A}" srcOrd="2" destOrd="0" presId="urn:microsoft.com/office/officeart/2005/8/layout/hierarchy1"/>
    <dgm:cxn modelId="{DBEB49A8-6EFB-46DC-9DC6-A81D30BC80CF}" type="presParOf" srcId="{689A8A29-CA09-46AF-BA1A-C857CA3A133A}" destId="{6B6BA17D-A6F1-4514-81BD-9265BA88A8EB}" srcOrd="0" destOrd="0" presId="urn:microsoft.com/office/officeart/2005/8/layout/hierarchy1"/>
    <dgm:cxn modelId="{1F8FC193-F9BE-4A70-9104-A7C5AB6D3318}" type="presParOf" srcId="{6B6BA17D-A6F1-4514-81BD-9265BA88A8EB}" destId="{E8255B93-C021-40AB-A9EB-FFB89E6C5EE3}" srcOrd="0" destOrd="0" presId="urn:microsoft.com/office/officeart/2005/8/layout/hierarchy1"/>
    <dgm:cxn modelId="{1AD7CD86-999E-4B65-B480-9120372261EB}" type="presParOf" srcId="{6B6BA17D-A6F1-4514-81BD-9265BA88A8EB}" destId="{1599266B-0ADF-42AF-8BC7-CF5D0E65068B}" srcOrd="1" destOrd="0" presId="urn:microsoft.com/office/officeart/2005/8/layout/hierarchy1"/>
    <dgm:cxn modelId="{5CBC69DA-6853-4938-89F3-BD432BF12F5A}" type="presParOf" srcId="{689A8A29-CA09-46AF-BA1A-C857CA3A133A}" destId="{68907912-F2FA-4C16-9F3A-7035038A237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DF7ACA-2BD4-448D-9F33-E19998CBA53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EB43C6A-B667-4148-A177-C4A9A313FA8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Avoid using XOR and cyclic keys</a:t>
          </a:r>
          <a:endParaRPr lang="en-US"/>
        </a:p>
      </dgm:t>
    </dgm:pt>
    <dgm:pt modelId="{CF5402AC-3CE3-49F6-83F1-4BE9C72D845A}" type="parTrans" cxnId="{FEF82075-45DB-4297-8F7B-2C73C82B67B4}">
      <dgm:prSet/>
      <dgm:spPr/>
      <dgm:t>
        <a:bodyPr/>
        <a:lstStyle/>
        <a:p>
          <a:endParaRPr lang="en-US"/>
        </a:p>
      </dgm:t>
    </dgm:pt>
    <dgm:pt modelId="{E44927B0-A10C-4778-B507-2CD5F44C7921}" type="sibTrans" cxnId="{FEF82075-45DB-4297-8F7B-2C73C82B67B4}">
      <dgm:prSet/>
      <dgm:spPr/>
      <dgm:t>
        <a:bodyPr/>
        <a:lstStyle/>
        <a:p>
          <a:endParaRPr lang="en-US"/>
        </a:p>
      </dgm:t>
    </dgm:pt>
    <dgm:pt modelId="{1515A4F5-BAB0-4152-A905-C7FF40A7EFC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Avoid custom encryption</a:t>
          </a:r>
          <a:endParaRPr lang="en-US"/>
        </a:p>
      </dgm:t>
    </dgm:pt>
    <dgm:pt modelId="{AB663D36-532A-416C-B622-A648783EDC89}" type="parTrans" cxnId="{3084B2BC-D03D-404E-AAF8-BF0F1D617DC6}">
      <dgm:prSet/>
      <dgm:spPr/>
      <dgm:t>
        <a:bodyPr/>
        <a:lstStyle/>
        <a:p>
          <a:endParaRPr lang="en-US"/>
        </a:p>
      </dgm:t>
    </dgm:pt>
    <dgm:pt modelId="{81B9A937-6725-4747-9983-7C7B333FCA15}" type="sibTrans" cxnId="{3084B2BC-D03D-404E-AAF8-BF0F1D617DC6}">
      <dgm:prSet/>
      <dgm:spPr/>
      <dgm:t>
        <a:bodyPr/>
        <a:lstStyle/>
        <a:p>
          <a:endParaRPr lang="en-US"/>
        </a:p>
      </dgm:t>
    </dgm:pt>
    <dgm:pt modelId="{0E83017E-241E-4EAD-925D-724F246E330A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Use more secure encryption algorithms</a:t>
          </a:r>
          <a:endParaRPr lang="en-US"/>
        </a:p>
      </dgm:t>
    </dgm:pt>
    <dgm:pt modelId="{1FF16A85-6B7F-4004-90A7-CE78715BB40A}" type="parTrans" cxnId="{809729C6-537C-44A2-BCE8-CF4E2C4A04D4}">
      <dgm:prSet/>
      <dgm:spPr/>
      <dgm:t>
        <a:bodyPr/>
        <a:lstStyle/>
        <a:p>
          <a:endParaRPr lang="en-US"/>
        </a:p>
      </dgm:t>
    </dgm:pt>
    <dgm:pt modelId="{8F7BF46B-0438-4913-AF16-9BF00AB5453B}" type="sibTrans" cxnId="{809729C6-537C-44A2-BCE8-CF4E2C4A04D4}">
      <dgm:prSet/>
      <dgm:spPr/>
      <dgm:t>
        <a:bodyPr/>
        <a:lstStyle/>
        <a:p>
          <a:endParaRPr lang="en-US"/>
        </a:p>
      </dgm:t>
    </dgm:pt>
    <dgm:pt modelId="{3D26D7BB-8DEB-49E9-9852-74865E80238C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Transient Keys</a:t>
          </a:r>
          <a:endParaRPr lang="en-US"/>
        </a:p>
      </dgm:t>
    </dgm:pt>
    <dgm:pt modelId="{453F405C-992A-4B68-B82E-AC787EDC4E00}" type="parTrans" cxnId="{7512AF06-DE3B-4240-BCC9-772699524664}">
      <dgm:prSet/>
      <dgm:spPr/>
      <dgm:t>
        <a:bodyPr/>
        <a:lstStyle/>
        <a:p>
          <a:endParaRPr lang="en-US"/>
        </a:p>
      </dgm:t>
    </dgm:pt>
    <dgm:pt modelId="{BCD6D71E-0F55-4BFA-8EB5-D38D9D2B6510}" type="sibTrans" cxnId="{7512AF06-DE3B-4240-BCC9-772699524664}">
      <dgm:prSet/>
      <dgm:spPr/>
      <dgm:t>
        <a:bodyPr/>
        <a:lstStyle/>
        <a:p>
          <a:endParaRPr lang="en-US"/>
        </a:p>
      </dgm:t>
    </dgm:pt>
    <dgm:pt modelId="{3EC3D93D-D2B4-4F2A-B478-43585BF7C79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Proper Key Management</a:t>
          </a:r>
          <a:endParaRPr lang="en-US" dirty="0"/>
        </a:p>
      </dgm:t>
    </dgm:pt>
    <dgm:pt modelId="{51AE0AAF-9757-46FA-858C-631CA871BAEC}" type="parTrans" cxnId="{070747DC-73B5-411B-8BC2-9164AFC20B1A}">
      <dgm:prSet/>
      <dgm:spPr/>
      <dgm:t>
        <a:bodyPr/>
        <a:lstStyle/>
        <a:p>
          <a:endParaRPr lang="en-US"/>
        </a:p>
      </dgm:t>
    </dgm:pt>
    <dgm:pt modelId="{5FCA5A36-3528-40EB-97ED-A25AD71E8C36}" type="sibTrans" cxnId="{070747DC-73B5-411B-8BC2-9164AFC20B1A}">
      <dgm:prSet/>
      <dgm:spPr/>
      <dgm:t>
        <a:bodyPr/>
        <a:lstStyle/>
        <a:p>
          <a:endParaRPr lang="en-US"/>
        </a:p>
      </dgm:t>
    </dgm:pt>
    <dgm:pt modelId="{76A75558-4D99-47D5-A747-73CE4A2156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 Salt and Hashes</a:t>
          </a:r>
        </a:p>
      </dgm:t>
    </dgm:pt>
    <dgm:pt modelId="{9CD4A772-0199-46E9-B3DE-F9E26854C292}" type="parTrans" cxnId="{98D89198-2FC9-4E69-B874-291881D8BD07}">
      <dgm:prSet/>
      <dgm:spPr/>
      <dgm:t>
        <a:bodyPr/>
        <a:lstStyle/>
        <a:p>
          <a:endParaRPr lang="en-IE"/>
        </a:p>
      </dgm:t>
    </dgm:pt>
    <dgm:pt modelId="{7DD3F3CD-7C27-4F91-8E2B-E35CD086B242}" type="sibTrans" cxnId="{98D89198-2FC9-4E69-B874-291881D8BD07}">
      <dgm:prSet/>
      <dgm:spPr/>
      <dgm:t>
        <a:bodyPr/>
        <a:lstStyle/>
        <a:p>
          <a:endParaRPr lang="en-IE"/>
        </a:p>
      </dgm:t>
    </dgm:pt>
    <dgm:pt modelId="{72DBC376-420F-405A-BBA9-CD8979AF57A8}" type="pres">
      <dgm:prSet presAssocID="{FADF7ACA-2BD4-448D-9F33-E19998CBA53D}" presName="root" presStyleCnt="0">
        <dgm:presLayoutVars>
          <dgm:dir/>
          <dgm:resizeHandles val="exact"/>
        </dgm:presLayoutVars>
      </dgm:prSet>
      <dgm:spPr/>
    </dgm:pt>
    <dgm:pt modelId="{7FF1947B-ACE5-4041-A10F-D42AECA64E03}" type="pres">
      <dgm:prSet presAssocID="{DEB43C6A-B667-4148-A177-C4A9A313FA85}" presName="compNode" presStyleCnt="0"/>
      <dgm:spPr/>
    </dgm:pt>
    <dgm:pt modelId="{C79B9D6C-7A67-4CFF-9431-432845290E8E}" type="pres">
      <dgm:prSet presAssocID="{DEB43C6A-B667-4148-A177-C4A9A313FA85}" presName="bgRect" presStyleLbl="bgShp" presStyleIdx="0" presStyleCnt="6"/>
      <dgm:spPr/>
    </dgm:pt>
    <dgm:pt modelId="{7110AA39-B2B8-4DF9-A0C2-22A61763FE44}" type="pres">
      <dgm:prSet presAssocID="{DEB43C6A-B667-4148-A177-C4A9A313FA8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98EAE3FD-897C-436E-B819-703CBD0D1211}" type="pres">
      <dgm:prSet presAssocID="{DEB43C6A-B667-4148-A177-C4A9A313FA85}" presName="spaceRect" presStyleCnt="0"/>
      <dgm:spPr/>
    </dgm:pt>
    <dgm:pt modelId="{5D5BD6F7-BC3E-48B0-AFCE-E5B3AAF019A8}" type="pres">
      <dgm:prSet presAssocID="{DEB43C6A-B667-4148-A177-C4A9A313FA85}" presName="parTx" presStyleLbl="revTx" presStyleIdx="0" presStyleCnt="6">
        <dgm:presLayoutVars>
          <dgm:chMax val="0"/>
          <dgm:chPref val="0"/>
        </dgm:presLayoutVars>
      </dgm:prSet>
      <dgm:spPr/>
    </dgm:pt>
    <dgm:pt modelId="{135C0D0D-3F30-4759-9D63-9E898F802D5C}" type="pres">
      <dgm:prSet presAssocID="{E44927B0-A10C-4778-B507-2CD5F44C7921}" presName="sibTrans" presStyleCnt="0"/>
      <dgm:spPr/>
    </dgm:pt>
    <dgm:pt modelId="{BCB751E7-8AF3-456E-A446-1A827890415C}" type="pres">
      <dgm:prSet presAssocID="{1515A4F5-BAB0-4152-A905-C7FF40A7EFC9}" presName="compNode" presStyleCnt="0"/>
      <dgm:spPr/>
    </dgm:pt>
    <dgm:pt modelId="{BFE587D0-6069-45E0-85DB-E5638EBA6C96}" type="pres">
      <dgm:prSet presAssocID="{1515A4F5-BAB0-4152-A905-C7FF40A7EFC9}" presName="bgRect" presStyleLbl="bgShp" presStyleIdx="1" presStyleCnt="6"/>
      <dgm:spPr/>
    </dgm:pt>
    <dgm:pt modelId="{A9B3455E-1856-4D1D-9196-C5C831A1AE8D}" type="pres">
      <dgm:prSet presAssocID="{1515A4F5-BAB0-4152-A905-C7FF40A7EFC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64C8D8F-B8F5-4CD7-943F-1F7ADFE7FDE3}" type="pres">
      <dgm:prSet presAssocID="{1515A4F5-BAB0-4152-A905-C7FF40A7EFC9}" presName="spaceRect" presStyleCnt="0"/>
      <dgm:spPr/>
    </dgm:pt>
    <dgm:pt modelId="{7F7331A3-F425-4C7F-9E04-B16F261B5E84}" type="pres">
      <dgm:prSet presAssocID="{1515A4F5-BAB0-4152-A905-C7FF40A7EFC9}" presName="parTx" presStyleLbl="revTx" presStyleIdx="1" presStyleCnt="6">
        <dgm:presLayoutVars>
          <dgm:chMax val="0"/>
          <dgm:chPref val="0"/>
        </dgm:presLayoutVars>
      </dgm:prSet>
      <dgm:spPr/>
    </dgm:pt>
    <dgm:pt modelId="{AA206A3D-EA2C-45FC-A204-B7BBB8F0A3B3}" type="pres">
      <dgm:prSet presAssocID="{81B9A937-6725-4747-9983-7C7B333FCA15}" presName="sibTrans" presStyleCnt="0"/>
      <dgm:spPr/>
    </dgm:pt>
    <dgm:pt modelId="{64C25520-B68C-4651-9828-E8BFC8AB8804}" type="pres">
      <dgm:prSet presAssocID="{0E83017E-241E-4EAD-925D-724F246E330A}" presName="compNode" presStyleCnt="0"/>
      <dgm:spPr/>
    </dgm:pt>
    <dgm:pt modelId="{5D7ED36A-374B-48B6-9351-D70B437170DD}" type="pres">
      <dgm:prSet presAssocID="{0E83017E-241E-4EAD-925D-724F246E330A}" presName="bgRect" presStyleLbl="bgShp" presStyleIdx="2" presStyleCnt="6"/>
      <dgm:spPr/>
    </dgm:pt>
    <dgm:pt modelId="{C208FA7A-9026-48CB-A6A6-729CA288969B}" type="pres">
      <dgm:prSet presAssocID="{0E83017E-241E-4EAD-925D-724F246E330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D0D80ED3-47C3-45E2-8B59-CEF4046B387C}" type="pres">
      <dgm:prSet presAssocID="{0E83017E-241E-4EAD-925D-724F246E330A}" presName="spaceRect" presStyleCnt="0"/>
      <dgm:spPr/>
    </dgm:pt>
    <dgm:pt modelId="{D4947970-8F8F-46C7-979A-641ACBE4D1B6}" type="pres">
      <dgm:prSet presAssocID="{0E83017E-241E-4EAD-925D-724F246E330A}" presName="parTx" presStyleLbl="revTx" presStyleIdx="2" presStyleCnt="6">
        <dgm:presLayoutVars>
          <dgm:chMax val="0"/>
          <dgm:chPref val="0"/>
        </dgm:presLayoutVars>
      </dgm:prSet>
      <dgm:spPr/>
    </dgm:pt>
    <dgm:pt modelId="{32A18338-75FD-4F6E-8690-B7FF8D51D526}" type="pres">
      <dgm:prSet presAssocID="{8F7BF46B-0438-4913-AF16-9BF00AB5453B}" presName="sibTrans" presStyleCnt="0"/>
      <dgm:spPr/>
    </dgm:pt>
    <dgm:pt modelId="{349FB509-164C-4F94-9637-99684FC5F397}" type="pres">
      <dgm:prSet presAssocID="{3D26D7BB-8DEB-49E9-9852-74865E80238C}" presName="compNode" presStyleCnt="0"/>
      <dgm:spPr/>
    </dgm:pt>
    <dgm:pt modelId="{92DB54B8-747A-4931-B171-4E080B7B5F59}" type="pres">
      <dgm:prSet presAssocID="{3D26D7BB-8DEB-49E9-9852-74865E80238C}" presName="bgRect" presStyleLbl="bgShp" presStyleIdx="3" presStyleCnt="6"/>
      <dgm:spPr/>
    </dgm:pt>
    <dgm:pt modelId="{1306E8A7-EBBE-4F72-89FB-9972FD6B4C42}" type="pres">
      <dgm:prSet presAssocID="{3D26D7BB-8DEB-49E9-9852-74865E80238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Lock"/>
        </a:ext>
      </dgm:extLst>
    </dgm:pt>
    <dgm:pt modelId="{B251A9A0-CDA4-4EC1-836A-6B162EB7D169}" type="pres">
      <dgm:prSet presAssocID="{3D26D7BB-8DEB-49E9-9852-74865E80238C}" presName="spaceRect" presStyleCnt="0"/>
      <dgm:spPr/>
    </dgm:pt>
    <dgm:pt modelId="{55A17EFA-0F19-439F-B8D2-1C431C1DB206}" type="pres">
      <dgm:prSet presAssocID="{3D26D7BB-8DEB-49E9-9852-74865E80238C}" presName="parTx" presStyleLbl="revTx" presStyleIdx="3" presStyleCnt="6">
        <dgm:presLayoutVars>
          <dgm:chMax val="0"/>
          <dgm:chPref val="0"/>
        </dgm:presLayoutVars>
      </dgm:prSet>
      <dgm:spPr/>
    </dgm:pt>
    <dgm:pt modelId="{FA2E571A-7711-463F-A0E1-7C9E41F35245}" type="pres">
      <dgm:prSet presAssocID="{BCD6D71E-0F55-4BFA-8EB5-D38D9D2B6510}" presName="sibTrans" presStyleCnt="0"/>
      <dgm:spPr/>
    </dgm:pt>
    <dgm:pt modelId="{4220085B-0EF1-40A3-88DF-B0F478DBB26A}" type="pres">
      <dgm:prSet presAssocID="{3EC3D93D-D2B4-4F2A-B478-43585BF7C790}" presName="compNode" presStyleCnt="0"/>
      <dgm:spPr/>
    </dgm:pt>
    <dgm:pt modelId="{7410AAE7-DACB-4D8B-86D4-F40916560556}" type="pres">
      <dgm:prSet presAssocID="{3EC3D93D-D2B4-4F2A-B478-43585BF7C790}" presName="bgRect" presStyleLbl="bgShp" presStyleIdx="4" presStyleCnt="6"/>
      <dgm:spPr/>
    </dgm:pt>
    <dgm:pt modelId="{C168D6D5-07DC-4C45-AA9E-0334E2EB3E98}" type="pres">
      <dgm:prSet presAssocID="{3EC3D93D-D2B4-4F2A-B478-43585BF7C79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CE5E8FB-A27D-4BC8-A836-8D330C448EC0}" type="pres">
      <dgm:prSet presAssocID="{3EC3D93D-D2B4-4F2A-B478-43585BF7C790}" presName="spaceRect" presStyleCnt="0"/>
      <dgm:spPr/>
    </dgm:pt>
    <dgm:pt modelId="{83F10317-9ADA-4F6E-A077-EEE155AAEC43}" type="pres">
      <dgm:prSet presAssocID="{3EC3D93D-D2B4-4F2A-B478-43585BF7C790}" presName="parTx" presStyleLbl="revTx" presStyleIdx="4" presStyleCnt="6">
        <dgm:presLayoutVars>
          <dgm:chMax val="0"/>
          <dgm:chPref val="0"/>
        </dgm:presLayoutVars>
      </dgm:prSet>
      <dgm:spPr/>
    </dgm:pt>
    <dgm:pt modelId="{3BD81121-93BE-4516-A43E-BF3410D8F82E}" type="pres">
      <dgm:prSet presAssocID="{5FCA5A36-3528-40EB-97ED-A25AD71E8C36}" presName="sibTrans" presStyleCnt="0"/>
      <dgm:spPr/>
    </dgm:pt>
    <dgm:pt modelId="{87C52C6E-F9D6-4E2C-AABC-0A328A7751DD}" type="pres">
      <dgm:prSet presAssocID="{76A75558-4D99-47D5-A747-73CE4A2156A2}" presName="compNode" presStyleCnt="0"/>
      <dgm:spPr/>
    </dgm:pt>
    <dgm:pt modelId="{17567B6F-4B8F-4090-B703-B49ECF2E204F}" type="pres">
      <dgm:prSet presAssocID="{76A75558-4D99-47D5-A747-73CE4A2156A2}" presName="bgRect" presStyleLbl="bgShp" presStyleIdx="5" presStyleCnt="6"/>
      <dgm:spPr/>
    </dgm:pt>
    <dgm:pt modelId="{EA208E59-9478-4A35-9F8B-ED7173C571B1}" type="pres">
      <dgm:prSet presAssocID="{76A75558-4D99-47D5-A747-73CE4A2156A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lt And Pepper with solid fill"/>
        </a:ext>
      </dgm:extLst>
    </dgm:pt>
    <dgm:pt modelId="{0D8C33DE-317D-44B5-9E81-F47B4A2F571A}" type="pres">
      <dgm:prSet presAssocID="{76A75558-4D99-47D5-A747-73CE4A2156A2}" presName="spaceRect" presStyleCnt="0"/>
      <dgm:spPr/>
    </dgm:pt>
    <dgm:pt modelId="{951F4F6F-F5AA-4D36-96E6-C7B868D29299}" type="pres">
      <dgm:prSet presAssocID="{76A75558-4D99-47D5-A747-73CE4A2156A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512AF06-DE3B-4240-BCC9-772699524664}" srcId="{FADF7ACA-2BD4-448D-9F33-E19998CBA53D}" destId="{3D26D7BB-8DEB-49E9-9852-74865E80238C}" srcOrd="3" destOrd="0" parTransId="{453F405C-992A-4B68-B82E-AC787EDC4E00}" sibTransId="{BCD6D71E-0F55-4BFA-8EB5-D38D9D2B6510}"/>
    <dgm:cxn modelId="{6C40B00E-603F-4792-8FCE-94DB013FD2EF}" type="presOf" srcId="{3D26D7BB-8DEB-49E9-9852-74865E80238C}" destId="{55A17EFA-0F19-439F-B8D2-1C431C1DB206}" srcOrd="0" destOrd="0" presId="urn:microsoft.com/office/officeart/2018/2/layout/IconVerticalSolidList"/>
    <dgm:cxn modelId="{92200153-235D-4431-9B16-906E4BFA0694}" type="presOf" srcId="{DEB43C6A-B667-4148-A177-C4A9A313FA85}" destId="{5D5BD6F7-BC3E-48B0-AFCE-E5B3AAF019A8}" srcOrd="0" destOrd="0" presId="urn:microsoft.com/office/officeart/2018/2/layout/IconVerticalSolidList"/>
    <dgm:cxn modelId="{FEF82075-45DB-4297-8F7B-2C73C82B67B4}" srcId="{FADF7ACA-2BD4-448D-9F33-E19998CBA53D}" destId="{DEB43C6A-B667-4148-A177-C4A9A313FA85}" srcOrd="0" destOrd="0" parTransId="{CF5402AC-3CE3-49F6-83F1-4BE9C72D845A}" sibTransId="{E44927B0-A10C-4778-B507-2CD5F44C7921}"/>
    <dgm:cxn modelId="{51711A8F-6E8C-4C9E-9010-9C13BB1E97CB}" type="presOf" srcId="{1515A4F5-BAB0-4152-A905-C7FF40A7EFC9}" destId="{7F7331A3-F425-4C7F-9E04-B16F261B5E84}" srcOrd="0" destOrd="0" presId="urn:microsoft.com/office/officeart/2018/2/layout/IconVerticalSolidList"/>
    <dgm:cxn modelId="{98D89198-2FC9-4E69-B874-291881D8BD07}" srcId="{FADF7ACA-2BD4-448D-9F33-E19998CBA53D}" destId="{76A75558-4D99-47D5-A747-73CE4A2156A2}" srcOrd="5" destOrd="0" parTransId="{9CD4A772-0199-46E9-B3DE-F9E26854C292}" sibTransId="{7DD3F3CD-7C27-4F91-8E2B-E35CD086B242}"/>
    <dgm:cxn modelId="{EC2290BA-9F1D-444E-A4F6-2D700AEF006D}" type="presOf" srcId="{0E83017E-241E-4EAD-925D-724F246E330A}" destId="{D4947970-8F8F-46C7-979A-641ACBE4D1B6}" srcOrd="0" destOrd="0" presId="urn:microsoft.com/office/officeart/2018/2/layout/IconVerticalSolidList"/>
    <dgm:cxn modelId="{7301D5BB-9D96-4BF2-8A25-EFBF3BD33D00}" type="presOf" srcId="{3EC3D93D-D2B4-4F2A-B478-43585BF7C790}" destId="{83F10317-9ADA-4F6E-A077-EEE155AAEC43}" srcOrd="0" destOrd="0" presId="urn:microsoft.com/office/officeart/2018/2/layout/IconVerticalSolidList"/>
    <dgm:cxn modelId="{3084B2BC-D03D-404E-AAF8-BF0F1D617DC6}" srcId="{FADF7ACA-2BD4-448D-9F33-E19998CBA53D}" destId="{1515A4F5-BAB0-4152-A905-C7FF40A7EFC9}" srcOrd="1" destOrd="0" parTransId="{AB663D36-532A-416C-B622-A648783EDC89}" sibTransId="{81B9A937-6725-4747-9983-7C7B333FCA15}"/>
    <dgm:cxn modelId="{809729C6-537C-44A2-BCE8-CF4E2C4A04D4}" srcId="{FADF7ACA-2BD4-448D-9F33-E19998CBA53D}" destId="{0E83017E-241E-4EAD-925D-724F246E330A}" srcOrd="2" destOrd="0" parTransId="{1FF16A85-6B7F-4004-90A7-CE78715BB40A}" sibTransId="{8F7BF46B-0438-4913-AF16-9BF00AB5453B}"/>
    <dgm:cxn modelId="{5F34CAC6-813B-4441-B69D-45B82928FDD0}" type="presOf" srcId="{76A75558-4D99-47D5-A747-73CE4A2156A2}" destId="{951F4F6F-F5AA-4D36-96E6-C7B868D29299}" srcOrd="0" destOrd="0" presId="urn:microsoft.com/office/officeart/2018/2/layout/IconVerticalSolidList"/>
    <dgm:cxn modelId="{070747DC-73B5-411B-8BC2-9164AFC20B1A}" srcId="{FADF7ACA-2BD4-448D-9F33-E19998CBA53D}" destId="{3EC3D93D-D2B4-4F2A-B478-43585BF7C790}" srcOrd="4" destOrd="0" parTransId="{51AE0AAF-9757-46FA-858C-631CA871BAEC}" sibTransId="{5FCA5A36-3528-40EB-97ED-A25AD71E8C36}"/>
    <dgm:cxn modelId="{E9A326DF-FF91-4ECA-B410-C57C82015096}" type="presOf" srcId="{FADF7ACA-2BD4-448D-9F33-E19998CBA53D}" destId="{72DBC376-420F-405A-BBA9-CD8979AF57A8}" srcOrd="0" destOrd="0" presId="urn:microsoft.com/office/officeart/2018/2/layout/IconVerticalSolidList"/>
    <dgm:cxn modelId="{28B1B165-280B-47F8-8D9A-DDAAAE1F06BC}" type="presParOf" srcId="{72DBC376-420F-405A-BBA9-CD8979AF57A8}" destId="{7FF1947B-ACE5-4041-A10F-D42AECA64E03}" srcOrd="0" destOrd="0" presId="urn:microsoft.com/office/officeart/2018/2/layout/IconVerticalSolidList"/>
    <dgm:cxn modelId="{5D09BC41-2127-42D9-9356-6AF8D14BB989}" type="presParOf" srcId="{7FF1947B-ACE5-4041-A10F-D42AECA64E03}" destId="{C79B9D6C-7A67-4CFF-9431-432845290E8E}" srcOrd="0" destOrd="0" presId="urn:microsoft.com/office/officeart/2018/2/layout/IconVerticalSolidList"/>
    <dgm:cxn modelId="{7D8DCD8A-DE27-4DF0-BF9A-728BE572DC68}" type="presParOf" srcId="{7FF1947B-ACE5-4041-A10F-D42AECA64E03}" destId="{7110AA39-B2B8-4DF9-A0C2-22A61763FE44}" srcOrd="1" destOrd="0" presId="urn:microsoft.com/office/officeart/2018/2/layout/IconVerticalSolidList"/>
    <dgm:cxn modelId="{FD1C6432-0054-4E87-B928-B026CEDB0B2E}" type="presParOf" srcId="{7FF1947B-ACE5-4041-A10F-D42AECA64E03}" destId="{98EAE3FD-897C-436E-B819-703CBD0D1211}" srcOrd="2" destOrd="0" presId="urn:microsoft.com/office/officeart/2018/2/layout/IconVerticalSolidList"/>
    <dgm:cxn modelId="{463BDBD2-2E2A-48F5-AABB-F70C6399B6A4}" type="presParOf" srcId="{7FF1947B-ACE5-4041-A10F-D42AECA64E03}" destId="{5D5BD6F7-BC3E-48B0-AFCE-E5B3AAF019A8}" srcOrd="3" destOrd="0" presId="urn:microsoft.com/office/officeart/2018/2/layout/IconVerticalSolidList"/>
    <dgm:cxn modelId="{0D11FDD8-FBD6-4814-82D6-5024AC9F1174}" type="presParOf" srcId="{72DBC376-420F-405A-BBA9-CD8979AF57A8}" destId="{135C0D0D-3F30-4759-9D63-9E898F802D5C}" srcOrd="1" destOrd="0" presId="urn:microsoft.com/office/officeart/2018/2/layout/IconVerticalSolidList"/>
    <dgm:cxn modelId="{8A2A236D-A7C5-4859-813B-50E0F798A91B}" type="presParOf" srcId="{72DBC376-420F-405A-BBA9-CD8979AF57A8}" destId="{BCB751E7-8AF3-456E-A446-1A827890415C}" srcOrd="2" destOrd="0" presId="urn:microsoft.com/office/officeart/2018/2/layout/IconVerticalSolidList"/>
    <dgm:cxn modelId="{22CFD4E5-5666-4F41-8F8D-9624DB36A162}" type="presParOf" srcId="{BCB751E7-8AF3-456E-A446-1A827890415C}" destId="{BFE587D0-6069-45E0-85DB-E5638EBA6C96}" srcOrd="0" destOrd="0" presId="urn:microsoft.com/office/officeart/2018/2/layout/IconVerticalSolidList"/>
    <dgm:cxn modelId="{1A5AFA27-4C29-4A37-8879-7063C45689C2}" type="presParOf" srcId="{BCB751E7-8AF3-456E-A446-1A827890415C}" destId="{A9B3455E-1856-4D1D-9196-C5C831A1AE8D}" srcOrd="1" destOrd="0" presId="urn:microsoft.com/office/officeart/2018/2/layout/IconVerticalSolidList"/>
    <dgm:cxn modelId="{E9C9CC48-6835-477E-8E06-A5E63065E121}" type="presParOf" srcId="{BCB751E7-8AF3-456E-A446-1A827890415C}" destId="{F64C8D8F-B8F5-4CD7-943F-1F7ADFE7FDE3}" srcOrd="2" destOrd="0" presId="urn:microsoft.com/office/officeart/2018/2/layout/IconVerticalSolidList"/>
    <dgm:cxn modelId="{FB4490E7-C2C9-49C7-87A9-97B400A52895}" type="presParOf" srcId="{BCB751E7-8AF3-456E-A446-1A827890415C}" destId="{7F7331A3-F425-4C7F-9E04-B16F261B5E84}" srcOrd="3" destOrd="0" presId="urn:microsoft.com/office/officeart/2018/2/layout/IconVerticalSolidList"/>
    <dgm:cxn modelId="{03D257E0-79A5-4709-B8C3-2028FB995B05}" type="presParOf" srcId="{72DBC376-420F-405A-BBA9-CD8979AF57A8}" destId="{AA206A3D-EA2C-45FC-A204-B7BBB8F0A3B3}" srcOrd="3" destOrd="0" presId="urn:microsoft.com/office/officeart/2018/2/layout/IconVerticalSolidList"/>
    <dgm:cxn modelId="{5E644A2F-E2E7-49F3-AF38-E538B4B0A587}" type="presParOf" srcId="{72DBC376-420F-405A-BBA9-CD8979AF57A8}" destId="{64C25520-B68C-4651-9828-E8BFC8AB8804}" srcOrd="4" destOrd="0" presId="urn:microsoft.com/office/officeart/2018/2/layout/IconVerticalSolidList"/>
    <dgm:cxn modelId="{95CC289B-B551-493B-8C23-D75E80D4DEC5}" type="presParOf" srcId="{64C25520-B68C-4651-9828-E8BFC8AB8804}" destId="{5D7ED36A-374B-48B6-9351-D70B437170DD}" srcOrd="0" destOrd="0" presId="urn:microsoft.com/office/officeart/2018/2/layout/IconVerticalSolidList"/>
    <dgm:cxn modelId="{3A79A53E-EAF7-4CD4-B82A-F8676C74DB14}" type="presParOf" srcId="{64C25520-B68C-4651-9828-E8BFC8AB8804}" destId="{C208FA7A-9026-48CB-A6A6-729CA288969B}" srcOrd="1" destOrd="0" presId="urn:microsoft.com/office/officeart/2018/2/layout/IconVerticalSolidList"/>
    <dgm:cxn modelId="{7380366D-A8B0-4A00-BE2F-458DE9AA36C5}" type="presParOf" srcId="{64C25520-B68C-4651-9828-E8BFC8AB8804}" destId="{D0D80ED3-47C3-45E2-8B59-CEF4046B387C}" srcOrd="2" destOrd="0" presId="urn:microsoft.com/office/officeart/2018/2/layout/IconVerticalSolidList"/>
    <dgm:cxn modelId="{3E1328CD-78F4-4EC6-BFE9-61BA15740417}" type="presParOf" srcId="{64C25520-B68C-4651-9828-E8BFC8AB8804}" destId="{D4947970-8F8F-46C7-979A-641ACBE4D1B6}" srcOrd="3" destOrd="0" presId="urn:microsoft.com/office/officeart/2018/2/layout/IconVerticalSolidList"/>
    <dgm:cxn modelId="{6D817A9F-E033-4C0E-B0C0-53FDF617FE93}" type="presParOf" srcId="{72DBC376-420F-405A-BBA9-CD8979AF57A8}" destId="{32A18338-75FD-4F6E-8690-B7FF8D51D526}" srcOrd="5" destOrd="0" presId="urn:microsoft.com/office/officeart/2018/2/layout/IconVerticalSolidList"/>
    <dgm:cxn modelId="{F2E0B68C-1581-4802-A19E-22D631104E6D}" type="presParOf" srcId="{72DBC376-420F-405A-BBA9-CD8979AF57A8}" destId="{349FB509-164C-4F94-9637-99684FC5F397}" srcOrd="6" destOrd="0" presId="urn:microsoft.com/office/officeart/2018/2/layout/IconVerticalSolidList"/>
    <dgm:cxn modelId="{9CF19E3D-9CB0-4F22-8FC7-B6DDC00743A5}" type="presParOf" srcId="{349FB509-164C-4F94-9637-99684FC5F397}" destId="{92DB54B8-747A-4931-B171-4E080B7B5F59}" srcOrd="0" destOrd="0" presId="urn:microsoft.com/office/officeart/2018/2/layout/IconVerticalSolidList"/>
    <dgm:cxn modelId="{21F36E8E-C73F-439C-A7A4-1B9DBC914238}" type="presParOf" srcId="{349FB509-164C-4F94-9637-99684FC5F397}" destId="{1306E8A7-EBBE-4F72-89FB-9972FD6B4C42}" srcOrd="1" destOrd="0" presId="urn:microsoft.com/office/officeart/2018/2/layout/IconVerticalSolidList"/>
    <dgm:cxn modelId="{040CB4CB-4EEB-4295-9762-69CC95B8A14B}" type="presParOf" srcId="{349FB509-164C-4F94-9637-99684FC5F397}" destId="{B251A9A0-CDA4-4EC1-836A-6B162EB7D169}" srcOrd="2" destOrd="0" presId="urn:microsoft.com/office/officeart/2018/2/layout/IconVerticalSolidList"/>
    <dgm:cxn modelId="{DAEEC50C-F68D-4FF3-A4BB-04D2348FA62B}" type="presParOf" srcId="{349FB509-164C-4F94-9637-99684FC5F397}" destId="{55A17EFA-0F19-439F-B8D2-1C431C1DB206}" srcOrd="3" destOrd="0" presId="urn:microsoft.com/office/officeart/2018/2/layout/IconVerticalSolidList"/>
    <dgm:cxn modelId="{2C3A56F3-9970-4AAE-9D9F-B2ADF36C10E0}" type="presParOf" srcId="{72DBC376-420F-405A-BBA9-CD8979AF57A8}" destId="{FA2E571A-7711-463F-A0E1-7C9E41F35245}" srcOrd="7" destOrd="0" presId="urn:microsoft.com/office/officeart/2018/2/layout/IconVerticalSolidList"/>
    <dgm:cxn modelId="{5FD89E85-EB0C-45B9-B0C9-012B2D86D04D}" type="presParOf" srcId="{72DBC376-420F-405A-BBA9-CD8979AF57A8}" destId="{4220085B-0EF1-40A3-88DF-B0F478DBB26A}" srcOrd="8" destOrd="0" presId="urn:microsoft.com/office/officeart/2018/2/layout/IconVerticalSolidList"/>
    <dgm:cxn modelId="{BC180F66-AE70-4E29-BC74-E1147796ACE1}" type="presParOf" srcId="{4220085B-0EF1-40A3-88DF-B0F478DBB26A}" destId="{7410AAE7-DACB-4D8B-86D4-F40916560556}" srcOrd="0" destOrd="0" presId="urn:microsoft.com/office/officeart/2018/2/layout/IconVerticalSolidList"/>
    <dgm:cxn modelId="{A05DDD17-1867-4F8E-87C7-B332DEF5D22C}" type="presParOf" srcId="{4220085B-0EF1-40A3-88DF-B0F478DBB26A}" destId="{C168D6D5-07DC-4C45-AA9E-0334E2EB3E98}" srcOrd="1" destOrd="0" presId="urn:microsoft.com/office/officeart/2018/2/layout/IconVerticalSolidList"/>
    <dgm:cxn modelId="{C9EFFD32-7480-4BB8-8004-2812B481E9AE}" type="presParOf" srcId="{4220085B-0EF1-40A3-88DF-B0F478DBB26A}" destId="{FCE5E8FB-A27D-4BC8-A836-8D330C448EC0}" srcOrd="2" destOrd="0" presId="urn:microsoft.com/office/officeart/2018/2/layout/IconVerticalSolidList"/>
    <dgm:cxn modelId="{D1AF898F-0E6F-4E31-A1F1-F18EF5F83E4F}" type="presParOf" srcId="{4220085B-0EF1-40A3-88DF-B0F478DBB26A}" destId="{83F10317-9ADA-4F6E-A077-EEE155AAEC43}" srcOrd="3" destOrd="0" presId="urn:microsoft.com/office/officeart/2018/2/layout/IconVerticalSolidList"/>
    <dgm:cxn modelId="{39ED56DE-8189-4B36-BEB5-0B97D209A7E6}" type="presParOf" srcId="{72DBC376-420F-405A-BBA9-CD8979AF57A8}" destId="{3BD81121-93BE-4516-A43E-BF3410D8F82E}" srcOrd="9" destOrd="0" presId="urn:microsoft.com/office/officeart/2018/2/layout/IconVerticalSolidList"/>
    <dgm:cxn modelId="{FCAC615D-AE18-4198-8E5D-0B49A652B996}" type="presParOf" srcId="{72DBC376-420F-405A-BBA9-CD8979AF57A8}" destId="{87C52C6E-F9D6-4E2C-AABC-0A328A7751DD}" srcOrd="10" destOrd="0" presId="urn:microsoft.com/office/officeart/2018/2/layout/IconVerticalSolidList"/>
    <dgm:cxn modelId="{4A35EBF6-4420-487A-9BFA-FFB735EABE76}" type="presParOf" srcId="{87C52C6E-F9D6-4E2C-AABC-0A328A7751DD}" destId="{17567B6F-4B8F-4090-B703-B49ECF2E204F}" srcOrd="0" destOrd="0" presId="urn:microsoft.com/office/officeart/2018/2/layout/IconVerticalSolidList"/>
    <dgm:cxn modelId="{853C094E-C12B-4D23-8D5B-97701C2DBA0E}" type="presParOf" srcId="{87C52C6E-F9D6-4E2C-AABC-0A328A7751DD}" destId="{EA208E59-9478-4A35-9F8B-ED7173C571B1}" srcOrd="1" destOrd="0" presId="urn:microsoft.com/office/officeart/2018/2/layout/IconVerticalSolidList"/>
    <dgm:cxn modelId="{28E19744-D4CB-4483-8F25-06929EB34165}" type="presParOf" srcId="{87C52C6E-F9D6-4E2C-AABC-0A328A7751DD}" destId="{0D8C33DE-317D-44B5-9E81-F47B4A2F571A}" srcOrd="2" destOrd="0" presId="urn:microsoft.com/office/officeart/2018/2/layout/IconVerticalSolidList"/>
    <dgm:cxn modelId="{D43D2D92-C922-481B-AB33-AF47D5DC26D0}" type="presParOf" srcId="{87C52C6E-F9D6-4E2C-AABC-0A328A7751DD}" destId="{951F4F6F-F5AA-4D36-96E6-C7B868D292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B89D13-8268-4002-9DB6-D92336C64AB8}">
      <dsp:nvSpPr>
        <dsp:cNvPr id="0" name=""/>
        <dsp:cNvSpPr/>
      </dsp:nvSpPr>
      <dsp:spPr>
        <a:xfrm>
          <a:off x="1105" y="666668"/>
          <a:ext cx="2587680" cy="12938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Weak or outdated cryptography algorithms are used</a:t>
          </a:r>
          <a:endParaRPr lang="en-US" sz="2200" kern="1200"/>
        </a:p>
      </dsp:txBody>
      <dsp:txXfrm>
        <a:off x="39000" y="704563"/>
        <a:ext cx="2511890" cy="1218050"/>
      </dsp:txXfrm>
    </dsp:sp>
    <dsp:sp modelId="{67A439A2-11D6-430B-8427-6A7D6AF1B228}">
      <dsp:nvSpPr>
        <dsp:cNvPr id="0" name=""/>
        <dsp:cNvSpPr/>
      </dsp:nvSpPr>
      <dsp:spPr>
        <a:xfrm>
          <a:off x="3235706" y="666668"/>
          <a:ext cx="2587680" cy="1293840"/>
        </a:xfrm>
        <a:prstGeom prst="roundRect">
          <a:avLst>
            <a:gd name="adj" fmla="val 10000"/>
          </a:avLst>
        </a:prstGeom>
        <a:solidFill>
          <a:schemeClr val="accent5">
            <a:hueOff val="344010"/>
            <a:satOff val="16403"/>
            <a:lumOff val="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Improper Key Handling</a:t>
          </a:r>
          <a:endParaRPr lang="en-US" sz="2200" kern="1200"/>
        </a:p>
      </dsp:txBody>
      <dsp:txXfrm>
        <a:off x="3273601" y="704563"/>
        <a:ext cx="2511890" cy="1218050"/>
      </dsp:txXfrm>
    </dsp:sp>
    <dsp:sp modelId="{DEE97720-A68A-42D2-AE7B-583B43D5D575}">
      <dsp:nvSpPr>
        <dsp:cNvPr id="0" name=""/>
        <dsp:cNvSpPr/>
      </dsp:nvSpPr>
      <dsp:spPr>
        <a:xfrm>
          <a:off x="6470306" y="666668"/>
          <a:ext cx="2587680" cy="1293840"/>
        </a:xfrm>
        <a:prstGeom prst="roundRect">
          <a:avLst>
            <a:gd name="adj" fmla="val 10000"/>
          </a:avLst>
        </a:prstGeom>
        <a:solidFill>
          <a:schemeClr val="accent5">
            <a:hueOff val="688019"/>
            <a:satOff val="32805"/>
            <a:lumOff val="823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No hashing and/or salting used on passwords</a:t>
          </a:r>
        </a:p>
      </dsp:txBody>
      <dsp:txXfrm>
        <a:off x="6508201" y="704563"/>
        <a:ext cx="2511890" cy="1218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806ED5-5132-493F-92BA-B044AE55114D}">
      <dsp:nvSpPr>
        <dsp:cNvPr id="0" name=""/>
        <dsp:cNvSpPr/>
      </dsp:nvSpPr>
      <dsp:spPr>
        <a:xfrm>
          <a:off x="0" y="370169"/>
          <a:ext cx="2547869" cy="161789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8A51D-B2CB-4F77-A508-9061D7194A96}">
      <dsp:nvSpPr>
        <dsp:cNvPr id="0" name=""/>
        <dsp:cNvSpPr/>
      </dsp:nvSpPr>
      <dsp:spPr>
        <a:xfrm>
          <a:off x="283096" y="639111"/>
          <a:ext cx="2547869" cy="16178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Severe Implications – CVSS Score of 9.1</a:t>
          </a:r>
          <a:endParaRPr lang="en-US" sz="2400" kern="1200" dirty="0"/>
        </a:p>
      </dsp:txBody>
      <dsp:txXfrm>
        <a:off x="330483" y="686498"/>
        <a:ext cx="2453095" cy="1523123"/>
      </dsp:txXfrm>
    </dsp:sp>
    <dsp:sp modelId="{DB4E54E6-DF48-4C9C-81EE-5FC769A07BE1}">
      <dsp:nvSpPr>
        <dsp:cNvPr id="0" name=""/>
        <dsp:cNvSpPr/>
      </dsp:nvSpPr>
      <dsp:spPr>
        <a:xfrm>
          <a:off x="3114063" y="370169"/>
          <a:ext cx="2547869" cy="161789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FFCAE-6AFA-4009-A3F4-1FCD999A6833}">
      <dsp:nvSpPr>
        <dsp:cNvPr id="0" name=""/>
        <dsp:cNvSpPr/>
      </dsp:nvSpPr>
      <dsp:spPr>
        <a:xfrm>
          <a:off x="3397159" y="639111"/>
          <a:ext cx="2547869" cy="16178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Decryption of Sensitive Data</a:t>
          </a:r>
          <a:endParaRPr lang="en-US" sz="2400" kern="1200" dirty="0"/>
        </a:p>
      </dsp:txBody>
      <dsp:txXfrm>
        <a:off x="3444546" y="686498"/>
        <a:ext cx="2453095" cy="1523123"/>
      </dsp:txXfrm>
    </dsp:sp>
    <dsp:sp modelId="{E8255B93-C021-40AB-A9EB-FFB89E6C5EE3}">
      <dsp:nvSpPr>
        <dsp:cNvPr id="0" name=""/>
        <dsp:cNvSpPr/>
      </dsp:nvSpPr>
      <dsp:spPr>
        <a:xfrm>
          <a:off x="6228126" y="370169"/>
          <a:ext cx="2547869" cy="161789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9266B-0ADF-42AF-8BC7-CF5D0E65068B}">
      <dsp:nvSpPr>
        <dsp:cNvPr id="0" name=""/>
        <dsp:cNvSpPr/>
      </dsp:nvSpPr>
      <dsp:spPr>
        <a:xfrm>
          <a:off x="6511223" y="639111"/>
          <a:ext cx="2547869" cy="16178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No Protection</a:t>
          </a:r>
          <a:endParaRPr lang="en-US" sz="2400" kern="1200" dirty="0"/>
        </a:p>
      </dsp:txBody>
      <dsp:txXfrm>
        <a:off x="6558610" y="686498"/>
        <a:ext cx="2453095" cy="15231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B9D6C-7A67-4CFF-9431-432845290E8E}">
      <dsp:nvSpPr>
        <dsp:cNvPr id="0" name=""/>
        <dsp:cNvSpPr/>
      </dsp:nvSpPr>
      <dsp:spPr>
        <a:xfrm>
          <a:off x="0" y="1626"/>
          <a:ext cx="5401492" cy="69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10AA39-B2B8-4DF9-A0C2-22A61763FE44}">
      <dsp:nvSpPr>
        <dsp:cNvPr id="0" name=""/>
        <dsp:cNvSpPr/>
      </dsp:nvSpPr>
      <dsp:spPr>
        <a:xfrm>
          <a:off x="209703" y="157604"/>
          <a:ext cx="381278" cy="381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BD6F7-BC3E-48B0-AFCE-E5B3AAF019A8}">
      <dsp:nvSpPr>
        <dsp:cNvPr id="0" name=""/>
        <dsp:cNvSpPr/>
      </dsp:nvSpPr>
      <dsp:spPr>
        <a:xfrm>
          <a:off x="800685" y="1626"/>
          <a:ext cx="4600806" cy="69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367" tIns="73367" rIns="73367" bIns="733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Avoid using XOR and cyclic keys</a:t>
          </a:r>
          <a:endParaRPr lang="en-US" sz="1900" kern="1200"/>
        </a:p>
      </dsp:txBody>
      <dsp:txXfrm>
        <a:off x="800685" y="1626"/>
        <a:ext cx="4600806" cy="693234"/>
      </dsp:txXfrm>
    </dsp:sp>
    <dsp:sp modelId="{BFE587D0-6069-45E0-85DB-E5638EBA6C96}">
      <dsp:nvSpPr>
        <dsp:cNvPr id="0" name=""/>
        <dsp:cNvSpPr/>
      </dsp:nvSpPr>
      <dsp:spPr>
        <a:xfrm>
          <a:off x="0" y="868169"/>
          <a:ext cx="5401492" cy="69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B3455E-1856-4D1D-9196-C5C831A1AE8D}">
      <dsp:nvSpPr>
        <dsp:cNvPr id="0" name=""/>
        <dsp:cNvSpPr/>
      </dsp:nvSpPr>
      <dsp:spPr>
        <a:xfrm>
          <a:off x="209703" y="1024147"/>
          <a:ext cx="381278" cy="381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331A3-F425-4C7F-9E04-B16F261B5E84}">
      <dsp:nvSpPr>
        <dsp:cNvPr id="0" name=""/>
        <dsp:cNvSpPr/>
      </dsp:nvSpPr>
      <dsp:spPr>
        <a:xfrm>
          <a:off x="800685" y="868169"/>
          <a:ext cx="4600806" cy="69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367" tIns="73367" rIns="73367" bIns="733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Avoid custom encryption</a:t>
          </a:r>
          <a:endParaRPr lang="en-US" sz="1900" kern="1200"/>
        </a:p>
      </dsp:txBody>
      <dsp:txXfrm>
        <a:off x="800685" y="868169"/>
        <a:ext cx="4600806" cy="693234"/>
      </dsp:txXfrm>
    </dsp:sp>
    <dsp:sp modelId="{5D7ED36A-374B-48B6-9351-D70B437170DD}">
      <dsp:nvSpPr>
        <dsp:cNvPr id="0" name=""/>
        <dsp:cNvSpPr/>
      </dsp:nvSpPr>
      <dsp:spPr>
        <a:xfrm>
          <a:off x="0" y="1734712"/>
          <a:ext cx="5401492" cy="69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8FA7A-9026-48CB-A6A6-729CA288969B}">
      <dsp:nvSpPr>
        <dsp:cNvPr id="0" name=""/>
        <dsp:cNvSpPr/>
      </dsp:nvSpPr>
      <dsp:spPr>
        <a:xfrm>
          <a:off x="209703" y="1890689"/>
          <a:ext cx="381278" cy="381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47970-8F8F-46C7-979A-641ACBE4D1B6}">
      <dsp:nvSpPr>
        <dsp:cNvPr id="0" name=""/>
        <dsp:cNvSpPr/>
      </dsp:nvSpPr>
      <dsp:spPr>
        <a:xfrm>
          <a:off x="800685" y="1734712"/>
          <a:ext cx="4600806" cy="69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367" tIns="73367" rIns="73367" bIns="733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Use more secure encryption algorithms</a:t>
          </a:r>
          <a:endParaRPr lang="en-US" sz="1900" kern="1200"/>
        </a:p>
      </dsp:txBody>
      <dsp:txXfrm>
        <a:off x="800685" y="1734712"/>
        <a:ext cx="4600806" cy="693234"/>
      </dsp:txXfrm>
    </dsp:sp>
    <dsp:sp modelId="{92DB54B8-747A-4931-B171-4E080B7B5F59}">
      <dsp:nvSpPr>
        <dsp:cNvPr id="0" name=""/>
        <dsp:cNvSpPr/>
      </dsp:nvSpPr>
      <dsp:spPr>
        <a:xfrm>
          <a:off x="0" y="2601254"/>
          <a:ext cx="5401492" cy="69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6E8A7-EBBE-4F72-89FB-9972FD6B4C42}">
      <dsp:nvSpPr>
        <dsp:cNvPr id="0" name=""/>
        <dsp:cNvSpPr/>
      </dsp:nvSpPr>
      <dsp:spPr>
        <a:xfrm>
          <a:off x="209703" y="2757232"/>
          <a:ext cx="381278" cy="3812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17EFA-0F19-439F-B8D2-1C431C1DB206}">
      <dsp:nvSpPr>
        <dsp:cNvPr id="0" name=""/>
        <dsp:cNvSpPr/>
      </dsp:nvSpPr>
      <dsp:spPr>
        <a:xfrm>
          <a:off x="800685" y="2601254"/>
          <a:ext cx="4600806" cy="69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367" tIns="73367" rIns="73367" bIns="733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Transient Keys</a:t>
          </a:r>
          <a:endParaRPr lang="en-US" sz="1900" kern="1200"/>
        </a:p>
      </dsp:txBody>
      <dsp:txXfrm>
        <a:off x="800685" y="2601254"/>
        <a:ext cx="4600806" cy="693234"/>
      </dsp:txXfrm>
    </dsp:sp>
    <dsp:sp modelId="{7410AAE7-DACB-4D8B-86D4-F40916560556}">
      <dsp:nvSpPr>
        <dsp:cNvPr id="0" name=""/>
        <dsp:cNvSpPr/>
      </dsp:nvSpPr>
      <dsp:spPr>
        <a:xfrm>
          <a:off x="0" y="3467797"/>
          <a:ext cx="5401492" cy="69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68D6D5-07DC-4C45-AA9E-0334E2EB3E98}">
      <dsp:nvSpPr>
        <dsp:cNvPr id="0" name=""/>
        <dsp:cNvSpPr/>
      </dsp:nvSpPr>
      <dsp:spPr>
        <a:xfrm>
          <a:off x="209703" y="3623775"/>
          <a:ext cx="381278" cy="3812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10317-9ADA-4F6E-A077-EEE155AAEC43}">
      <dsp:nvSpPr>
        <dsp:cNvPr id="0" name=""/>
        <dsp:cNvSpPr/>
      </dsp:nvSpPr>
      <dsp:spPr>
        <a:xfrm>
          <a:off x="800685" y="3467797"/>
          <a:ext cx="4600806" cy="69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367" tIns="73367" rIns="73367" bIns="733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Proper Key Management</a:t>
          </a:r>
          <a:endParaRPr lang="en-US" sz="1900" kern="1200" dirty="0"/>
        </a:p>
      </dsp:txBody>
      <dsp:txXfrm>
        <a:off x="800685" y="3467797"/>
        <a:ext cx="4600806" cy="693234"/>
      </dsp:txXfrm>
    </dsp:sp>
    <dsp:sp modelId="{17567B6F-4B8F-4090-B703-B49ECF2E204F}">
      <dsp:nvSpPr>
        <dsp:cNvPr id="0" name=""/>
        <dsp:cNvSpPr/>
      </dsp:nvSpPr>
      <dsp:spPr>
        <a:xfrm>
          <a:off x="0" y="4334340"/>
          <a:ext cx="5401492" cy="6932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08E59-9478-4A35-9F8B-ED7173C571B1}">
      <dsp:nvSpPr>
        <dsp:cNvPr id="0" name=""/>
        <dsp:cNvSpPr/>
      </dsp:nvSpPr>
      <dsp:spPr>
        <a:xfrm>
          <a:off x="209703" y="4490317"/>
          <a:ext cx="381278" cy="38127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F4F6F-F5AA-4D36-96E6-C7B868D29299}">
      <dsp:nvSpPr>
        <dsp:cNvPr id="0" name=""/>
        <dsp:cNvSpPr/>
      </dsp:nvSpPr>
      <dsp:spPr>
        <a:xfrm>
          <a:off x="800685" y="4334340"/>
          <a:ext cx="4600806" cy="69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367" tIns="73367" rIns="73367" bIns="733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 Salt and Hashes</a:t>
          </a:r>
        </a:p>
      </dsp:txBody>
      <dsp:txXfrm>
        <a:off x="800685" y="4334340"/>
        <a:ext cx="4600806" cy="693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0D22C-A78A-4CF5-B278-EAA90FCB6A9B}" type="datetimeFigureOut">
              <a:rPr lang="en-IE" smtClean="0"/>
              <a:t>16/04/2025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9E998-A8DC-4F85-9983-445618AE258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866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9E998-A8DC-4F85-9983-445618AE2585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1338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811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3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6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0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5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5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20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8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4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4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5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3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7E26772-EAFC-10BB-4659-99BF2A8A1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loudy oil paint art">
            <a:extLst>
              <a:ext uri="{FF2B5EF4-FFF2-40B4-BE49-F238E27FC236}">
                <a16:creationId xmlns:a16="http://schemas.microsoft.com/office/drawing/2014/main" id="{AB723F78-5DE5-71F3-9571-A2E7B1D699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4758" b="-1"/>
          <a:stretch/>
        </p:blipFill>
        <p:spPr>
          <a:xfrm>
            <a:off x="7543800" y="10"/>
            <a:ext cx="464820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885" y="934542"/>
            <a:ext cx="5646584" cy="499093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FE214-1541-000E-487F-5351DEE05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5883" y="2743200"/>
            <a:ext cx="4186409" cy="1828800"/>
          </a:xfrm>
        </p:spPr>
        <p:txBody>
          <a:bodyPr anchor="b">
            <a:normAutofit fontScale="90000"/>
          </a:bodyPr>
          <a:lstStyle/>
          <a:p>
            <a:r>
              <a:rPr lang="en-CA" dirty="0"/>
              <a:t>Insecure Cryptographic Storage- CWE 327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7FE2A-0992-A66E-2F93-29CEF020A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9640" y="4572000"/>
            <a:ext cx="4152653" cy="695864"/>
          </a:xfrm>
        </p:spPr>
        <p:txBody>
          <a:bodyPr anchor="t">
            <a:normAutofit/>
          </a:bodyPr>
          <a:lstStyle/>
          <a:p>
            <a:r>
              <a:rPr lang="en-CA" dirty="0"/>
              <a:t>Sanad Masannat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8601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FEA777-1A99-F20D-9443-EF409644A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50D424-378A-5EAF-BEF3-AB85F9E3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159" y="936478"/>
            <a:ext cx="10314136" cy="498228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8552A5-40D7-5E77-D6F1-F7A1A01EB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010" y="1449976"/>
            <a:ext cx="7619203" cy="1126525"/>
          </a:xfrm>
        </p:spPr>
        <p:txBody>
          <a:bodyPr anchor="ctr">
            <a:normAutofit/>
          </a:bodyPr>
          <a:lstStyle/>
          <a:p>
            <a:r>
              <a:rPr lang="en-CA" dirty="0"/>
              <a:t>What is Insecure Cryptographic Storage</a:t>
            </a:r>
            <a:endParaRPr lang="en-IE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117B01-1E6C-06C4-6BCC-A79491FC27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387188"/>
              </p:ext>
            </p:extLst>
          </p:nvPr>
        </p:nvGraphicFramePr>
        <p:xfrm>
          <a:off x="1561010" y="2780846"/>
          <a:ext cx="9059093" cy="2627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055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A843-6895-9EF1-F8E9-E77CA3AD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259" y="748567"/>
            <a:ext cx="3911676" cy="1073825"/>
          </a:xfrm>
        </p:spPr>
        <p:txBody>
          <a:bodyPr/>
          <a:lstStyle/>
          <a:p>
            <a:r>
              <a:rPr lang="en-CA" dirty="0"/>
              <a:t>What was tested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F4415-A849-B039-AD1D-11B178E9C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1259" y="1935007"/>
            <a:ext cx="3911678" cy="1969481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CA" dirty="0"/>
              <a:t>Security Shepherd Web Application</a:t>
            </a:r>
          </a:p>
          <a:p>
            <a:pPr>
              <a:lnSpc>
                <a:spcPct val="200000"/>
              </a:lnSpc>
            </a:pPr>
            <a:r>
              <a:rPr lang="en-CA" dirty="0"/>
              <a:t>Insecure Cryptography Challenge 3</a:t>
            </a:r>
          </a:p>
          <a:p>
            <a:pPr>
              <a:lnSpc>
                <a:spcPct val="200000"/>
              </a:lnSpc>
            </a:pPr>
            <a:r>
              <a:rPr lang="en-CA" dirty="0"/>
              <a:t>VM Environment </a:t>
            </a:r>
            <a:endParaRPr lang="en-IE" dirty="0"/>
          </a:p>
          <a:p>
            <a:endParaRPr lang="en-CA" dirty="0"/>
          </a:p>
          <a:p>
            <a:endParaRPr lang="en-I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2C1098-EAED-FA6E-74F7-C5A1A72F56B8}"/>
              </a:ext>
            </a:extLst>
          </p:cNvPr>
          <p:cNvSpPr txBox="1">
            <a:spLocks/>
          </p:cNvSpPr>
          <p:nvPr/>
        </p:nvSpPr>
        <p:spPr>
          <a:xfrm>
            <a:off x="6330697" y="748566"/>
            <a:ext cx="3911676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What was Used</a:t>
            </a:r>
            <a:endParaRPr lang="en-I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BB426F-1059-9F0B-834F-E69232E44BA5}"/>
              </a:ext>
            </a:extLst>
          </p:cNvPr>
          <p:cNvSpPr txBox="1">
            <a:spLocks/>
          </p:cNvSpPr>
          <p:nvPr/>
        </p:nvSpPr>
        <p:spPr>
          <a:xfrm>
            <a:off x="6143677" y="1935006"/>
            <a:ext cx="3911676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CA" dirty="0"/>
              <a:t>Python Code</a:t>
            </a:r>
          </a:p>
          <a:p>
            <a:pPr>
              <a:lnSpc>
                <a:spcPct val="200000"/>
              </a:lnSpc>
            </a:pPr>
            <a:r>
              <a:rPr lang="en-CA" dirty="0"/>
              <a:t>Burp Suite</a:t>
            </a:r>
          </a:p>
          <a:p>
            <a:endParaRPr lang="en-CA" dirty="0"/>
          </a:p>
          <a:p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94D13E-9C16-54D5-3CC5-8A30BF868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622" y="3335527"/>
            <a:ext cx="4352500" cy="257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6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8DC1FE-8814-4858-2D62-947BC8044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5670400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A7E3A-B1CD-6BC8-1B35-11EA7A2A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607" y="1274623"/>
            <a:ext cx="5313582" cy="1150329"/>
          </a:xfrm>
        </p:spPr>
        <p:txBody>
          <a:bodyPr>
            <a:normAutofit/>
          </a:bodyPr>
          <a:lstStyle/>
          <a:p>
            <a:r>
              <a:rPr lang="en-CA" dirty="0"/>
              <a:t>Test Process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558-6B85-0FF7-E046-84395CE82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6" y="2890881"/>
            <a:ext cx="4227462" cy="26338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CA" sz="1500" dirty="0"/>
              <a:t>Input given cipher text and make note of output</a:t>
            </a:r>
          </a:p>
          <a:p>
            <a:pPr>
              <a:lnSpc>
                <a:spcPct val="110000"/>
              </a:lnSpc>
            </a:pPr>
            <a:r>
              <a:rPr lang="en-CA" sz="1500" dirty="0"/>
              <a:t>Put it through base64 decode on </a:t>
            </a:r>
            <a:r>
              <a:rPr lang="en-CA" sz="1500" dirty="0" err="1"/>
              <a:t>BurpSuite</a:t>
            </a:r>
            <a:endParaRPr lang="en-CA" sz="1500" dirty="0"/>
          </a:p>
          <a:p>
            <a:pPr>
              <a:lnSpc>
                <a:spcPct val="110000"/>
              </a:lnSpc>
            </a:pPr>
            <a:r>
              <a:rPr lang="en-CA" sz="1500" dirty="0"/>
              <a:t>Run python code to compare plaintext and cipher text</a:t>
            </a:r>
          </a:p>
          <a:p>
            <a:pPr>
              <a:lnSpc>
                <a:spcPct val="110000"/>
              </a:lnSpc>
            </a:pPr>
            <a:r>
              <a:rPr lang="en-CA" sz="1500" dirty="0"/>
              <a:t>Input various strings and characters to see what is output </a:t>
            </a:r>
          </a:p>
          <a:p>
            <a:pPr>
              <a:lnSpc>
                <a:spcPct val="110000"/>
              </a:lnSpc>
            </a:pPr>
            <a:r>
              <a:rPr lang="en-CA" sz="1500" dirty="0"/>
              <a:t>Input 55 A’s to get encryption key</a:t>
            </a:r>
            <a:endParaRPr lang="en-IE" sz="1500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3279802-C5D5-2F53-1A4C-3ACD46364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252" y="2429482"/>
            <a:ext cx="5264961" cy="268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3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FEA777-1A99-F20D-9443-EF409644A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50D424-378A-5EAF-BEF3-AB85F9E3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0159" y="936478"/>
            <a:ext cx="10314136" cy="498228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D1B5D-6668-A343-9A3D-6D849043E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010" y="1278345"/>
            <a:ext cx="7619203" cy="1126525"/>
          </a:xfrm>
        </p:spPr>
        <p:txBody>
          <a:bodyPr anchor="ctr">
            <a:normAutofit/>
          </a:bodyPr>
          <a:lstStyle/>
          <a:p>
            <a:r>
              <a:rPr lang="en-CA" dirty="0"/>
              <a:t>Implications of this vulnerability</a:t>
            </a:r>
            <a:endParaRPr lang="en-IE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864786-D818-4800-2D31-B583558438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3842"/>
              </p:ext>
            </p:extLst>
          </p:nvPr>
        </p:nvGraphicFramePr>
        <p:xfrm>
          <a:off x="1561010" y="2780846"/>
          <a:ext cx="9059093" cy="2627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7124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E4C150-80D5-770F-7B10-707225E54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50D424-378A-5EAF-BEF3-AB85F9E3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639" y="929119"/>
            <a:ext cx="3713561" cy="499884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F7AC0-679E-0184-EE28-A68071BBD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440" y="1573427"/>
            <a:ext cx="3417870" cy="1589903"/>
          </a:xfrm>
        </p:spPr>
        <p:txBody>
          <a:bodyPr anchor="t">
            <a:normAutofit/>
          </a:bodyPr>
          <a:lstStyle/>
          <a:p>
            <a:r>
              <a:rPr lang="en-CA" sz="2200"/>
              <a:t>Mitigation Recommendations</a:t>
            </a:r>
            <a:endParaRPr lang="en-IE" sz="2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02CE85-8545-AD8F-1C83-53449783AF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645652"/>
              </p:ext>
            </p:extLst>
          </p:nvPr>
        </p:nvGraphicFramePr>
        <p:xfrm>
          <a:off x="5662749" y="914400"/>
          <a:ext cx="5401492" cy="5029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1714203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Limelight">
      <a:dk1>
        <a:sysClr val="windowText" lastClr="000000"/>
      </a:dk1>
      <a:lt1>
        <a:sysClr val="window" lastClr="FFFFFF"/>
      </a:lt1>
      <a:dk2>
        <a:srgbClr val="23353B"/>
      </a:dk2>
      <a:lt2>
        <a:srgbClr val="E0DDD8"/>
      </a:lt2>
      <a:accent1>
        <a:srgbClr val="90A208"/>
      </a:accent1>
      <a:accent2>
        <a:srgbClr val="6A8755"/>
      </a:accent2>
      <a:accent3>
        <a:srgbClr val="49716B"/>
      </a:accent3>
      <a:accent4>
        <a:srgbClr val="A16F7C"/>
      </a:accent4>
      <a:accent5>
        <a:srgbClr val="B16455"/>
      </a:accent5>
      <a:accent6>
        <a:srgbClr val="E08350"/>
      </a:accent6>
      <a:hlink>
        <a:srgbClr val="5F864B"/>
      </a:hlink>
      <a:folHlink>
        <a:srgbClr val="3F877D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</TotalTime>
  <Words>138</Words>
  <Application>Microsoft Office PowerPoint</Application>
  <PresentationFormat>Widescreen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Trade Gothic Next Cond</vt:lpstr>
      <vt:lpstr>Trade Gothic Next Light</vt:lpstr>
      <vt:lpstr>LimelightVTI</vt:lpstr>
      <vt:lpstr>Insecure Cryptographic Storage- CWE 327</vt:lpstr>
      <vt:lpstr>What is Insecure Cryptographic Storage</vt:lpstr>
      <vt:lpstr>What was tested</vt:lpstr>
      <vt:lpstr>Test Process</vt:lpstr>
      <vt:lpstr>Implications of this vulnerability</vt:lpstr>
      <vt:lpstr>Mitigation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Sanad Masannat</dc:creator>
  <cp:lastModifiedBy>Sanad Masannat</cp:lastModifiedBy>
  <cp:revision>6</cp:revision>
  <dcterms:created xsi:type="dcterms:W3CDTF">2025-04-12T10:03:04Z</dcterms:created>
  <dcterms:modified xsi:type="dcterms:W3CDTF">2025-04-16T18:33:22Z</dcterms:modified>
</cp:coreProperties>
</file>