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E99B-6204-47B7-9949-AAED7054D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039A-5790-49EE-AC5B-407E50CC9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1087F-ED3F-4501-9045-36F3648E3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8BDD-47C5-4FEA-A3BA-97BF3B73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D6221-3728-40ED-AC11-1DB888D3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48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E52B-3083-4EE5-83E4-DA02468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9660-43F7-4CD9-8E32-046D281A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EDAD-485B-4F7D-A667-518194EC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2918-B532-468F-9309-1834AFDC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A30F-604F-4EFC-B780-2B968280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44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F7039-3FFA-4896-BA6B-790398B44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C813E-1B68-40B7-805A-9B3DE7DD6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54AE0-302D-4165-9226-23A22223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1A731-7586-4DA3-ABA4-A9BEE8C2E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C74E-CA16-4349-9037-3108CF54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10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D638-43AC-4D92-BA9D-C5D42C8B1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25F9F-3C55-461A-8D98-AC4C258D9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E0463-09D9-4A67-A0B1-54C23630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3D60-5153-461F-A082-FBB45DE2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422E-7B95-49C5-999E-E31559A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2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6F68-64DF-4784-8D39-3FC6F2F8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2FC2-5DAB-4BE4-BF7F-0F0E30EE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1E64D-2713-4EB3-B72C-EDB198E3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CE3C-654E-4577-8F96-EF4E6FEF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5683-1279-4124-ACB4-BD98EB42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457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662F-12A1-4D96-9842-BCD26600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B9A99-E506-4A0B-9AAE-6839D9948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41D8-A685-4500-9A4E-19F316275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1D99-B057-4D60-A54D-779FFEC7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EF5D-DAC9-443E-807F-CDC0DA9C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F2160-42E3-46F9-9B33-528D8E1D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3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6D4B-58EE-4343-8811-FA7F5F71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917D-F648-439C-B564-89F7F09D1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14F7-B764-4D24-8B2A-DDF053D46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46624-9240-44CF-8DF4-505877DC9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B4D8-2B17-4085-B73C-957FD4364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37E8-189F-4E20-AF4D-E3AAEBD9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400FB-3154-44CC-A68F-FA612CF8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23444-CF42-465A-BCE7-CE9A15F9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3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1E0C-EC45-41DB-929C-AB4CEE60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9FE0C-AA1D-42F3-A349-A566C4B0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27F88-7DAB-4DC4-9DE3-BD140A0E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2E727-CBB5-4877-A872-F632A008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7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83047-A349-47AD-AEBA-0E0B55A8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607F9-EFE0-49D1-8C00-F7699D07D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2F895-42E5-490F-A0F1-E4E39587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91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65576-3232-4ECE-B50B-2E9664ED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9BEA-6371-42AC-8517-A777E569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A21D8-CD5A-4200-AC46-491EDDC5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41C84-5702-4A80-9457-3E4C1555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3C1FB-ADD3-4A01-8AE2-BDC94A32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1F9EA-62DF-4C37-A67B-C4A7CCB5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284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CCC9-520A-4FC6-B56A-5A54A3A23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0F41E-D11E-42C1-98DA-7E7A70E79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89B25-CF41-49F6-ABB0-720097D76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2A4C6-34F5-4BCC-AF8C-A6E1A644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EF617-5156-4AA5-B1D9-F37AC229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9E397-DE8E-415E-94CA-93214332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974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ECC0D-4C10-4ECD-A34E-5082FC00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A729-145D-45CB-B7A7-DBFEF5C4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04CA-4189-46ED-B5DF-BEE0B49D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76EA9-DC9D-48DB-9860-E3B854E7EA2C}" type="datetimeFigureOut">
              <a:rPr lang="en-CA" smtClean="0"/>
              <a:t>2020-01-20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87C7-AEF3-4E3A-8B04-819AB3188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36A51-A806-47BC-A769-1047D8B1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F5B9E-861F-49F4-B5A8-EFFF086459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103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8195-7FD1-4EFD-B7AB-5C3BD595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Inpainting with repeated </a:t>
            </a:r>
            <a:r>
              <a:rPr lang="en-CA" dirty="0" err="1"/>
              <a:t>filterng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71F66-7A00-42EA-8ED0-EDBA7A7A4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CMPUT 206</a:t>
            </a:r>
          </a:p>
          <a:p>
            <a:r>
              <a:rPr lang="en-CA" dirty="0"/>
              <a:t>Instructor: Nilanjan</a:t>
            </a:r>
          </a:p>
          <a:p>
            <a:r>
              <a:rPr lang="en-CA" dirty="0"/>
              <a:t>Department of Computing Science</a:t>
            </a:r>
          </a:p>
        </p:txBody>
      </p:sp>
    </p:spTree>
    <p:extLst>
      <p:ext uri="{BB962C8B-B14F-4D97-AF65-F5344CB8AC3E}">
        <p14:creationId xmlns:p14="http://schemas.microsoft.com/office/powerpoint/2010/main" val="385486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AF0-9D51-441F-B15A-061A57CB2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Image inpainting</a:t>
            </a:r>
          </a:p>
        </p:txBody>
      </p:sp>
      <p:pic>
        <p:nvPicPr>
          <p:cNvPr id="5" name="Content Placeholder 4" descr="A picture containing water, outdoor, woman, small&#10;&#10;Description automatically generated">
            <a:extLst>
              <a:ext uri="{FF2B5EF4-FFF2-40B4-BE49-F238E27FC236}">
                <a16:creationId xmlns:a16="http://schemas.microsoft.com/office/drawing/2014/main" id="{4E9AB66A-F642-4137-BE6A-FB8FBF87B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325" y="2096293"/>
            <a:ext cx="3924299" cy="39242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6A272-72BE-4D1F-9AC8-49EF890EA760}"/>
              </a:ext>
            </a:extLst>
          </p:cNvPr>
          <p:cNvSpPr txBox="1"/>
          <p:nvPr/>
        </p:nvSpPr>
        <p:spPr>
          <a:xfrm>
            <a:off x="7286625" y="365077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we repair damaged pixel locations?</a:t>
            </a:r>
          </a:p>
        </p:txBody>
      </p:sp>
    </p:spTree>
    <p:extLst>
      <p:ext uri="{BB962C8B-B14F-4D97-AF65-F5344CB8AC3E}">
        <p14:creationId xmlns:p14="http://schemas.microsoft.com/office/powerpoint/2010/main" val="295660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8F43-DBCF-4AF5-A8FE-2D141D5F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/>
              <a:t>Repeated filtering as a first rescue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32C5-6EF9-4E0D-AA03-A81CF3B1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/>
              <a:t>Note that you know which pixel locations are damaged. This is available by means of a mask image</a:t>
            </a:r>
            <a:endParaRPr lang="en-CA" dirty="0"/>
          </a:p>
        </p:txBody>
      </p:sp>
      <p:pic>
        <p:nvPicPr>
          <p:cNvPr id="5" name="Picture 4" descr="A picture containing air&#10;&#10;Description automatically generated">
            <a:extLst>
              <a:ext uri="{FF2B5EF4-FFF2-40B4-BE49-F238E27FC236}">
                <a16:creationId xmlns:a16="http://schemas.microsoft.com/office/drawing/2014/main" id="{BDA347C0-F4CA-48E0-A963-E30E49D94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85" y="3061106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3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1930-3D38-4DCE-8C5E-9ABD187E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75BD-B64A-4FB8-BDBA-1335FE53F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Input: Damaged image, I and Mask U</a:t>
            </a:r>
          </a:p>
          <a:p>
            <a:r>
              <a:rPr lang="en-CA" dirty="0"/>
              <a:t>Output: Repaired </a:t>
            </a:r>
            <a:r>
              <a:rPr lang="en-CA" dirty="0" err="1"/>
              <a:t>image,J</a:t>
            </a:r>
            <a:endParaRPr lang="en-CA" dirty="0"/>
          </a:p>
          <a:p>
            <a:r>
              <a:rPr lang="en-CA" dirty="0"/>
              <a:t>Step 1: J = I</a:t>
            </a:r>
          </a:p>
          <a:p>
            <a:r>
              <a:rPr lang="en-CA" dirty="0"/>
              <a:t>Repeat</a:t>
            </a:r>
          </a:p>
          <a:p>
            <a:pPr lvl="1"/>
            <a:r>
              <a:rPr lang="en-CA" dirty="0"/>
              <a:t>J = </a:t>
            </a:r>
            <a:r>
              <a:rPr lang="en-CA" dirty="0" err="1"/>
              <a:t>GaussianSmooth</a:t>
            </a:r>
            <a:r>
              <a:rPr lang="en-CA" dirty="0"/>
              <a:t>(J) # Smooth damaged image</a:t>
            </a:r>
          </a:p>
          <a:p>
            <a:pPr lvl="1"/>
            <a:r>
              <a:rPr lang="en-CA" dirty="0"/>
              <a:t>J(U) = I(U) # Copy good pixels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7E4FE-AC30-4FB2-8FAF-C62FD3452953}"/>
              </a:ext>
            </a:extLst>
          </p:cNvPr>
          <p:cNvSpPr txBox="1"/>
          <p:nvPr/>
        </p:nvSpPr>
        <p:spPr>
          <a:xfrm>
            <a:off x="4276165" y="5807631"/>
            <a:ext cx="2958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Let’s look at the demo</a:t>
            </a:r>
          </a:p>
        </p:txBody>
      </p:sp>
    </p:spTree>
    <p:extLst>
      <p:ext uri="{BB962C8B-B14F-4D97-AF65-F5344CB8AC3E}">
        <p14:creationId xmlns:p14="http://schemas.microsoft.com/office/powerpoint/2010/main" val="338938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Inpainting with repeated filterng</vt:lpstr>
      <vt:lpstr>Image inpainting</vt:lpstr>
      <vt:lpstr>Repeated filtering as a first rescue</vt:lpstr>
      <vt:lpstr>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Inpainting with repeated filterng</dc:title>
  <dc:creator>Nilanjan Ray</dc:creator>
  <cp:lastModifiedBy>Nilanjan Ray</cp:lastModifiedBy>
  <cp:revision>7</cp:revision>
  <dcterms:created xsi:type="dcterms:W3CDTF">2020-01-20T03:18:02Z</dcterms:created>
  <dcterms:modified xsi:type="dcterms:W3CDTF">2020-01-20T16:13:49Z</dcterms:modified>
</cp:coreProperties>
</file>