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B0ED7E4-A3EE-469B-9975-22FDEC854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5275751A-610B-4A1A-80FB-6B19FBD49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juhteksemplari alapealkirja laadi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6AF03891-3E07-4AD8-8044-6E9AAE63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7E40E3C3-AA9E-443B-87F7-CDBDFE3B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7C520654-C315-49D4-8754-D4AD02E6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7134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D424852D-8B22-476A-B60B-F15820B2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7034E398-C4F9-45B0-8549-28177856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17D15CFE-867A-4E9D-B6AC-ECCD649D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DB048D1E-7152-46F3-AFA3-9A35113C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5469D85A-BADD-49BD-AF8B-D22B7DA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74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>
            <a:extLst>
              <a:ext uri="{FF2B5EF4-FFF2-40B4-BE49-F238E27FC236}">
                <a16:creationId xmlns:a16="http://schemas.microsoft.com/office/drawing/2014/main" id="{D2179B4B-2867-4500-A45C-EB2C301AC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13989BF0-15F2-43D0-BE43-FD72AFB36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89EF7EEC-6155-4067-A7A7-862241DC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B6DEEC78-9BE3-4B48-976F-F11DBE01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0430D20D-DD87-4C8F-B0D2-D8650907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73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A4358FCC-784D-438F-8F8B-DFC08EBE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024FCFB5-F110-49CC-8040-E1EA80D4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2C54605E-A07C-4C27-A43F-5DD431B9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D35C0712-81E0-4E8E-A790-B4B06155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75DBB06E-BF29-4135-8C03-E7173607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802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0D5D4CD6-155C-4AF2-B68F-4202F3D8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1DEE8ED9-21B0-45C3-90C6-4D3EC4FA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F285694B-3656-41C0-A825-1AB5009A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040445A3-84AC-4430-BAC3-25B75ADB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8BFF3CFD-795A-48F7-B693-9CFFB03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16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E954FEC-5428-403B-BCDA-0E2A15F0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FAE3FD33-C6BD-40E0-A812-76D083D6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714A2F37-7A86-4404-A6A8-9C847B9B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3F180EF1-DD8C-4216-9F35-29DBF80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B2FC690E-DFCF-4C30-B190-125D142F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11CEBE87-CACB-4784-BD0E-2FCDF67B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52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89BA84E9-BFB5-49B9-8A5B-D02796DB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C45BDAB9-D891-4B57-AD8B-D64F94AC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ECF2E92F-7112-4BAA-9A2E-B93295BC9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Teksti kohatäide 4">
            <a:extLst>
              <a:ext uri="{FF2B5EF4-FFF2-40B4-BE49-F238E27FC236}">
                <a16:creationId xmlns:a16="http://schemas.microsoft.com/office/drawing/2014/main" id="{46E78F5C-90E2-4830-9E53-9B348BDEF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Sisu kohatäide 5">
            <a:extLst>
              <a:ext uri="{FF2B5EF4-FFF2-40B4-BE49-F238E27FC236}">
                <a16:creationId xmlns:a16="http://schemas.microsoft.com/office/drawing/2014/main" id="{7CB24A1F-6618-452A-9F10-2877FB8E1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Kuupäeva kohatäide 6">
            <a:extLst>
              <a:ext uri="{FF2B5EF4-FFF2-40B4-BE49-F238E27FC236}">
                <a16:creationId xmlns:a16="http://schemas.microsoft.com/office/drawing/2014/main" id="{B2A1D99E-E124-4799-9ECF-0A202386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8" name="Jaluse kohatäide 7">
            <a:extLst>
              <a:ext uri="{FF2B5EF4-FFF2-40B4-BE49-F238E27FC236}">
                <a16:creationId xmlns:a16="http://schemas.microsoft.com/office/drawing/2014/main" id="{8C35EEEC-AD91-4D96-9805-A8FFAEF4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aidinumbri kohatäide 8">
            <a:extLst>
              <a:ext uri="{FF2B5EF4-FFF2-40B4-BE49-F238E27FC236}">
                <a16:creationId xmlns:a16="http://schemas.microsoft.com/office/drawing/2014/main" id="{D70E8F67-5A4F-445B-B118-7E66BAD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2876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A129AC1-DCD4-4C09-9B79-C6F1E1A7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Kuupäeva kohatäide 2">
            <a:extLst>
              <a:ext uri="{FF2B5EF4-FFF2-40B4-BE49-F238E27FC236}">
                <a16:creationId xmlns:a16="http://schemas.microsoft.com/office/drawing/2014/main" id="{3DA49850-7577-46D7-8147-1D3218AB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4" name="Jaluse kohatäide 3">
            <a:extLst>
              <a:ext uri="{FF2B5EF4-FFF2-40B4-BE49-F238E27FC236}">
                <a16:creationId xmlns:a16="http://schemas.microsoft.com/office/drawing/2014/main" id="{4BC7BCDE-CAE8-45DC-B774-3478A085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aidinumbri kohatäide 4">
            <a:extLst>
              <a:ext uri="{FF2B5EF4-FFF2-40B4-BE49-F238E27FC236}">
                <a16:creationId xmlns:a16="http://schemas.microsoft.com/office/drawing/2014/main" id="{F4B26FEC-BADF-49C2-B1EE-7E473BC7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652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>
            <a:extLst>
              <a:ext uri="{FF2B5EF4-FFF2-40B4-BE49-F238E27FC236}">
                <a16:creationId xmlns:a16="http://schemas.microsoft.com/office/drawing/2014/main" id="{0B238258-544B-47B4-A657-A487F74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3" name="Jaluse kohatäide 2">
            <a:extLst>
              <a:ext uri="{FF2B5EF4-FFF2-40B4-BE49-F238E27FC236}">
                <a16:creationId xmlns:a16="http://schemas.microsoft.com/office/drawing/2014/main" id="{D60753A4-D76D-4A6A-8817-954FF209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>
            <a:extLst>
              <a:ext uri="{FF2B5EF4-FFF2-40B4-BE49-F238E27FC236}">
                <a16:creationId xmlns:a16="http://schemas.microsoft.com/office/drawing/2014/main" id="{BDCA797F-DFE3-47FB-80AB-60485C17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300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BFC6DFA-4C5F-4A74-816E-DE15110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F753ECA0-B3B5-44FD-89F6-EB65D82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17BC84B0-8C0B-4297-A4A6-25469079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41896E42-4EE7-4C04-ACE9-BB4C62A1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4C9D907C-AF04-4A5A-8CDA-974336A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0A84C01B-35D1-491A-A4AC-E4C91E37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1574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F8F06729-26B9-4CC4-ACEF-72FBC72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Pildi kohatäide 2">
            <a:extLst>
              <a:ext uri="{FF2B5EF4-FFF2-40B4-BE49-F238E27FC236}">
                <a16:creationId xmlns:a16="http://schemas.microsoft.com/office/drawing/2014/main" id="{9616C596-0712-49D0-AF71-92496C995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D8536CAF-FE5E-422F-A730-3F3A23B1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9D208176-D368-4CBD-AF7A-EE841D4E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24EE1CC3-3FFA-40FA-A9D3-1E36480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0D6CD916-C8BE-404D-B11D-D879EF66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96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>
            <a:extLst>
              <a:ext uri="{FF2B5EF4-FFF2-40B4-BE49-F238E27FC236}">
                <a16:creationId xmlns:a16="http://schemas.microsoft.com/office/drawing/2014/main" id="{A6092450-B842-4250-8F04-1B14B064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65CA5BF1-AEA3-41B1-A7EF-E4170FBC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8B63F187-AF4A-4F22-A4F8-5D5886A83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37D4-90A3-4A89-A983-C9A30CC3049D}" type="datetimeFigureOut">
              <a:rPr lang="et-EE" smtClean="0"/>
              <a:t>28.10.2024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A939E315-D402-4D93-B4CF-DBEA5956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05DA590F-3B41-4300-8A9B-2AF93458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9CEF-E3C2-42A3-BBB2-4A8B6C8A96C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5357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9FED7DA-22E8-4A97-8C71-53A6CF0DA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FinantsApp</a:t>
            </a:r>
            <a:endParaRPr lang="et-EE" dirty="0"/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A9CE08BC-FAB9-4F62-9AE0-C763313F6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Andero</a:t>
            </a:r>
            <a:r>
              <a:rPr lang="en-US" dirty="0"/>
              <a:t> M</a:t>
            </a:r>
            <a:r>
              <a:rPr lang="et-EE" dirty="0" err="1"/>
              <a:t>ägi</a:t>
            </a:r>
            <a:endParaRPr lang="et-EE" dirty="0"/>
          </a:p>
          <a:p>
            <a:r>
              <a:rPr lang="et-EE" dirty="0"/>
              <a:t>Sander Melles</a:t>
            </a:r>
          </a:p>
          <a:p>
            <a:r>
              <a:rPr lang="et-EE" dirty="0" err="1"/>
              <a:t>Kenrih</a:t>
            </a:r>
            <a:r>
              <a:rPr lang="et-EE" dirty="0"/>
              <a:t> </a:t>
            </a:r>
            <a:r>
              <a:rPr lang="et-EE" dirty="0" err="1"/>
              <a:t>Korol</a:t>
            </a:r>
            <a:endParaRPr lang="et-EE" dirty="0"/>
          </a:p>
          <a:p>
            <a:r>
              <a:rPr lang="et-EE" dirty="0"/>
              <a:t> TARge23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838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81E9D02-4081-4110-BF20-14147551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50"/>
            <a:ext cx="10515600" cy="1325563"/>
          </a:xfrm>
        </p:spPr>
        <p:txBody>
          <a:bodyPr/>
          <a:lstStyle/>
          <a:p>
            <a:r>
              <a:rPr lang="et-EE" dirty="0" err="1"/>
              <a:t>MainPage</a:t>
            </a:r>
            <a:endParaRPr lang="et-EE" dirty="0"/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FEEF9A5C-2166-4BAB-B9DF-9EA9C56C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445" y="1810761"/>
            <a:ext cx="5181600" cy="4351338"/>
          </a:xfrm>
        </p:spPr>
        <p:txBody>
          <a:bodyPr/>
          <a:lstStyle/>
          <a:p>
            <a:r>
              <a:rPr lang="et-EE" dirty="0"/>
              <a:t>Kirjutaja: </a:t>
            </a:r>
            <a:r>
              <a:rPr lang="et-EE" dirty="0" err="1"/>
              <a:t>Andero</a:t>
            </a:r>
            <a:r>
              <a:rPr lang="et-EE" dirty="0"/>
              <a:t> Mägi</a:t>
            </a:r>
          </a:p>
          <a:p>
            <a:endParaRPr lang="et-EE" dirty="0"/>
          </a:p>
        </p:txBody>
      </p:sp>
      <p:pic>
        <p:nvPicPr>
          <p:cNvPr id="10" name="Sisu kohatäide 9">
            <a:extLst>
              <a:ext uri="{FF2B5EF4-FFF2-40B4-BE49-F238E27FC236}">
                <a16:creationId xmlns:a16="http://schemas.microsoft.com/office/drawing/2014/main" id="{AB29486C-14CE-4FCD-99B9-B674287BD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400" y="1261592"/>
            <a:ext cx="2777277" cy="5237756"/>
          </a:xfrm>
        </p:spPr>
      </p:pic>
    </p:spTree>
    <p:extLst>
      <p:ext uri="{BB962C8B-B14F-4D97-AF65-F5344CB8AC3E}">
        <p14:creationId xmlns:p14="http://schemas.microsoft.com/office/powerpoint/2010/main" val="10693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DBB572CB-20FD-4AD2-BEA7-F59518A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052"/>
            <a:ext cx="10515600" cy="1325563"/>
          </a:xfrm>
        </p:spPr>
        <p:txBody>
          <a:bodyPr/>
          <a:lstStyle/>
          <a:p>
            <a:r>
              <a:rPr lang="et-EE" dirty="0" err="1"/>
              <a:t>TransactionListPage</a:t>
            </a:r>
            <a:endParaRPr lang="et-EE" dirty="0"/>
          </a:p>
        </p:txBody>
      </p:sp>
      <p:pic>
        <p:nvPicPr>
          <p:cNvPr id="6" name="Sisu kohatäide 5">
            <a:extLst>
              <a:ext uri="{FF2B5EF4-FFF2-40B4-BE49-F238E27FC236}">
                <a16:creationId xmlns:a16="http://schemas.microsoft.com/office/drawing/2014/main" id="{812F3273-584D-49AF-BBC4-0A97EB359A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6138" y="1255455"/>
            <a:ext cx="2769350" cy="5232170"/>
          </a:xfrm>
        </p:spPr>
      </p:pic>
      <p:sp>
        <p:nvSpPr>
          <p:cNvPr id="4" name="Sisu kohatäide 3">
            <a:extLst>
              <a:ext uri="{FF2B5EF4-FFF2-40B4-BE49-F238E27FC236}">
                <a16:creationId xmlns:a16="http://schemas.microsoft.com/office/drawing/2014/main" id="{52CE6148-F1ED-45DD-AE35-AD4E7203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0585" y="1783794"/>
            <a:ext cx="5181600" cy="4351338"/>
          </a:xfrm>
        </p:spPr>
        <p:txBody>
          <a:bodyPr/>
          <a:lstStyle/>
          <a:p>
            <a:r>
              <a:rPr lang="et-EE" dirty="0"/>
              <a:t>Kirjutaja: </a:t>
            </a:r>
            <a:r>
              <a:rPr lang="et-EE" dirty="0" err="1"/>
              <a:t>Andero</a:t>
            </a:r>
            <a:r>
              <a:rPr lang="et-EE" dirty="0"/>
              <a:t> Mägi</a:t>
            </a:r>
          </a:p>
        </p:txBody>
      </p:sp>
    </p:spTree>
    <p:extLst>
      <p:ext uri="{BB962C8B-B14F-4D97-AF65-F5344CB8AC3E}">
        <p14:creationId xmlns:p14="http://schemas.microsoft.com/office/powerpoint/2010/main" val="345444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DBB572CB-20FD-4AD2-BEA7-F59518A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052"/>
            <a:ext cx="10515600" cy="1325563"/>
          </a:xfrm>
        </p:spPr>
        <p:txBody>
          <a:bodyPr/>
          <a:lstStyle/>
          <a:p>
            <a:r>
              <a:rPr lang="et-EE" dirty="0" err="1"/>
              <a:t>TransactionDifferencePage</a:t>
            </a:r>
            <a:endParaRPr lang="et-EE" dirty="0"/>
          </a:p>
        </p:txBody>
      </p:sp>
      <p:pic>
        <p:nvPicPr>
          <p:cNvPr id="6" name="Sisu kohatäide 5">
            <a:extLst>
              <a:ext uri="{FF2B5EF4-FFF2-40B4-BE49-F238E27FC236}">
                <a16:creationId xmlns:a16="http://schemas.microsoft.com/office/drawing/2014/main" id="{812F3273-584D-49AF-BBC4-0A97EB359A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081" y="1262162"/>
            <a:ext cx="2759463" cy="5218756"/>
          </a:xfrm>
        </p:spPr>
      </p:pic>
      <p:sp>
        <p:nvSpPr>
          <p:cNvPr id="4" name="Sisu kohatäide 3">
            <a:extLst>
              <a:ext uri="{FF2B5EF4-FFF2-40B4-BE49-F238E27FC236}">
                <a16:creationId xmlns:a16="http://schemas.microsoft.com/office/drawing/2014/main" id="{52CE6148-F1ED-45DD-AE35-AD4E7203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0585" y="1783794"/>
            <a:ext cx="5181600" cy="4351338"/>
          </a:xfrm>
        </p:spPr>
        <p:txBody>
          <a:bodyPr/>
          <a:lstStyle/>
          <a:p>
            <a:r>
              <a:rPr lang="et-EE" dirty="0"/>
              <a:t>Kirjutaja: </a:t>
            </a:r>
            <a:r>
              <a:rPr lang="et-EE" dirty="0" err="1"/>
              <a:t>Andero</a:t>
            </a:r>
            <a:r>
              <a:rPr lang="et-EE" dirty="0"/>
              <a:t> Mägi</a:t>
            </a:r>
          </a:p>
        </p:txBody>
      </p:sp>
    </p:spTree>
    <p:extLst>
      <p:ext uri="{BB962C8B-B14F-4D97-AF65-F5344CB8AC3E}">
        <p14:creationId xmlns:p14="http://schemas.microsoft.com/office/powerpoint/2010/main" val="26496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DBB572CB-20FD-4AD2-BEA7-F59518A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052"/>
            <a:ext cx="10515600" cy="1325563"/>
          </a:xfrm>
        </p:spPr>
        <p:txBody>
          <a:bodyPr/>
          <a:lstStyle/>
          <a:p>
            <a:r>
              <a:rPr lang="et-EE" dirty="0" err="1"/>
              <a:t>TransactionEntryPage</a:t>
            </a:r>
            <a:endParaRPr lang="et-EE" dirty="0"/>
          </a:p>
        </p:txBody>
      </p:sp>
      <p:pic>
        <p:nvPicPr>
          <p:cNvPr id="6" name="Sisu kohatäide 5">
            <a:extLst>
              <a:ext uri="{FF2B5EF4-FFF2-40B4-BE49-F238E27FC236}">
                <a16:creationId xmlns:a16="http://schemas.microsoft.com/office/drawing/2014/main" id="{812F3273-584D-49AF-BBC4-0A97EB359A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07" y="1262162"/>
            <a:ext cx="2769350" cy="5218756"/>
          </a:xfrm>
        </p:spPr>
      </p:pic>
      <p:sp>
        <p:nvSpPr>
          <p:cNvPr id="4" name="Sisu kohatäide 3">
            <a:extLst>
              <a:ext uri="{FF2B5EF4-FFF2-40B4-BE49-F238E27FC236}">
                <a16:creationId xmlns:a16="http://schemas.microsoft.com/office/drawing/2014/main" id="{52CE6148-F1ED-45DD-AE35-AD4E7203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708" y="1543471"/>
            <a:ext cx="5181600" cy="4351338"/>
          </a:xfrm>
        </p:spPr>
        <p:txBody>
          <a:bodyPr/>
          <a:lstStyle/>
          <a:p>
            <a:r>
              <a:rPr lang="et-EE" dirty="0"/>
              <a:t>Kirjutaja: </a:t>
            </a:r>
            <a:r>
              <a:rPr lang="et-EE" dirty="0" err="1"/>
              <a:t>Andero</a:t>
            </a:r>
            <a:r>
              <a:rPr lang="et-EE" dirty="0"/>
              <a:t> Mägi</a:t>
            </a:r>
          </a:p>
        </p:txBody>
      </p:sp>
      <p:pic>
        <p:nvPicPr>
          <p:cNvPr id="5" name="Sisu kohatäide 5">
            <a:extLst>
              <a:ext uri="{FF2B5EF4-FFF2-40B4-BE49-F238E27FC236}">
                <a16:creationId xmlns:a16="http://schemas.microsoft.com/office/drawing/2014/main" id="{3BC6B813-3E5F-44DA-B196-1C7093DB1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734" y="1262162"/>
            <a:ext cx="2753905" cy="5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Laiekraan</PresentationFormat>
  <Paragraphs>13</Paragraphs>
  <Slides>5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Office'i kujundus</vt:lpstr>
      <vt:lpstr>FinantsApp</vt:lpstr>
      <vt:lpstr>MainPage</vt:lpstr>
      <vt:lpstr>TransactionListPage</vt:lpstr>
      <vt:lpstr>TransactionDifferencePage</vt:lpstr>
      <vt:lpstr>TransactionEntryPage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FinantsApp</dc:title>
  <dc:creator>Opilane TTHK</dc:creator>
  <cp:lastModifiedBy>Opilane TTHK</cp:lastModifiedBy>
  <cp:revision>3</cp:revision>
  <dcterms:created xsi:type="dcterms:W3CDTF">2024-10-28T10:56:23Z</dcterms:created>
  <dcterms:modified xsi:type="dcterms:W3CDTF">2024-10-28T11:40:06Z</dcterms:modified>
</cp:coreProperties>
</file>