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-101600" y="2592211"/>
            <a:ext cx="9245599" cy="2581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Pharmaceutical</a:t>
            </a:r>
            <a:br>
              <a:rPr lang="en-US" dirty="0"/>
            </a:br>
            <a:r>
              <a:rPr lang="en-US" dirty="0"/>
              <a:t>Sales Dashboard – Assignment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C3838E-BC4E-497F-B974-40B5FC6F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3" y="617255"/>
            <a:ext cx="3490465" cy="3351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07F163-187B-4BA4-A6BB-3EAE6D03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178" y="776872"/>
            <a:ext cx="5463822" cy="3192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C0C2-C171-47A8-A7EE-8D012EF81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343D2-CCA7-4715-A726-F3366584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0" y="202372"/>
            <a:ext cx="3612384" cy="4087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268C9-A469-4C7C-AE07-9113F11C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432" y="710372"/>
            <a:ext cx="5038568" cy="34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2D584-5F76-42B7-B687-5515AFDB17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0FA1F-97BB-46AC-A23F-BDB7DCA8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5" y="183746"/>
            <a:ext cx="8795070" cy="4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6DAD-16A7-4A09-A495-F3903FAC79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6D434-6704-4FC7-ABDB-F2D19950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" y="646995"/>
            <a:ext cx="3676502" cy="3375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A9FEE4-3175-47F8-9111-CAD00F5C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79" y="812295"/>
            <a:ext cx="5235911" cy="35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F0C1-E998-448B-8EEC-7361EABCE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AB920-D803-435A-8D2A-89418D1A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49" y="0"/>
            <a:ext cx="6144007" cy="449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657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Arial</vt:lpstr>
      <vt:lpstr>Source Sans Pro</vt:lpstr>
      <vt:lpstr>Quince template</vt:lpstr>
      <vt:lpstr>Pharmaceutical Sales Dashboard – Assignment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Sales Dashboard – Assignment 2</dc:title>
  <cp:lastModifiedBy>santhosh m</cp:lastModifiedBy>
  <cp:revision>2</cp:revision>
  <dcterms:modified xsi:type="dcterms:W3CDTF">2022-10-03T13:10:35Z</dcterms:modified>
</cp:coreProperties>
</file>