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B76878-32A2-4AF8-9806-6DE1AF9EE6B3}">
          <p14:sldIdLst>
            <p14:sldId id="256"/>
            <p14:sldId id="257"/>
            <p14:sldId id="258"/>
            <p14:sldId id="259"/>
            <p14:sldId id="269"/>
            <p14:sldId id="260"/>
            <p14:sldId id="261"/>
            <p14:sldId id="262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D8DB7-DE68-4093-A7F1-FB8FD6C74B78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A3978-4C31-468C-8086-92FACD76B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65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3978-4C31-468C-8086-92FACD76BB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7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5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5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747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92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749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85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7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47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8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27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0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9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55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06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3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70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1C32-47DC-4715-B31D-607C54EBC49F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64F1-E098-4293-84BA-46B76E388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032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MacOS</a:t>
            </a:r>
            <a:r>
              <a:rPr lang="ru-RU" dirty="0"/>
              <a:t> </a:t>
            </a:r>
            <a:r>
              <a:rPr lang="en-US" dirty="0"/>
              <a:t>Process Monitor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92363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Над проектом работали: </a:t>
            </a:r>
          </a:p>
          <a:p>
            <a:r>
              <a:rPr lang="ru-RU" dirty="0"/>
              <a:t>Максим Шейко</a:t>
            </a:r>
          </a:p>
          <a:p>
            <a:r>
              <a:rPr lang="ru-RU" dirty="0"/>
              <a:t>Александр Ильчук</a:t>
            </a:r>
          </a:p>
          <a:p>
            <a:r>
              <a:rPr lang="ru-RU" dirty="0" err="1"/>
              <a:t>Тьютор</a:t>
            </a:r>
            <a:r>
              <a:rPr lang="ru-RU" dirty="0"/>
              <a:t>:</a:t>
            </a:r>
          </a:p>
          <a:p>
            <a:r>
              <a:rPr lang="ru-RU" dirty="0"/>
              <a:t>Александр Сиренко</a:t>
            </a:r>
          </a:p>
        </p:txBody>
      </p:sp>
    </p:spTree>
    <p:extLst>
      <p:ext uri="{BB962C8B-B14F-4D97-AF65-F5344CB8AC3E}">
        <p14:creationId xmlns:p14="http://schemas.microsoft.com/office/powerpoint/2010/main" val="231513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5" y="1537343"/>
            <a:ext cx="8561512" cy="4897527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30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приложения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46" y="2065159"/>
            <a:ext cx="8747409" cy="4573711"/>
          </a:xfrm>
        </p:spPr>
      </p:pic>
    </p:spTree>
    <p:extLst>
      <p:ext uri="{BB962C8B-B14F-4D97-AF65-F5344CB8AC3E}">
        <p14:creationId xmlns:p14="http://schemas.microsoft.com/office/powerpoint/2010/main" val="122583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Unit Test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31" y="1834166"/>
            <a:ext cx="4804440" cy="4924079"/>
          </a:xfrm>
        </p:spPr>
      </p:pic>
    </p:spTree>
    <p:extLst>
      <p:ext uri="{BB962C8B-B14F-4D97-AF65-F5344CB8AC3E}">
        <p14:creationId xmlns:p14="http://schemas.microsoft.com/office/powerpoint/2010/main" val="143377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Test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76" y="2627462"/>
            <a:ext cx="7600950" cy="115252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CF12AB-3DDA-9443-A038-6AFF3D27A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76" y="3876141"/>
            <a:ext cx="5418217" cy="16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  <a:br>
              <a:rPr lang="ru-RU" dirty="0"/>
            </a:br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Функциональные требования: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Реализовать возможность отслеживать следующие события в режиме реального времени:</a:t>
            </a:r>
            <a:endParaRPr lang="en-US" dirty="0"/>
          </a:p>
          <a:p>
            <a:pPr lvl="1"/>
            <a:r>
              <a:rPr lang="ru-RU" dirty="0"/>
              <a:t>Старт/выход процессов (как пользовательских, так и системных)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Собирать следующие данные:</a:t>
            </a:r>
            <a:endParaRPr lang="en-US" dirty="0"/>
          </a:p>
          <a:p>
            <a:pPr lvl="1"/>
            <a:r>
              <a:rPr lang="ru-RU" dirty="0" err="1"/>
              <a:t>event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 (старт/выход)</a:t>
            </a:r>
          </a:p>
          <a:p>
            <a:pPr lvl="1"/>
            <a:r>
              <a:rPr lang="ru-RU" dirty="0" err="1"/>
              <a:t>pid</a:t>
            </a:r>
            <a:endParaRPr lang="ru-RU" dirty="0"/>
          </a:p>
          <a:p>
            <a:pPr lvl="1"/>
            <a:r>
              <a:rPr lang="ru-RU" dirty="0" err="1"/>
              <a:t>parent</a:t>
            </a:r>
            <a:r>
              <a:rPr lang="ru-RU" dirty="0"/>
              <a:t> </a:t>
            </a:r>
            <a:r>
              <a:rPr lang="ru-RU" dirty="0" err="1"/>
              <a:t>pid</a:t>
            </a:r>
            <a:endParaRPr lang="ru-RU" dirty="0"/>
          </a:p>
          <a:p>
            <a:pPr lvl="1"/>
            <a:r>
              <a:rPr lang="ru-RU" dirty="0"/>
              <a:t>полный путь</a:t>
            </a:r>
          </a:p>
          <a:p>
            <a:pPr lvl="1"/>
            <a:r>
              <a:rPr lang="ru-RU" dirty="0"/>
              <a:t>время старта/выхода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Реализовать UI приложение для отображения данных (</a:t>
            </a:r>
            <a:r>
              <a:rPr lang="ru-RU" dirty="0" err="1"/>
              <a:t>Swift</a:t>
            </a:r>
            <a:r>
              <a:rPr lang="ru-RU" dirty="0"/>
              <a:t>/</a:t>
            </a:r>
            <a:r>
              <a:rPr lang="ru-RU" dirty="0" err="1"/>
              <a:t>Objective</a:t>
            </a:r>
            <a:r>
              <a:rPr lang="ru-RU" dirty="0"/>
              <a:t>-C)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Использовать </a:t>
            </a:r>
            <a:r>
              <a:rPr lang="ru-RU" dirty="0" err="1"/>
              <a:t>EndpointSecurity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(без сертификата)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85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Техническое задание</a:t>
            </a:r>
            <a:br>
              <a:rPr lang="ru-RU" dirty="0"/>
            </a:br>
            <a:r>
              <a:rPr lang="ru-RU" dirty="0"/>
              <a:t>Дополнительные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Настраивать умные фильтры по данным процесса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Хеш</a:t>
            </a:r>
            <a:r>
              <a:rPr lang="ru-RU" dirty="0"/>
              <a:t> исполняемого файла (SHA1)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1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  <a:br>
              <a:rPr lang="ru-RU" dirty="0"/>
            </a:br>
            <a:r>
              <a:rPr lang="ru-RU" dirty="0"/>
              <a:t>Нефункциональные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Приложение должно работать под высокой нагрузкой: не должно быть потерь сообщений (например при запуске 10 тысяч короткоживущих приложений)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Приложение должно уметь работать в режиме 24/7 (предусмотреть </a:t>
            </a:r>
            <a:r>
              <a:rPr lang="ru-RU" dirty="0" err="1"/>
              <a:t>daemon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agent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80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D14D6-8628-E449-9576-9733756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4FDDFA-3138-3D48-84F4-74BA5A18C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650124"/>
            <a:ext cx="10989278" cy="5067637"/>
          </a:xfrm>
        </p:spPr>
      </p:pic>
    </p:spTree>
    <p:extLst>
      <p:ext uri="{BB962C8B-B14F-4D97-AF65-F5344CB8AC3E}">
        <p14:creationId xmlns:p14="http://schemas.microsoft.com/office/powerpoint/2010/main" val="327207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Security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699012"/>
            <a:ext cx="9613861" cy="3599316"/>
          </a:xfrm>
        </p:spPr>
        <p:txBody>
          <a:bodyPr/>
          <a:lstStyle/>
          <a:p>
            <a:r>
              <a:rPr lang="en-US" dirty="0"/>
              <a:t>Endpoint security </a:t>
            </a:r>
            <a:r>
              <a:rPr lang="ru-RU" dirty="0"/>
              <a:t>относиться к </a:t>
            </a:r>
            <a:r>
              <a:rPr lang="en-US" dirty="0"/>
              <a:t>system extensions</a:t>
            </a:r>
            <a:r>
              <a:rPr lang="ru-RU" dirty="0"/>
              <a:t>, что пришли на замену </a:t>
            </a:r>
            <a:r>
              <a:rPr lang="en-US" dirty="0"/>
              <a:t>kernel extensions</a:t>
            </a:r>
          </a:p>
          <a:p>
            <a:r>
              <a:rPr lang="en-US" dirty="0"/>
              <a:t>Endpoint security </a:t>
            </a:r>
            <a:r>
              <a:rPr lang="ru-RU" dirty="0"/>
              <a:t>позволяет отслеживать и блокировать события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18890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Security Framework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843867"/>
            <a:ext cx="9613861" cy="3040885"/>
          </a:xfrm>
        </p:spPr>
        <p:txBody>
          <a:bodyPr/>
          <a:lstStyle/>
          <a:p>
            <a:r>
              <a:rPr lang="en-US" dirty="0"/>
              <a:t>ES_EVENT_TYPE_NOTIFY_EXEC – </a:t>
            </a:r>
            <a:r>
              <a:rPr lang="ru-RU" dirty="0"/>
              <a:t>Событие которое указывает на начало процесса.</a:t>
            </a:r>
            <a:endParaRPr lang="en-US" dirty="0"/>
          </a:p>
          <a:p>
            <a:r>
              <a:rPr lang="en-US" dirty="0"/>
              <a:t>ES_EVENT_TYPE_NOTIFY_EXIT</a:t>
            </a:r>
            <a:r>
              <a:rPr lang="ru-RU" dirty="0"/>
              <a:t> – Событие которое указывает на конец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3336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Setup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06491"/>
            <a:ext cx="9613900" cy="3043847"/>
          </a:xfrm>
        </p:spPr>
      </p:pic>
      <p:sp>
        <p:nvSpPr>
          <p:cNvPr id="5" name="Объект 4"/>
          <p:cNvSpPr txBox="1">
            <a:spLocks/>
          </p:cNvSpPr>
          <p:nvPr/>
        </p:nvSpPr>
        <p:spPr>
          <a:xfrm>
            <a:off x="680321" y="5568961"/>
            <a:ext cx="9613861" cy="831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launchctl</a:t>
            </a:r>
            <a:r>
              <a:rPr lang="en-US" dirty="0"/>
              <a:t> load com.apriorit.procmon2022.daemon.plist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root:wheel</a:t>
            </a:r>
            <a:r>
              <a:rPr lang="en-US" dirty="0"/>
              <a:t> com.apriorit.procmon2022.daemon.plist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46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61" y="1293697"/>
            <a:ext cx="8785979" cy="5307881"/>
          </a:xfrm>
        </p:spPr>
      </p:pic>
    </p:spTree>
    <p:extLst>
      <p:ext uri="{BB962C8B-B14F-4D97-AF65-F5344CB8AC3E}">
        <p14:creationId xmlns:p14="http://schemas.microsoft.com/office/powerpoint/2010/main" val="358652317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4264</TotalTime>
  <Words>187</Words>
  <Application>Microsoft Office PowerPoint</Application>
  <PresentationFormat>Широкоэкранный</PresentationFormat>
  <Paragraphs>38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Берлин</vt:lpstr>
      <vt:lpstr>MacOS Process Monitor</vt:lpstr>
      <vt:lpstr>Техническое задание Функциональные требования</vt:lpstr>
      <vt:lpstr>Техническое задание Дополнительные требования</vt:lpstr>
      <vt:lpstr>Техническое задание Нефункциональные требования</vt:lpstr>
      <vt:lpstr>Estimates</vt:lpstr>
      <vt:lpstr>Endpoint Security Framework</vt:lpstr>
      <vt:lpstr>Endpoint Security Framework Events</vt:lpstr>
      <vt:lpstr>Daemon Setup</vt:lpstr>
      <vt:lpstr>Презентация PowerPoint</vt:lpstr>
      <vt:lpstr>Презентация PowerPoint</vt:lpstr>
      <vt:lpstr>Пример работы приложения</vt:lpstr>
      <vt:lpstr>Packet Unit Test</vt:lpstr>
      <vt:lpstr>Stress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Monitor</dc:title>
  <dc:creator>ichich</dc:creator>
  <cp:lastModifiedBy>ichich</cp:lastModifiedBy>
  <cp:revision>15</cp:revision>
  <dcterms:created xsi:type="dcterms:W3CDTF">2022-02-17T19:20:07Z</dcterms:created>
  <dcterms:modified xsi:type="dcterms:W3CDTF">2022-02-21T11:37:15Z</dcterms:modified>
</cp:coreProperties>
</file>