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6" r:id="rId2"/>
    <p:sldId id="266" r:id="rId3"/>
    <p:sldId id="267" r:id="rId4"/>
    <p:sldId id="259" r:id="rId5"/>
    <p:sldId id="270" r:id="rId6"/>
    <p:sldId id="268" r:id="rId7"/>
    <p:sldId id="269" r:id="rId8"/>
    <p:sldId id="26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F506-EF63-4341-AF7B-F6DB2EA94D2D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369D0-567F-4EF9-9ADA-812124143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97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848D-CB8C-4FE8-A10A-D947B21F1304}" type="datetime1">
              <a:rPr lang="ru-RU" smtClean="0"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8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5643-127F-4557-9492-20E6AB57BAF5}" type="datetime1">
              <a:rPr lang="ru-RU" smtClean="0"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35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1801-3379-4C6F-AEF1-F0CEEA4618BD}" type="datetime1">
              <a:rPr lang="ru-RU" smtClean="0"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80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A114-20B6-4466-BD8E-EA0F33E87D9D}" type="datetime1">
              <a:rPr lang="ru-RU" smtClean="0"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4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15D3-8E54-4002-AA50-19E6FA2B2DB8}" type="datetime1">
              <a:rPr lang="ru-RU" smtClean="0"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90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2791-FC52-465E-975E-61B6523C0B9E}" type="datetime1">
              <a:rPr lang="ru-RU" smtClean="0"/>
              <a:t>19.05.2015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74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8D6-C8AD-432D-9C2F-616A89722BC0}" type="datetime1">
              <a:rPr lang="ru-RU" smtClean="0"/>
              <a:t>19.05.2015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1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300E-CD00-40EC-B082-FA4253D1643D}" type="datetime1">
              <a:rPr lang="ru-RU" smtClean="0"/>
              <a:t>19.05.2015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63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DE28-9DDF-4513-AF17-CF750CE20313}" type="datetime1">
              <a:rPr lang="ru-RU" smtClean="0"/>
              <a:t>19.05.2015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4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EBEB-9F1A-4B4D-A93B-9F07D00B81CE}" type="datetime1">
              <a:rPr lang="ru-RU" smtClean="0"/>
              <a:t>19.05.2015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0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9091-EF67-49C9-A9B0-5183862871E9}" type="datetime1">
              <a:rPr lang="ru-RU" smtClean="0"/>
              <a:t>19.05.2015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73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BCA4-39B8-47F0-88D6-DB717347CF39}" type="datetime1">
              <a:rPr lang="ru-RU" smtClean="0"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31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3380553"/>
            <a:ext cx="7772400" cy="1470025"/>
          </a:xfrm>
        </p:spPr>
        <p:txBody>
          <a:bodyPr>
            <a:noAutofit/>
          </a:bodyPr>
          <a:lstStyle/>
          <a:p>
            <a:r>
              <a:rPr lang="ru-RU" sz="2400" dirty="0"/>
              <a:t>Автоматизированная информационная система контроля перемещения автотранспортных средств, перевозящих аварийные химически опасные грузы.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420888"/>
            <a:ext cx="6400800" cy="1224136"/>
          </a:xfrm>
        </p:spPr>
        <p:txBody>
          <a:bodyPr/>
          <a:lstStyle/>
          <a:p>
            <a:r>
              <a:rPr lang="ru-RU" dirty="0" smtClean="0"/>
              <a:t>Квалификационная работа бакалавра на тему: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69654" y="5013176"/>
            <a:ext cx="6595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       Выполнил: Пахомов Александр Александрович, </a:t>
            </a:r>
            <a:r>
              <a:rPr lang="ru-RU" dirty="0" smtClean="0"/>
              <a:t>ИУ7-81</a:t>
            </a:r>
            <a:endParaRPr lang="ru-RU" dirty="0" smtClean="0"/>
          </a:p>
          <a:p>
            <a:pPr algn="r"/>
            <a:r>
              <a:rPr lang="ru-RU" dirty="0" smtClean="0"/>
              <a:t>	Руководитель</a:t>
            </a:r>
            <a:r>
              <a:rPr lang="ru-RU" dirty="0" smtClean="0"/>
              <a:t>: Волкова Лилия </a:t>
            </a:r>
            <a:r>
              <a:rPr lang="ru-RU" dirty="0" smtClean="0"/>
              <a:t>Леонидовна	                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5671"/>
              </p:ext>
            </p:extLst>
          </p:nvPr>
        </p:nvGraphicFramePr>
        <p:xfrm>
          <a:off x="1364145" y="476672"/>
          <a:ext cx="6389370" cy="888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8275"/>
                <a:gridCol w="495109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ru-RU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«Московский государственный технический университет 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имени Н.Э. Баумана»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(МГТУ им. Н.Э. Баумана)</a:t>
                      </a:r>
                      <a:endParaRPr lang="ru-RU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19672" y="206732"/>
            <a:ext cx="677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365D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Государственное образовательное учреждение высшего профессионального образования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Рисунок 1" descr="Описание: Описание: Gerb-BMSTU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291" y="493280"/>
            <a:ext cx="7334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31640" y="1438618"/>
            <a:ext cx="686645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ФАКУЛЬТЕТ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Информатика и системы управления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КАФЕДРА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Программное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обеспечение ЭВМ и информационные технологии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010496" y="6021288"/>
            <a:ext cx="1215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Москва, </a:t>
            </a:r>
            <a:r>
              <a:rPr lang="ru-RU" sz="1400" dirty="0" smtClean="0"/>
              <a:t>2015</a:t>
            </a:r>
            <a:endParaRPr lang="ru-RU" sz="14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0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Требуется:</a:t>
            </a:r>
          </a:p>
          <a:p>
            <a:pPr lvl="1"/>
            <a:r>
              <a:rPr lang="ru-RU" dirty="0" smtClean="0"/>
              <a:t>выявить местонахождение транспортных средств в заданный промежуток времени;</a:t>
            </a:r>
          </a:p>
          <a:p>
            <a:pPr lvl="1"/>
            <a:r>
              <a:rPr lang="ru-RU" dirty="0" smtClean="0"/>
              <a:t>спрогнозировать химическую обстановку;</a:t>
            </a:r>
          </a:p>
          <a:p>
            <a:pPr lvl="1"/>
            <a:r>
              <a:rPr lang="ru-RU" dirty="0" smtClean="0"/>
              <a:t>скоординировать силы МЧС для устранения последствий аварии.</a:t>
            </a:r>
          </a:p>
          <a:p>
            <a:r>
              <a:rPr lang="ru-RU" dirty="0" smtClean="0"/>
              <a:t>Для этого необходимо:</a:t>
            </a:r>
          </a:p>
          <a:p>
            <a:pPr lvl="1"/>
            <a:r>
              <a:rPr lang="ru-RU" dirty="0"/>
              <a:t>прогноз времени нахождения водителя в каждом посещаемом </a:t>
            </a:r>
            <a:r>
              <a:rPr lang="ru-RU" dirty="0" smtClean="0"/>
              <a:t>городе;</a:t>
            </a:r>
          </a:p>
          <a:p>
            <a:pPr lvl="1"/>
            <a:r>
              <a:rPr lang="ru-RU" dirty="0" smtClean="0"/>
              <a:t>расчёт </a:t>
            </a:r>
            <a:r>
              <a:rPr lang="ru-RU" dirty="0" smtClean="0"/>
              <a:t>модели прогнозирования;</a:t>
            </a:r>
            <a:endParaRPr lang="ru-RU" dirty="0" smtClean="0"/>
          </a:p>
          <a:p>
            <a:pPr lvl="1"/>
            <a:r>
              <a:rPr lang="ru-RU" dirty="0" smtClean="0"/>
              <a:t>поиск ближайших пунктов сил МЧС.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484784"/>
            <a:ext cx="86963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5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существующих решений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4</a:t>
            </a:fld>
            <a:endParaRPr lang="ru-RU"/>
          </a:p>
        </p:txBody>
      </p:sp>
      <p:pic>
        <p:nvPicPr>
          <p:cNvPr id="7" name="Рисунок 6" descr="C:\Users\MCHS-05\Desktop\Модели от 23.04\ХИМИЯ\4.pn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01008"/>
            <a:ext cx="4158027" cy="26234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395536" y="1340768"/>
            <a:ext cx="8028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</a:t>
            </a:r>
            <a:r>
              <a:rPr lang="x-none" smtClean="0"/>
              <a:t>Расчётная </a:t>
            </a:r>
            <a:r>
              <a:rPr lang="x-none"/>
              <a:t>модель </a:t>
            </a:r>
            <a:r>
              <a:rPr lang="ru-RU" i="1" dirty="0"/>
              <a:t>«Прогнозирование и оценка химической обстановки при   выбросах в окружающую среду АХОВ</a:t>
            </a:r>
            <a:r>
              <a:rPr lang="ru-RU" i="1" dirty="0" smtClean="0"/>
              <a:t>» </a:t>
            </a:r>
            <a:r>
              <a:rPr lang="ru-RU" dirty="0" smtClean="0"/>
              <a:t>предназначена </a:t>
            </a:r>
            <a:r>
              <a:rPr lang="ru-RU" dirty="0"/>
              <a:t>для оценки последствий ЧС на химически опасном объекте или на транспорте осуществляющем перевозку опасных грузов.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636912"/>
            <a:ext cx="7824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Плюсы: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детальный расчёт химической обстановки с учётом </a:t>
            </a:r>
            <a:r>
              <a:rPr lang="ru-RU" dirty="0" err="1" smtClean="0"/>
              <a:t>внешнихй</a:t>
            </a:r>
            <a:r>
              <a:rPr lang="ru-RU" dirty="0" smtClean="0"/>
              <a:t> параметров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3501008"/>
            <a:ext cx="3869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Минусы: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ручной ввод оператором всех параметров;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отсутствие мониторинга перевозок;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отсутствие информации о пунктах расположения сил МЧС;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отсутствие прогнозирования времени устранения последствий аварии.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6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82352"/>
          </a:xfrm>
        </p:spPr>
        <p:txBody>
          <a:bodyPr/>
          <a:lstStyle/>
          <a:p>
            <a:r>
              <a:rPr lang="ru-RU" dirty="0" smtClean="0"/>
              <a:t>Структура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5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7488832" cy="5470789"/>
          </a:xfrm>
        </p:spPr>
      </p:pic>
    </p:spTree>
    <p:extLst>
      <p:ext uri="{BB962C8B-B14F-4D97-AF65-F5344CB8AC3E}">
        <p14:creationId xmlns:p14="http://schemas.microsoft.com/office/powerpoint/2010/main" val="242170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Генерирование промежуточных стадий перевозки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Подходы к организации данных:</a:t>
            </a:r>
          </a:p>
          <a:p>
            <a:r>
              <a:rPr lang="ru-RU" dirty="0" smtClean="0"/>
              <a:t>Хранение временных таблиц в БД</a:t>
            </a:r>
          </a:p>
          <a:p>
            <a:pPr marL="457200" lvl="1" indent="0">
              <a:buNone/>
            </a:pPr>
            <a:r>
              <a:rPr lang="ru-RU" dirty="0" smtClean="0"/>
              <a:t>Минус: долгие операции удаления/создания – самые частые.</a:t>
            </a:r>
          </a:p>
          <a:p>
            <a:r>
              <a:rPr lang="ru-RU" dirty="0" smtClean="0"/>
              <a:t>Хранение временных файлов</a:t>
            </a:r>
          </a:p>
          <a:p>
            <a:pPr marL="457200" lvl="1" indent="0">
              <a:buNone/>
            </a:pPr>
            <a:r>
              <a:rPr lang="ru-RU" dirty="0" smtClean="0"/>
              <a:t>Плюс: быстрые (в аспекте удаления и создания) файловые потоки с</a:t>
            </a:r>
            <a:r>
              <a:rPr lang="en-US" dirty="0" smtClean="0"/>
              <a:t> </a:t>
            </a:r>
            <a:r>
              <a:rPr lang="ru-RU" dirty="0" smtClean="0"/>
              <a:t>количеством записей, не превышающим количество перевозок.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01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Генерирование промежуточных стадий перевозки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Механизм предобработки данных основан на технологии </a:t>
            </a:r>
            <a:r>
              <a:rPr lang="en-US" sz="2800" dirty="0" smtClean="0"/>
              <a:t>Map/Reduce.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8" y="2780928"/>
            <a:ext cx="7492064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2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6553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216</Words>
  <Application>Microsoft Office PowerPoint</Application>
  <PresentationFormat>Экран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Автоматизированная информационная система контроля перемещения автотранспортных средств, перевозящих аварийные химически опасные грузы.</vt:lpstr>
      <vt:lpstr>Постановка задачи</vt:lpstr>
      <vt:lpstr>Анализ предметной области</vt:lpstr>
      <vt:lpstr>Обзор существующих решений</vt:lpstr>
      <vt:lpstr>Структура программы</vt:lpstr>
      <vt:lpstr>Генерирование промежуточных стадий перевозки</vt:lpstr>
      <vt:lpstr>Генерирование промежуточных стадий перевозки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контроля перемещения транспортных средств с опасными грузами в случае чрезвычайного происшествия.</dc:title>
  <dc:creator>Alex</dc:creator>
  <cp:lastModifiedBy>Alex</cp:lastModifiedBy>
  <cp:revision>52</cp:revision>
  <dcterms:created xsi:type="dcterms:W3CDTF">2014-05-15T18:43:37Z</dcterms:created>
  <dcterms:modified xsi:type="dcterms:W3CDTF">2015-05-20T01:30:09Z</dcterms:modified>
</cp:coreProperties>
</file>