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8"/>
  </p:notesMasterIdLst>
  <p:sldIdLst>
    <p:sldId id="256" r:id="rId2"/>
    <p:sldId id="266" r:id="rId3"/>
    <p:sldId id="267" r:id="rId4"/>
    <p:sldId id="259" r:id="rId5"/>
    <p:sldId id="257" r:id="rId6"/>
    <p:sldId id="265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0F506-EF63-4341-AF7B-F6DB2EA94D2D}" type="datetimeFigureOut">
              <a:rPr lang="ru-RU" smtClean="0"/>
              <a:t>25.03.2015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369D0-567F-4EF9-9ADA-8121241434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975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848D-CB8C-4FE8-A10A-D947B21F1304}" type="datetime1">
              <a:rPr lang="ru-RU" smtClean="0"/>
              <a:t>25.03.2015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88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5643-127F-4557-9492-20E6AB57BAF5}" type="datetime1">
              <a:rPr lang="ru-RU" smtClean="0"/>
              <a:t>25.03.2015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35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1801-3379-4C6F-AEF1-F0CEEA4618BD}" type="datetime1">
              <a:rPr lang="ru-RU" smtClean="0"/>
              <a:t>25.03.2015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80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A114-20B6-4466-BD8E-EA0F33E87D9D}" type="datetime1">
              <a:rPr lang="ru-RU" smtClean="0"/>
              <a:t>25.03.2015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04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15D3-8E54-4002-AA50-19E6FA2B2DB8}" type="datetime1">
              <a:rPr lang="ru-RU" smtClean="0"/>
              <a:t>25.03.2015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90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2791-FC52-465E-975E-61B6523C0B9E}" type="datetime1">
              <a:rPr lang="ru-RU" smtClean="0"/>
              <a:t>25.03.2015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74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8D6-C8AD-432D-9C2F-616A89722BC0}" type="datetime1">
              <a:rPr lang="ru-RU" smtClean="0"/>
              <a:t>25.03.2015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1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300E-CD00-40EC-B082-FA4253D1643D}" type="datetime1">
              <a:rPr lang="ru-RU" smtClean="0"/>
              <a:t>25.03.2015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63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DE28-9DDF-4513-AF17-CF750CE20313}" type="datetime1">
              <a:rPr lang="ru-RU" smtClean="0"/>
              <a:t>25.03.2015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4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EBEB-9F1A-4B4D-A93B-9F07D00B81CE}" type="datetime1">
              <a:rPr lang="ru-RU" smtClean="0"/>
              <a:t>25.03.2015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10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49091-EF67-49C9-A9B0-5183862871E9}" type="datetime1">
              <a:rPr lang="ru-RU" smtClean="0"/>
              <a:t>25.03.2015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73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5BCA4-39B8-47F0-88D6-DB717347CF39}" type="datetime1">
              <a:rPr lang="ru-RU" smtClean="0"/>
              <a:t>25.03.2015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E07CB-EFF4-4703-B3C2-D7B73A5F42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31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3380553"/>
            <a:ext cx="7772400" cy="1470025"/>
          </a:xfrm>
        </p:spPr>
        <p:txBody>
          <a:bodyPr>
            <a:noAutofit/>
          </a:bodyPr>
          <a:lstStyle/>
          <a:p>
            <a:r>
              <a:rPr lang="ru-RU" sz="2400" dirty="0"/>
              <a:t>Автоматизированная информационная система контроля перемещения автотранспортных средств, перевозящих аварийные химически опасные грузы.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2420888"/>
            <a:ext cx="6400800" cy="1224136"/>
          </a:xfrm>
        </p:spPr>
        <p:txBody>
          <a:bodyPr/>
          <a:lstStyle/>
          <a:p>
            <a:r>
              <a:rPr lang="ru-RU" dirty="0" smtClean="0"/>
              <a:t>Квалификационная работа бакалавра на тему: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010343" y="5013176"/>
            <a:ext cx="5954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    </a:t>
            </a:r>
            <a:r>
              <a:rPr lang="ru-RU" dirty="0" smtClean="0"/>
              <a:t>  Выполнил</a:t>
            </a:r>
            <a:r>
              <a:rPr lang="ru-RU" dirty="0" smtClean="0"/>
              <a:t>: Пахомов Александр Александрович, ИУ7-81</a:t>
            </a:r>
          </a:p>
          <a:p>
            <a:r>
              <a:rPr lang="ru-RU" dirty="0" smtClean="0"/>
              <a:t>Руководитель: </a:t>
            </a:r>
            <a:r>
              <a:rPr lang="ru-RU" dirty="0" smtClean="0"/>
              <a:t>Волкова </a:t>
            </a:r>
            <a:r>
              <a:rPr lang="ru-RU" dirty="0" smtClean="0"/>
              <a:t>Лилия </a:t>
            </a:r>
            <a:r>
              <a:rPr lang="ru-RU" dirty="0" smtClean="0"/>
              <a:t>Леонидовна 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5671"/>
              </p:ext>
            </p:extLst>
          </p:nvPr>
        </p:nvGraphicFramePr>
        <p:xfrm>
          <a:off x="1364145" y="476672"/>
          <a:ext cx="6389370" cy="888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8275"/>
                <a:gridCol w="495109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endParaRPr lang="ru-RU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«Московский государственный технический университет </a:t>
                      </a:r>
                      <a:br>
                        <a:rPr lang="ru-RU" sz="1400" dirty="0">
                          <a:effectLst/>
                        </a:rPr>
                      </a:br>
                      <a:r>
                        <a:rPr lang="ru-RU" sz="1400" dirty="0">
                          <a:effectLst/>
                        </a:rPr>
                        <a:t>имени Н.Э. Баумана»</a:t>
                      </a:r>
                      <a:endParaRPr lang="ru-RU" sz="10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(МГТУ им. Н.Э. Баумана)</a:t>
                      </a:r>
                      <a:endParaRPr lang="ru-RU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19672" y="206732"/>
            <a:ext cx="677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17365D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Государственное образовательное учреждение высшего профессионального образования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5" name="Рисунок 1" descr="Описание: Описание: Gerb-BMSTU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291" y="493280"/>
            <a:ext cx="7334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331640" y="1438618"/>
            <a:ext cx="686645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ФАКУЛЬТЕТ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Информатика и системы управления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КАФЕДРА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Программное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обеспечение ЭВМ и информационные технологии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010496" y="6021288"/>
            <a:ext cx="12153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/>
              <a:t>Москва, </a:t>
            </a:r>
            <a:r>
              <a:rPr lang="ru-RU" sz="1400" dirty="0" smtClean="0"/>
              <a:t>2015</a:t>
            </a:r>
            <a:endParaRPr lang="ru-RU" sz="140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0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Требуется:</a:t>
            </a:r>
          </a:p>
          <a:p>
            <a:pPr lvl="1"/>
            <a:r>
              <a:rPr lang="ru-RU" dirty="0" smtClean="0"/>
              <a:t>выявить местонахождение транспортных средств в заданный промежуток времени;</a:t>
            </a:r>
          </a:p>
          <a:p>
            <a:pPr lvl="1"/>
            <a:r>
              <a:rPr lang="ru-RU" dirty="0" smtClean="0"/>
              <a:t>спрогнозировать химическую обстановку;</a:t>
            </a:r>
          </a:p>
          <a:p>
            <a:pPr lvl="1"/>
            <a:r>
              <a:rPr lang="ru-RU" dirty="0" smtClean="0"/>
              <a:t>скоординировать силы МЧС для устранения последствий аварии.</a:t>
            </a:r>
          </a:p>
          <a:p>
            <a:r>
              <a:rPr lang="ru-RU" dirty="0" smtClean="0"/>
              <a:t>Для этого необходимо:</a:t>
            </a:r>
          </a:p>
          <a:p>
            <a:pPr lvl="1"/>
            <a:r>
              <a:rPr lang="ru-RU" dirty="0"/>
              <a:t>прогноз времени нахождения водителя в каждом посещаемом </a:t>
            </a:r>
            <a:r>
              <a:rPr lang="ru-RU" dirty="0" smtClean="0"/>
              <a:t>городе;</a:t>
            </a:r>
          </a:p>
          <a:p>
            <a:pPr lvl="1"/>
            <a:r>
              <a:rPr lang="ru-RU" dirty="0" smtClean="0"/>
              <a:t>расчёт модели;</a:t>
            </a:r>
          </a:p>
          <a:p>
            <a:pPr lvl="1"/>
            <a:r>
              <a:rPr lang="ru-RU" dirty="0" smtClean="0"/>
              <a:t>поиск ближайших пунктов сил МЧС.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35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предметной области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" y="1484784"/>
            <a:ext cx="86963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5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существующих решений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4</a:t>
            </a:fld>
            <a:endParaRPr lang="ru-RU"/>
          </a:p>
        </p:txBody>
      </p:sp>
      <p:pic>
        <p:nvPicPr>
          <p:cNvPr id="7" name="Рисунок 6" descr="C:\Users\MCHS-05\Desktop\Модели от 23.04\ХИМИЯ\4.pn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924944"/>
            <a:ext cx="5003686" cy="31569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395536" y="1340768"/>
            <a:ext cx="80280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	</a:t>
            </a:r>
            <a:r>
              <a:rPr lang="x-none" smtClean="0"/>
              <a:t>Расчётная </a:t>
            </a:r>
            <a:r>
              <a:rPr lang="x-none"/>
              <a:t>модель </a:t>
            </a:r>
            <a:r>
              <a:rPr lang="ru-RU" i="1" dirty="0"/>
              <a:t>«Прогнозирование и оценка химической обстановки при   выбросах в окружающую среду АХОВ</a:t>
            </a:r>
            <a:r>
              <a:rPr lang="ru-RU" i="1" dirty="0" smtClean="0"/>
              <a:t>» </a:t>
            </a:r>
            <a:r>
              <a:rPr lang="ru-RU" dirty="0" smtClean="0"/>
              <a:t>предназначена </a:t>
            </a:r>
            <a:r>
              <a:rPr lang="ru-RU" dirty="0"/>
              <a:t>для оценки последствий ЧС на химически опасном объекте или на транспорте осуществляющем перевозку опасных грузов. </a:t>
            </a:r>
          </a:p>
        </p:txBody>
      </p:sp>
      <p:pic>
        <p:nvPicPr>
          <p:cNvPr id="9" name="Рисунок 8"/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951185"/>
            <a:ext cx="4104456" cy="213073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Прямоугольник 9"/>
          <p:cNvSpPr/>
          <p:nvPr/>
        </p:nvSpPr>
        <p:spPr>
          <a:xfrm>
            <a:off x="539551" y="3177842"/>
            <a:ext cx="28536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Модель </a:t>
            </a:r>
            <a:r>
              <a:rPr lang="ru-RU" dirty="0"/>
              <a:t>использует </a:t>
            </a:r>
            <a:r>
              <a:rPr lang="ru-RU" dirty="0" smtClean="0"/>
              <a:t>справочники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961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5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существующих решений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47695" y="2565824"/>
            <a:ext cx="2520280" cy="1224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ru-RU" dirty="0" smtClean="0"/>
              <a:t>Модель позволяет генерировать отчёты в формате </a:t>
            </a:r>
            <a:r>
              <a:rPr lang="en-US" dirty="0" smtClean="0"/>
              <a:t>Excel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844824"/>
            <a:ext cx="5112568" cy="2666136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704814" y="4976301"/>
            <a:ext cx="8182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	Но данная расчётная модель не используется в виду её бесполезности при отсутствии модуля поиска сил МЧС.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5416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420888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E07CB-EFF4-4703-B3C2-D7B73A5F42A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6553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134</Words>
  <Application>Microsoft Office PowerPoint</Application>
  <PresentationFormat>Экран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Автоматизированная информационная система контроля перемещения автотранспортных средств, перевозящих аварийные химически опасные грузы.</vt:lpstr>
      <vt:lpstr>Постановка задачи</vt:lpstr>
      <vt:lpstr>Анализ предметной области</vt:lpstr>
      <vt:lpstr>Обзор существующих решений</vt:lpstr>
      <vt:lpstr>Обзор существующих решений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 контроля перемещения транспортных средств с опасными грузами в случае чрезвычайного происшествия.</dc:title>
  <dc:creator>Alex</dc:creator>
  <cp:lastModifiedBy>Александр</cp:lastModifiedBy>
  <cp:revision>42</cp:revision>
  <dcterms:created xsi:type="dcterms:W3CDTF">2014-05-15T18:43:37Z</dcterms:created>
  <dcterms:modified xsi:type="dcterms:W3CDTF">2015-03-25T12:24:56Z</dcterms:modified>
</cp:coreProperties>
</file>