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66" r:id="rId3"/>
    <p:sldId id="267" r:id="rId4"/>
    <p:sldId id="259" r:id="rId5"/>
    <p:sldId id="270" r:id="rId6"/>
    <p:sldId id="268" r:id="rId7"/>
    <p:sldId id="269" r:id="rId8"/>
    <p:sldId id="271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80553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Автоматизированная информационная система контроля перемещения автотранспортных средств, перевозящих аварийные химически опасные грузы.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224136"/>
          </a:xfrm>
        </p:spPr>
        <p:txBody>
          <a:bodyPr/>
          <a:lstStyle/>
          <a:p>
            <a:r>
              <a:rPr lang="ru-RU" dirty="0" smtClean="0"/>
              <a:t>Квалификационная работа бакалавра на тему: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9654" y="5013176"/>
            <a:ext cx="659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       Выполнил: Пахомов Александр Александрович, ИУ7-81</a:t>
            </a:r>
          </a:p>
          <a:p>
            <a:pPr algn="r"/>
            <a:r>
              <a:rPr lang="ru-RU" dirty="0" smtClean="0"/>
              <a:t>	Руководитель: Волкова Лилия Леонидовна	                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671"/>
              </p:ext>
            </p:extLst>
          </p:nvPr>
        </p:nvGraphicFramePr>
        <p:xfrm>
          <a:off x="1364145" y="476672"/>
          <a:ext cx="6389370" cy="888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49510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«Московский государственный технический университет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имени Н.Э. Баумана»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(МГТУ им. Н.Э. Баумана)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06732"/>
            <a:ext cx="677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Рисунок 1" descr="Описание: Описание: 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91" y="493280"/>
            <a:ext cx="733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438618"/>
            <a:ext cx="68664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Информатика и системы управления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Программное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обеспечение ЭВМ и информационные технологии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</a:t>
            </a:r>
            <a:r>
              <a:rPr lang="ru-RU" sz="1400" dirty="0" smtClean="0"/>
              <a:t>2015</a:t>
            </a:r>
            <a:endParaRPr lang="ru-RU" sz="1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Координирование сил МЧС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координирования пункты реагирования условно разделяются на 2 части: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 необходимым обезвреживающим веществом;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с работниками и специализированными машинами для устранения последствий аварии.</a:t>
            </a:r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dirty="0" smtClean="0"/>
              <a:t>Пункты первого типа могут содержать в себе пункты второго типа.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8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Требуется:</a:t>
            </a:r>
          </a:p>
          <a:p>
            <a:pPr lvl="1"/>
            <a:r>
              <a:rPr lang="ru-RU" dirty="0" smtClean="0"/>
              <a:t>выявить местонахождение транспортных средств в заданный промежуток времени;</a:t>
            </a:r>
          </a:p>
          <a:p>
            <a:pPr lvl="1"/>
            <a:r>
              <a:rPr lang="ru-RU" dirty="0" smtClean="0"/>
              <a:t>спрогнозировать химическую обстановку;</a:t>
            </a:r>
          </a:p>
          <a:p>
            <a:pPr lvl="1"/>
            <a:r>
              <a:rPr lang="ru-RU" dirty="0" smtClean="0"/>
              <a:t>скоординировать силы МЧС для устранения последствий аварии.</a:t>
            </a:r>
          </a:p>
          <a:p>
            <a:r>
              <a:rPr lang="ru-RU" dirty="0" smtClean="0"/>
              <a:t>Для этого необходимо:</a:t>
            </a:r>
          </a:p>
          <a:p>
            <a:pPr lvl="1"/>
            <a:r>
              <a:rPr lang="ru-RU" dirty="0"/>
              <a:t>прогноз времени нахождения водителя в каждом посещаемом </a:t>
            </a:r>
            <a:r>
              <a:rPr lang="ru-RU" dirty="0" smtClean="0"/>
              <a:t>городе;</a:t>
            </a:r>
          </a:p>
          <a:p>
            <a:pPr lvl="1"/>
            <a:r>
              <a:rPr lang="ru-RU" dirty="0" smtClean="0"/>
              <a:t>расчёт модели прогнозирования;</a:t>
            </a:r>
          </a:p>
          <a:p>
            <a:pPr lvl="1"/>
            <a:r>
              <a:rPr lang="ru-RU" dirty="0" smtClean="0"/>
              <a:t>поиск ближайших пунктов сил МЧС.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484784"/>
            <a:ext cx="86963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 descr="C:\Users\MCHS-05\Desktop\Модели от 23.04\ХИМИЯ\4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01008"/>
            <a:ext cx="4158027" cy="262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5536" y="1340768"/>
            <a:ext cx="80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x-none" smtClean="0"/>
              <a:t>Расчётная </a:t>
            </a:r>
            <a:r>
              <a:rPr lang="x-none"/>
              <a:t>модель </a:t>
            </a:r>
            <a:r>
              <a:rPr lang="ru-RU" i="1" dirty="0"/>
              <a:t>«Прогнозирование и оценка химической обстановки при   выбросах в окружающую среду АХОВ</a:t>
            </a:r>
            <a:r>
              <a:rPr lang="ru-RU" i="1" dirty="0" smtClean="0"/>
              <a:t>» </a:t>
            </a:r>
            <a:r>
              <a:rPr lang="ru-RU" dirty="0" smtClean="0"/>
              <a:t>предназначена </a:t>
            </a:r>
            <a:r>
              <a:rPr lang="ru-RU" dirty="0"/>
              <a:t>для оценки последствий ЧС на химически опасном объекте или на транспорте осуществляющем перевозку опасных грузов.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7824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Плюсы: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детальный расчёт химической обстановки с учётом </a:t>
            </a:r>
            <a:r>
              <a:rPr lang="ru-RU" dirty="0" err="1" smtClean="0"/>
              <a:t>внешнихй</a:t>
            </a:r>
            <a:r>
              <a:rPr lang="ru-RU" dirty="0" smtClean="0"/>
              <a:t> параметров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01008"/>
            <a:ext cx="3869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ручной ввод оператором всех параметров;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мониторинга перевозок;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информации о пунктах расположения сил МЧС;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прогнозирования времени устранения последствий аварии.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6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82352"/>
          </a:xfrm>
        </p:spPr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488832" cy="5470789"/>
          </a:xfrm>
        </p:spPr>
      </p:pic>
    </p:spTree>
    <p:extLst>
      <p:ext uri="{BB962C8B-B14F-4D97-AF65-F5344CB8AC3E}">
        <p14:creationId xmlns:p14="http://schemas.microsoft.com/office/powerpoint/2010/main" val="242170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Генерирование промежуточных стадий перевозки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Подходы к организации данных:</a:t>
            </a:r>
          </a:p>
          <a:p>
            <a:r>
              <a:rPr lang="ru-RU" dirty="0" smtClean="0"/>
              <a:t>Хранение временных таблиц в БД</a:t>
            </a:r>
          </a:p>
          <a:p>
            <a:pPr marL="457200" lvl="1" indent="0">
              <a:buNone/>
            </a:pPr>
            <a:r>
              <a:rPr lang="ru-RU" dirty="0" smtClean="0"/>
              <a:t>Минус: долгие операции удаления/создания – самые частые.</a:t>
            </a:r>
          </a:p>
          <a:p>
            <a:r>
              <a:rPr lang="ru-RU" dirty="0" smtClean="0"/>
              <a:t>Хранение временных файлов</a:t>
            </a:r>
          </a:p>
          <a:p>
            <a:pPr marL="457200" lvl="1" indent="0">
              <a:buNone/>
            </a:pPr>
            <a:r>
              <a:rPr lang="ru-RU" dirty="0" smtClean="0"/>
              <a:t>Плюс: быстрые (в аспекте удаления и создания) файловые потоки с</a:t>
            </a:r>
            <a:r>
              <a:rPr lang="en-US" dirty="0" smtClean="0"/>
              <a:t> </a:t>
            </a:r>
            <a:r>
              <a:rPr lang="ru-RU" dirty="0" smtClean="0"/>
              <a:t>количеством записей, не превышающим количество перевозок.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Генерирование промежуточных стадий перевозки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Механизм предобработки данных основан на технологии </a:t>
            </a:r>
            <a:r>
              <a:rPr lang="en-US" sz="2800" dirty="0" smtClean="0"/>
              <a:t>Map/Reduce.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8" y="2780928"/>
            <a:ext cx="749206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опасности. Поиск наиболее вероятной перевозки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 Выполняется выборка из файла времени, сгенерированного  или дополненного на этапе регистрации перевозки. 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Из подходящих перевозок, 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используя файл перевозки, </a:t>
            </a:r>
          </a:p>
          <a:p>
            <a:pPr marL="0" indent="0">
              <a:buNone/>
            </a:pPr>
            <a:r>
              <a:rPr lang="ru-RU" sz="2400" dirty="0" smtClean="0"/>
              <a:t>        выбирается та, для которой </a:t>
            </a:r>
          </a:p>
          <a:p>
            <a:pPr marL="0" indent="0">
              <a:buNone/>
            </a:pPr>
            <a:r>
              <a:rPr lang="ru-RU" sz="2400" dirty="0" smtClean="0"/>
              <a:t>        текущая стадия 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наиболее ранняя.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35" y="2413529"/>
            <a:ext cx="3819525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097" y="2780927"/>
            <a:ext cx="382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записей в файле </a:t>
            </a:r>
          </a:p>
          <a:p>
            <a:r>
              <a:rPr lang="ru-RU" dirty="0" smtClean="0"/>
              <a:t>не превышает количество перевозок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14112" y="3794654"/>
            <a:ext cx="2260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Формат файла времени</a:t>
            </a:r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312583"/>
            <a:ext cx="3819525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7241" y="6065183"/>
            <a:ext cx="241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Формат файла перевозки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6445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опасности. </a:t>
            </a:r>
            <a:r>
              <a:rPr lang="ru-RU" dirty="0" smtClean="0"/>
              <a:t>Расчёт химической обстановки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12527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/>
              <a:t>Производится по методике РД 52.04.253-90. Алгоритм позволяет определить площадь заражения, обезвреживающее вещество и его количество.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1" y="3212976"/>
            <a:ext cx="8782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329</Words>
  <Application>Microsoft Office PowerPoint</Application>
  <PresentationFormat>Экран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Автоматизированная информационная система контроля перемещения автотранспортных средств, перевозящих аварийные химически опасные грузы.</vt:lpstr>
      <vt:lpstr>Постановка задачи</vt:lpstr>
      <vt:lpstr>Анализ предметной области</vt:lpstr>
      <vt:lpstr>Обзор существующих решений</vt:lpstr>
      <vt:lpstr>Структура программы</vt:lpstr>
      <vt:lpstr>Генерирование промежуточных стадий перевозки</vt:lpstr>
      <vt:lpstr>Генерирование промежуточных стадий перевозки</vt:lpstr>
      <vt:lpstr>Анализ опасности. Поиск наиболее вероятной перевозки </vt:lpstr>
      <vt:lpstr>Анализ опасности. Расчёт химической обстановки </vt:lpstr>
      <vt:lpstr>Координирование сил МЧС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Александр</cp:lastModifiedBy>
  <cp:revision>60</cp:revision>
  <dcterms:created xsi:type="dcterms:W3CDTF">2014-05-15T18:43:37Z</dcterms:created>
  <dcterms:modified xsi:type="dcterms:W3CDTF">2015-05-20T07:25:01Z</dcterms:modified>
</cp:coreProperties>
</file>