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F506-EF63-4341-AF7B-F6DB2EA94D2D}" type="datetimeFigureOut">
              <a:rPr lang="ru-RU" smtClean="0"/>
              <a:t>17.05.2014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69D0-567F-4EF9-9ADA-812124143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848D-CB8C-4FE8-A10A-D947B21F1304}" type="datetime1">
              <a:rPr lang="ru-RU" smtClean="0"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5643-127F-4557-9492-20E6AB57BAF5}" type="datetime1">
              <a:rPr lang="ru-RU" smtClean="0"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1801-3379-4C6F-AEF1-F0CEEA4618BD}" type="datetime1">
              <a:rPr lang="ru-RU" smtClean="0"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A114-20B6-4466-BD8E-EA0F33E87D9D}" type="datetime1">
              <a:rPr lang="ru-RU" smtClean="0"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5D3-8E54-4002-AA50-19E6FA2B2DB8}" type="datetime1">
              <a:rPr lang="ru-RU" smtClean="0"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2791-FC52-465E-975E-61B6523C0B9E}" type="datetime1">
              <a:rPr lang="ru-RU" smtClean="0"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8D6-C8AD-432D-9C2F-616A89722BC0}" type="datetime1">
              <a:rPr lang="ru-RU" smtClean="0"/>
              <a:t>17.05.2014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00E-CD00-40EC-B082-FA4253D1643D}" type="datetime1">
              <a:rPr lang="ru-RU" smtClean="0"/>
              <a:t>17.05.2014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63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E28-9DDF-4513-AF17-CF750CE20313}" type="datetime1">
              <a:rPr lang="ru-RU" smtClean="0"/>
              <a:t>17.05.2014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EBEB-9F1A-4B4D-A93B-9F07D00B81CE}" type="datetime1">
              <a:rPr lang="ru-RU" smtClean="0"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9091-EF67-49C9-A9B0-5183862871E9}" type="datetime1">
              <a:rPr lang="ru-RU" smtClean="0"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3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BCA4-39B8-47F0-88D6-DB717347CF39}" type="datetime1">
              <a:rPr lang="ru-RU" smtClean="0"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1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80553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/>
              <a:t>Информационная система контроля перемещения транспортных средств с опасными грузами в случае чрезвычайного происшествия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224136"/>
          </a:xfrm>
        </p:spPr>
        <p:txBody>
          <a:bodyPr/>
          <a:lstStyle/>
          <a:p>
            <a:r>
              <a:rPr lang="ru-RU" dirty="0" smtClean="0"/>
              <a:t>Курсовой проект по </a:t>
            </a:r>
            <a:r>
              <a:rPr lang="ru-RU" dirty="0" smtClean="0"/>
              <a:t>дисциплине «Базы данны</a:t>
            </a:r>
            <a:r>
              <a:rPr lang="ru-RU" dirty="0"/>
              <a:t>х</a:t>
            </a:r>
            <a:r>
              <a:rPr lang="ru-RU" dirty="0" smtClean="0"/>
              <a:t>» на </a:t>
            </a:r>
            <a:r>
              <a:rPr lang="ru-RU" dirty="0" smtClean="0"/>
              <a:t>тему: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10343" y="5013176"/>
            <a:ext cx="595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 Выполнил</a:t>
            </a:r>
            <a:r>
              <a:rPr lang="ru-RU" dirty="0" smtClean="0"/>
              <a:t>: </a:t>
            </a:r>
            <a:r>
              <a:rPr lang="ru-RU" dirty="0" smtClean="0"/>
              <a:t>Пахомов Александр Александрович, </a:t>
            </a:r>
            <a:r>
              <a:rPr lang="ru-RU" dirty="0" smtClean="0"/>
              <a:t>ИУ7-61</a:t>
            </a:r>
          </a:p>
          <a:p>
            <a:r>
              <a:rPr lang="ru-RU" dirty="0" smtClean="0"/>
              <a:t>Руководитель</a:t>
            </a:r>
            <a:r>
              <a:rPr lang="ru-RU" dirty="0" smtClean="0"/>
              <a:t>: Волкова </a:t>
            </a:r>
            <a:r>
              <a:rPr lang="ru-RU" dirty="0" smtClean="0"/>
              <a:t>Лилия Леонидовна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28353"/>
              </p:ext>
            </p:extLst>
          </p:nvPr>
        </p:nvGraphicFramePr>
        <p:xfrm>
          <a:off x="1364145" y="476672"/>
          <a:ext cx="6389370" cy="888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/>
                <a:gridCol w="495109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«Московский государственный технический университет 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имени Н.Э. Баумана»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(МГТУ им. Н.Э. Баумана)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9672" y="206732"/>
            <a:ext cx="677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Рисунок 1" descr="Описание: Описание: Gerb-BMSTU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91" y="493280"/>
            <a:ext cx="7334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1640" y="1438618"/>
            <a:ext cx="68664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Информатика и системы управления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Программное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обеспечение ЭВМ и информационные технологии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10496" y="6021288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Москва, 2014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Разработан программный комплекс с требуемым функционалом.</a:t>
            </a:r>
          </a:p>
          <a:p>
            <a:r>
              <a:rPr lang="ru-RU" sz="2800" dirty="0" smtClean="0"/>
              <a:t>Спроектирована реляционная база данных, осуществляющая хранение данных для анализа.</a:t>
            </a:r>
          </a:p>
          <a:p>
            <a:r>
              <a:rPr lang="ru-RU" sz="2800" dirty="0" smtClean="0"/>
              <a:t>Смоделирована </a:t>
            </a:r>
            <a:r>
              <a:rPr lang="ru-RU" sz="2800" dirty="0"/>
              <a:t>карта на основе </a:t>
            </a:r>
            <a:r>
              <a:rPr lang="ru-RU" sz="2800" dirty="0" err="1"/>
              <a:t>графовой</a:t>
            </a:r>
            <a:r>
              <a:rPr lang="ru-RU" sz="2800" dirty="0"/>
              <a:t> структуры. </a:t>
            </a:r>
            <a:endParaRPr lang="ru-RU" sz="2800" dirty="0"/>
          </a:p>
          <a:p>
            <a:r>
              <a:rPr lang="ru-RU" sz="2800" dirty="0" smtClean="0"/>
              <a:t>Разработано приложение с пользовательским интерфейсом, реализующее безопасный доступ к данным.</a:t>
            </a:r>
          </a:p>
          <a:p>
            <a:r>
              <a:rPr lang="ru-RU" sz="2800" dirty="0" smtClean="0"/>
              <a:t>Разработана гибкая архитектура приложения, подразумевающая его расширение.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8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124944"/>
          </a:xfrm>
        </p:spPr>
        <p:txBody>
          <a:bodyPr/>
          <a:lstStyle/>
          <a:p>
            <a:r>
              <a:rPr lang="ru-RU" dirty="0" smtClean="0"/>
              <a:t>Изменение модели хранения данных</a:t>
            </a:r>
          </a:p>
          <a:p>
            <a:r>
              <a:rPr lang="ru-RU" dirty="0" smtClean="0"/>
              <a:t>Клиент-серверная связь</a:t>
            </a:r>
          </a:p>
          <a:p>
            <a:r>
              <a:rPr lang="ru-RU" dirty="0" smtClean="0"/>
              <a:t>Работа с реальной картой</a:t>
            </a:r>
          </a:p>
          <a:p>
            <a:r>
              <a:rPr lang="ru-RU" dirty="0" smtClean="0"/>
              <a:t>Временные оценки, близкие к реальным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5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Требуется:</a:t>
            </a:r>
          </a:p>
          <a:p>
            <a:pPr lvl="1"/>
            <a:r>
              <a:rPr lang="ru-RU" dirty="0" smtClean="0"/>
              <a:t>выявить местонахождение транспортных средств в заданный промежуток времени;</a:t>
            </a:r>
          </a:p>
          <a:p>
            <a:pPr lvl="1"/>
            <a:r>
              <a:rPr lang="ru-RU" dirty="0" smtClean="0"/>
              <a:t>предоставить данные о возможной утечке опасного вещества.</a:t>
            </a:r>
          </a:p>
          <a:p>
            <a:r>
              <a:rPr lang="ru-RU" dirty="0" smtClean="0"/>
              <a:t>Для этого необходимо:</a:t>
            </a:r>
          </a:p>
          <a:p>
            <a:pPr lvl="1"/>
            <a:r>
              <a:rPr lang="ru-RU" dirty="0" smtClean="0"/>
              <a:t>анализ путевого листа;</a:t>
            </a:r>
          </a:p>
          <a:p>
            <a:pPr lvl="1"/>
            <a:r>
              <a:rPr lang="ru-RU" dirty="0" smtClean="0"/>
              <a:t>прогноз времени нахождения водителя в каждом посещаемом городе.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3"/>
            <a:ext cx="7704584" cy="396044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Перевозимые грузы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35349"/>
              </p:ext>
            </p:extLst>
          </p:nvPr>
        </p:nvGraphicFramePr>
        <p:xfrm>
          <a:off x="395536" y="2276872"/>
          <a:ext cx="8229600" cy="2020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083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</a:rPr>
                        <a:t>Класс опасности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>
                          <a:effectLst/>
                        </a:rPr>
                        <a:t>Степень опасности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2984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</a:rPr>
                        <a:t>I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</a:rPr>
                        <a:t>чрезвычайно опасные вещества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2984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</a:rPr>
                        <a:t>II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>
                          <a:effectLst/>
                        </a:rPr>
                        <a:t>высокоопасные вещества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2984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</a:rPr>
                        <a:t>III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</a:rPr>
                        <a:t>умеренно опасные вещества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2984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</a:rPr>
                        <a:t>IV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400" dirty="0">
                          <a:effectLst/>
                        </a:rPr>
                        <a:t>малоопасные вещества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450912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Примеры:</a:t>
            </a:r>
          </a:p>
          <a:p>
            <a:endParaRPr lang="ru-RU" dirty="0"/>
          </a:p>
          <a:p>
            <a:r>
              <a:rPr lang="ru-RU" dirty="0" smtClean="0"/>
              <a:t>Ртуть	 – 	</a:t>
            </a:r>
            <a:r>
              <a:rPr lang="ru-RU" dirty="0" smtClean="0">
                <a:effectLst/>
              </a:rPr>
              <a:t>I</a:t>
            </a:r>
            <a:r>
              <a:rPr lang="ru-RU" dirty="0" smtClean="0"/>
              <a:t> класс</a:t>
            </a:r>
          </a:p>
          <a:p>
            <a:r>
              <a:rPr lang="ru-RU" dirty="0" smtClean="0"/>
              <a:t>Фтор	 – 	</a:t>
            </a:r>
            <a:r>
              <a:rPr lang="ru-RU" dirty="0" smtClean="0">
                <a:effectLst/>
              </a:rPr>
              <a:t>II</a:t>
            </a:r>
            <a:r>
              <a:rPr lang="ru-RU" dirty="0" smtClean="0"/>
              <a:t> класс</a:t>
            </a:r>
          </a:p>
          <a:p>
            <a:r>
              <a:rPr lang="ru-RU" dirty="0" smtClean="0"/>
              <a:t>Бензин	 – 	</a:t>
            </a:r>
            <a:r>
              <a:rPr lang="ru-RU" dirty="0" smtClean="0">
                <a:effectLst/>
              </a:rPr>
              <a:t>III</a:t>
            </a:r>
            <a:r>
              <a:rPr lang="ru-RU" dirty="0" smtClean="0"/>
              <a:t> класс</a:t>
            </a:r>
          </a:p>
          <a:p>
            <a:r>
              <a:rPr lang="ru-RU" dirty="0" smtClean="0"/>
              <a:t>Керосин	 – 	</a:t>
            </a:r>
            <a:r>
              <a:rPr lang="ru-RU" dirty="0" smtClean="0">
                <a:effectLst/>
              </a:rPr>
              <a:t>IV</a:t>
            </a:r>
            <a:r>
              <a:rPr lang="ru-RU" dirty="0" smtClean="0"/>
              <a:t> класс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55679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Согласно </a:t>
            </a:r>
            <a:r>
              <a:rPr lang="ru-RU" dirty="0"/>
              <a:t>ГОСТ </a:t>
            </a:r>
            <a:r>
              <a:rPr lang="ru-RU" dirty="0" smtClean="0"/>
              <a:t>12.1.007-76 грузы имеют следующие классы опасности: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41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4" y="1124744"/>
            <a:ext cx="7812088" cy="53437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Используемая карта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98539" y="3573016"/>
            <a:ext cx="2354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Вес ребра – среднее время, </a:t>
            </a:r>
          </a:p>
          <a:p>
            <a:r>
              <a:rPr lang="ru-RU" sz="1400" dirty="0" smtClean="0"/>
              <a:t>затрачиваемое на переезд </a:t>
            </a:r>
          </a:p>
          <a:p>
            <a:r>
              <a:rPr lang="ru-RU" sz="1400" dirty="0" smtClean="0"/>
              <a:t>между городами</a:t>
            </a:r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445388" y="1472276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Перевозки грузов привязаны к карте, которая моделируется графом.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852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6632"/>
            <a:ext cx="4176464" cy="67419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40568" y="116632"/>
            <a:ext cx="6480720" cy="1440160"/>
          </a:xfrm>
        </p:spPr>
        <p:txBody>
          <a:bodyPr/>
          <a:lstStyle/>
          <a:p>
            <a:r>
              <a:rPr lang="ru-RU" dirty="0" smtClean="0"/>
              <a:t>Прокладывание маршрутов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6134" y="1961114"/>
            <a:ext cx="4732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 классическому алгоритму добавлено: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восстановление вершин кратчайшего пути;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задаваемая метка начальной вершины;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поиск путей в «объезд» заданного </a:t>
            </a:r>
          </a:p>
          <a:p>
            <a:pPr lvl="1"/>
            <a:r>
              <a:rPr lang="ru-RU" dirty="0" smtClean="0"/>
              <a:t>множества вершин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01" y="4005064"/>
            <a:ext cx="2695575" cy="211455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Архитектурные решения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992888" cy="453650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520" y="5517232"/>
            <a:ext cx="901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Архитектура проекта подразумевает гибкое взаимодействие с картой и с базой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8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6120680" cy="20086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6120680" cy="26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0731"/>
            <a:ext cx="8229600" cy="803573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13" y="3789040"/>
            <a:ext cx="5491934" cy="24368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03" y="908720"/>
            <a:ext cx="4680521" cy="23561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2" y="1772816"/>
            <a:ext cx="454406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282</Words>
  <Application>Microsoft Office PowerPoint</Application>
  <PresentationFormat>Экран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Информационная система контроля перемещения транспортных средств с опасными грузами в случае чрезвычайного происшествия.</vt:lpstr>
      <vt:lpstr>Постановка задачи</vt:lpstr>
      <vt:lpstr>ER-диаграмма</vt:lpstr>
      <vt:lpstr>Перевозимые грузы</vt:lpstr>
      <vt:lpstr>Используемая карта</vt:lpstr>
      <vt:lpstr>Прокладывание маршрутов</vt:lpstr>
      <vt:lpstr>Архитектурные решения</vt:lpstr>
      <vt:lpstr>Пользовательский интерфейс</vt:lpstr>
      <vt:lpstr>Пользовательский интерфейс</vt:lpstr>
      <vt:lpstr>Заключение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контроля перемещения транспортных средств с опасными грузами в случае чрезвычайного происшествия.</dc:title>
  <dc:creator>Alex</dc:creator>
  <cp:lastModifiedBy>Alex</cp:lastModifiedBy>
  <cp:revision>30</cp:revision>
  <dcterms:created xsi:type="dcterms:W3CDTF">2014-05-15T18:43:37Z</dcterms:created>
  <dcterms:modified xsi:type="dcterms:W3CDTF">2014-05-17T06:07:58Z</dcterms:modified>
</cp:coreProperties>
</file>