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278" r:id="rId5"/>
    <p:sldId id="282" r:id="rId6"/>
    <p:sldId id="283" r:id="rId7"/>
    <p:sldId id="284" r:id="rId8"/>
    <p:sldId id="285" r:id="rId9"/>
    <p:sldId id="286" r:id="rId10"/>
    <p:sldId id="302" r:id="rId11"/>
    <p:sldId id="288" r:id="rId12"/>
    <p:sldId id="295" r:id="rId13"/>
    <p:sldId id="290" r:id="rId14"/>
    <p:sldId id="293" r:id="rId15"/>
    <p:sldId id="294" r:id="rId16"/>
    <p:sldId id="300" r:id="rId17"/>
    <p:sldId id="297" r:id="rId18"/>
    <p:sldId id="292" r:id="rId19"/>
    <p:sldId id="298" r:id="rId20"/>
    <p:sldId id="299" r:id="rId21"/>
    <p:sldId id="301" r:id="rId22"/>
    <p:sldId id="296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8C740-AEBD-F80F-0E8A-8AD9E218E992}" v="149" dt="2025-01-06T10:37:43.347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1" autoAdjust="0"/>
    <p:restoredTop sz="95356" autoAdjust="0"/>
  </p:normalViewPr>
  <p:slideViewPr>
    <p:cSldViewPr snapToGrid="0">
      <p:cViewPr varScale="1">
        <p:scale>
          <a:sx n="114" d="100"/>
          <a:sy n="114" d="100"/>
        </p:scale>
        <p:origin x="296" y="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06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5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65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20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40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1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0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algn="l">
              <a:defRPr sz="1200">
                <a:solidFill>
                  <a:schemeClr val="tx1"/>
                </a:solidFill>
              </a:defRPr>
            </a:lvl2pPr>
            <a:lvl3pPr algn="l">
              <a:defRPr sz="1200">
                <a:solidFill>
                  <a:schemeClr val="tx1"/>
                </a:solidFill>
              </a:defRPr>
            </a:lvl3pPr>
            <a:lvl4pPr algn="l">
              <a:defRPr sz="1200">
                <a:solidFill>
                  <a:schemeClr val="tx1"/>
                </a:solidFill>
              </a:defRPr>
            </a:lvl4pPr>
            <a:lvl5pPr algn="l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Basic presentation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9862" y="2018012"/>
            <a:ext cx="7795683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307764"/>
            <a:ext cx="11154833" cy="1767417"/>
          </a:xfrm>
        </p:spPr>
        <p:txBody>
          <a:bodyPr/>
          <a:lstStyle/>
          <a:p>
            <a:r>
              <a:rPr lang="en-US" dirty="0"/>
              <a:t>Selecting visual aids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371090"/>
            <a:ext cx="7048500" cy="4349749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6080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62461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46" y="166424"/>
            <a:ext cx="10603442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946" y="2419350"/>
            <a:ext cx="8730191" cy="415660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400100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9862" y="2018012"/>
            <a:ext cx="7795683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4" y="125941"/>
            <a:ext cx="6311745" cy="1592996"/>
          </a:xfrm>
          <a:noFill/>
        </p:spPr>
        <p:txBody>
          <a:bodyPr anchor="b">
            <a:normAutofit/>
          </a:bodyPr>
          <a:lstStyle/>
          <a:p>
            <a:r>
              <a:rPr lang="en-US"/>
              <a:t>Thank you f mk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87" y="2281455"/>
            <a:ext cx="5846079" cy="4452409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3D rendering of a yellow sphere balancing on the edge of a blue cub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232" r="17232"/>
          <a:stretch/>
        </p:blipFill>
        <p:spPr>
          <a:xfrm>
            <a:off x="6539971" y="70802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307764"/>
            <a:ext cx="11154833" cy="1767417"/>
          </a:xfrm>
        </p:spPr>
        <p:txBody>
          <a:bodyPr/>
          <a:lstStyle/>
          <a:p>
            <a:r>
              <a:rPr lang="en-US" dirty="0"/>
              <a:t>Selecting visual aids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307590"/>
            <a:ext cx="7408333" cy="4243916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3779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7375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9862" y="2018012"/>
            <a:ext cx="7795683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529" y="166424"/>
            <a:ext cx="10592859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8946" y="2419350"/>
            <a:ext cx="9068858" cy="39131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23183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446" y="145257"/>
            <a:ext cx="10561109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0029" y="2419350"/>
            <a:ext cx="10561108" cy="39131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530" y="4045464"/>
            <a:ext cx="5887189" cy="2286000"/>
          </a:xfrm>
          <a:noFill/>
        </p:spPr>
        <p:txBody>
          <a:bodyPr anchor="ctr"/>
          <a:lstStyle/>
          <a:p>
            <a:r>
              <a:rPr lang="en-US" dirty="0"/>
              <a:t>      Thank You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11313493" cy="1335567"/>
          </a:xfrm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2700867"/>
            <a:ext cx="11316222" cy="3728189"/>
          </a:xfrm>
          <a:noFill/>
        </p:spPr>
        <p:txBody>
          <a:bodyPr vert="horz" wrap="square" lIns="91440" tIns="0" rIns="91440" bIns="0" rtlCol="0" anchor="t">
            <a:noAutofit/>
          </a:bodyPr>
          <a:lstStyle/>
          <a:p>
            <a:r>
              <a:rPr lang="en-US" dirty="0"/>
              <a:t>Confidence-building strategies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" y="307764"/>
            <a:ext cx="11154833" cy="1767417"/>
          </a:xfrm>
        </p:spPr>
        <p:txBody>
          <a:bodyPr/>
          <a:lstStyle/>
          <a:p>
            <a:r>
              <a:rPr lang="en-US" dirty="0"/>
              <a:t>Selecting visual aids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333" y="2318173"/>
            <a:ext cx="7207250" cy="42333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945" y="2531092"/>
            <a:ext cx="10198100" cy="330773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2064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74" y="-4183"/>
            <a:ext cx="6275461" cy="1908157"/>
          </a:xfrm>
          <a:noFill/>
        </p:spPr>
        <p:txBody>
          <a:bodyPr anchor="b"/>
          <a:lstStyle/>
          <a:p>
            <a:r>
              <a:rPr lang="en-US" dirty="0"/>
              <a:t>Speaking impact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329" y="2425043"/>
            <a:ext cx="5996938" cy="443697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80" y="155841"/>
            <a:ext cx="11090275" cy="168405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8370358" cy="427302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9964542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3507</TotalTime>
  <Words>542</Words>
  <Application>Microsoft Macintosh PowerPoint</Application>
  <PresentationFormat>Widescreen</PresentationFormat>
  <Paragraphs>109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Walbaum Display</vt:lpstr>
      <vt:lpstr>3DFloatVTI</vt:lpstr>
      <vt:lpstr>Basic presentation</vt:lpstr>
      <vt:lpstr>Agenda</vt:lpstr>
      <vt:lpstr>Overcoming nervousness</vt:lpstr>
      <vt:lpstr>Engaging the audience</vt:lpstr>
      <vt:lpstr>Selecting visual aids </vt:lpstr>
      <vt:lpstr>Effective delivery techniques</vt:lpstr>
      <vt:lpstr>Engaging the audience</vt:lpstr>
      <vt:lpstr>Speaking impact </vt:lpstr>
      <vt:lpstr>Agenda</vt:lpstr>
      <vt:lpstr>Final tips &amp; takeaways</vt:lpstr>
      <vt:lpstr>Selecting visual aids </vt:lpstr>
      <vt:lpstr>Engaging the audience</vt:lpstr>
      <vt:lpstr>Agenda</vt:lpstr>
      <vt:lpstr>Final tips &amp; takeaways</vt:lpstr>
      <vt:lpstr>Thank you f mk</vt:lpstr>
      <vt:lpstr>Selecting visual aids </vt:lpstr>
      <vt:lpstr>Engaging the audience</vt:lpstr>
      <vt:lpstr>Final tips &amp; takeaways</vt:lpstr>
      <vt:lpstr>Agenda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Sandhya Menon</dc:creator>
  <cp:lastModifiedBy>ABHINAV SAXENA</cp:lastModifiedBy>
  <cp:revision>103</cp:revision>
  <dcterms:created xsi:type="dcterms:W3CDTF">2023-12-19T21:03:45Z</dcterms:created>
  <dcterms:modified xsi:type="dcterms:W3CDTF">2025-02-03T10:19:30Z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