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72" r:id="rId6"/>
    <p:sldId id="288" r:id="rId7"/>
    <p:sldId id="289" r:id="rId8"/>
    <p:sldId id="291" r:id="rId9"/>
    <p:sldId id="270" r:id="rId10"/>
    <p:sldId id="267" r:id="rId11"/>
    <p:sldId id="265" r:id="rId12"/>
    <p:sldId id="279" r:id="rId13"/>
    <p:sldId id="292" r:id="rId14"/>
    <p:sldId id="278" r:id="rId15"/>
    <p:sldId id="280" r:id="rId16"/>
    <p:sldId id="290" r:id="rId17"/>
    <p:sldId id="281" r:id="rId18"/>
    <p:sldId id="282" r:id="rId19"/>
    <p:sldId id="283" r:id="rId20"/>
    <p:sldId id="285" r:id="rId21"/>
    <p:sldId id="284" r:id="rId22"/>
    <p:sldId id="286" r:id="rId23"/>
    <p:sldId id="28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698ED-C59D-7B79-9F9E-BBCDFD30808F}" v="157" dt="2024-12-27T11:31:48.475"/>
  </p1510:revLst>
</p1510:revInfo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7" autoAdjust="0"/>
  </p:normalViewPr>
  <p:slideViewPr>
    <p:cSldViewPr snapToGrid="0">
      <p:cViewPr>
        <p:scale>
          <a:sx n="100" d="100"/>
          <a:sy n="100" d="100"/>
        </p:scale>
        <p:origin x="58" y="-1152"/>
      </p:cViewPr>
      <p:guideLst/>
    </p:cSldViewPr>
  </p:slideViewPr>
  <p:outlineViewPr>
    <p:cViewPr>
      <p:scale>
        <a:sx n="33" d="100"/>
        <a:sy n="33" d="100"/>
      </p:scale>
      <p:origin x="0" y="-705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CC8CE-DCCA-7C6E-1A4F-356F5640DF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CBD63-165B-19A1-78E5-CB2442A66D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7D24-16BF-448E-8125-922AC25F2810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4E3C4-489C-3842-D2D8-6469DBE083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E6E04-8D1D-E480-F398-D819127B7E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99176-B171-453D-B4F4-0D63CE4F1E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926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5A7B5-7120-4081-9C69-DA4001E9CDC7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BD5ED-768E-4A59-9586-6D48BCD969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1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8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66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07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9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360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8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9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953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72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295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7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13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7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834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41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56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89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2BD5ED-768E-4A59-9586-6D48BCD969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8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89824F2F-9B77-E8DE-AD7B-CF6E1D67E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 flipH="1">
            <a:off x="1" y="-2"/>
            <a:ext cx="4145091" cy="685800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899EE7A-1B55-E01E-0F8A-818D34FD4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320" r="32549" b="6855"/>
          <a:stretch/>
        </p:blipFill>
        <p:spPr>
          <a:xfrm>
            <a:off x="8046909" y="-1"/>
            <a:ext cx="4145091" cy="685800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22CB8E9-A9F1-4F28-81F9-BB11147C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3703829" y="-521941"/>
            <a:ext cx="4784342" cy="7901884"/>
            <a:chOff x="4066571" y="77169"/>
            <a:chExt cx="4058859" cy="670366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EBE09E-04AC-3CDA-B4F6-D4097B8EC8BF}"/>
                </a:ext>
              </a:extLst>
            </p:cNvPr>
            <p:cNvSpPr/>
            <p:nvPr userDrawn="1"/>
          </p:nvSpPr>
          <p:spPr>
            <a:xfrm>
              <a:off x="4328431" y="339028"/>
              <a:ext cx="3535138" cy="6179943"/>
            </a:xfrm>
            <a:custGeom>
              <a:avLst/>
              <a:gdLst>
                <a:gd name="connsiteX0" fmla="*/ 1741450 w 3535138"/>
                <a:gd name="connsiteY0" fmla="*/ 684 h 6179943"/>
                <a:gd name="connsiteX1" fmla="*/ 1786333 w 3535138"/>
                <a:gd name="connsiteY1" fmla="*/ 14719 h 6179943"/>
                <a:gd name="connsiteX2" fmla="*/ 2276580 w 3535138"/>
                <a:gd name="connsiteY2" fmla="*/ 297844 h 6179943"/>
                <a:gd name="connsiteX3" fmla="*/ 2456364 w 3535138"/>
                <a:gd name="connsiteY3" fmla="*/ 504689 h 6179943"/>
                <a:gd name="connsiteX4" fmla="*/ 2458126 w 3535138"/>
                <a:gd name="connsiteY4" fmla="*/ 507229 h 6179943"/>
                <a:gd name="connsiteX5" fmla="*/ 2461190 w 3535138"/>
                <a:gd name="connsiteY5" fmla="*/ 506915 h 6179943"/>
                <a:gd name="connsiteX6" fmla="*/ 2524417 w 3535138"/>
                <a:gd name="connsiteY6" fmla="*/ 503615 h 6179943"/>
                <a:gd name="connsiteX7" fmla="*/ 2832937 w 3535138"/>
                <a:gd name="connsiteY7" fmla="*/ 601945 h 6179943"/>
                <a:gd name="connsiteX8" fmla="*/ 3031538 w 3535138"/>
                <a:gd name="connsiteY8" fmla="*/ 907511 h 6179943"/>
                <a:gd name="connsiteX9" fmla="*/ 3045517 w 3535138"/>
                <a:gd name="connsiteY9" fmla="*/ 992381 h 6179943"/>
                <a:gd name="connsiteX10" fmla="*/ 3045823 w 3535138"/>
                <a:gd name="connsiteY10" fmla="*/ 996020 h 6179943"/>
                <a:gd name="connsiteX11" fmla="*/ 3049345 w 3535138"/>
                <a:gd name="connsiteY11" fmla="*/ 996963 h 6179943"/>
                <a:gd name="connsiteX12" fmla="*/ 3314810 w 3535138"/>
                <a:gd name="connsiteY12" fmla="*/ 1127999 h 6179943"/>
                <a:gd name="connsiteX13" fmla="*/ 3535138 w 3535138"/>
                <a:gd name="connsiteY13" fmla="*/ 1548942 h 6179943"/>
                <a:gd name="connsiteX14" fmla="*/ 3535138 w 3535138"/>
                <a:gd name="connsiteY14" fmla="*/ 4639430 h 6179943"/>
                <a:gd name="connsiteX15" fmla="*/ 3314823 w 3535138"/>
                <a:gd name="connsiteY15" fmla="*/ 5060774 h 6179943"/>
                <a:gd name="connsiteX16" fmla="*/ 3050316 w 3535138"/>
                <a:gd name="connsiteY16" fmla="*/ 5191555 h 6179943"/>
                <a:gd name="connsiteX17" fmla="*/ 3046818 w 3535138"/>
                <a:gd name="connsiteY17" fmla="*/ 5192529 h 6179943"/>
                <a:gd name="connsiteX18" fmla="*/ 3046498 w 3535138"/>
                <a:gd name="connsiteY18" fmla="*/ 5196154 h 6179943"/>
                <a:gd name="connsiteX19" fmla="*/ 3030452 w 3535138"/>
                <a:gd name="connsiteY19" fmla="*/ 5285451 h 6179943"/>
                <a:gd name="connsiteX20" fmla="*/ 2700498 w 3535138"/>
                <a:gd name="connsiteY20" fmla="*/ 5638721 h 6179943"/>
                <a:gd name="connsiteX21" fmla="*/ 2464126 w 3535138"/>
                <a:gd name="connsiteY21" fmla="*/ 5676581 h 6179943"/>
                <a:gd name="connsiteX22" fmla="*/ 2461227 w 3535138"/>
                <a:gd name="connsiteY22" fmla="*/ 5676427 h 6179943"/>
                <a:gd name="connsiteX23" fmla="*/ 2459567 w 3535138"/>
                <a:gd name="connsiteY23" fmla="*/ 5678823 h 6179943"/>
                <a:gd name="connsiteX24" fmla="*/ 2217897 w 3535138"/>
                <a:gd name="connsiteY24" fmla="*/ 5941399 h 6179943"/>
                <a:gd name="connsiteX25" fmla="*/ 1826529 w 3535138"/>
                <a:gd name="connsiteY25" fmla="*/ 6163220 h 6179943"/>
                <a:gd name="connsiteX26" fmla="*/ 1781863 w 3535138"/>
                <a:gd name="connsiteY26" fmla="*/ 6179102 h 6179943"/>
                <a:gd name="connsiteX27" fmla="*/ 1771957 w 3535138"/>
                <a:gd name="connsiteY27" fmla="*/ 6179076 h 6179943"/>
                <a:gd name="connsiteX28" fmla="*/ 1727330 w 3535138"/>
                <a:gd name="connsiteY28" fmla="*/ 6163078 h 6179943"/>
                <a:gd name="connsiteX29" fmla="*/ 1354714 w 3535138"/>
                <a:gd name="connsiteY29" fmla="*/ 5972034 h 6179943"/>
                <a:gd name="connsiteX30" fmla="*/ 1078871 w 3535138"/>
                <a:gd name="connsiteY30" fmla="*/ 5682740 h 6179943"/>
                <a:gd name="connsiteX31" fmla="*/ 1077117 w 3535138"/>
                <a:gd name="connsiteY31" fmla="*/ 5680320 h 6179943"/>
                <a:gd name="connsiteX32" fmla="*/ 1074157 w 3535138"/>
                <a:gd name="connsiteY32" fmla="*/ 5680590 h 6179943"/>
                <a:gd name="connsiteX33" fmla="*/ 1023356 w 3535138"/>
                <a:gd name="connsiteY33" fmla="*/ 5682845 h 6179943"/>
                <a:gd name="connsiteX34" fmla="*/ 747642 w 3535138"/>
                <a:gd name="connsiteY34" fmla="*/ 5607533 h 6179943"/>
                <a:gd name="connsiteX35" fmla="*/ 504058 w 3535138"/>
                <a:gd name="connsiteY35" fmla="*/ 5283236 h 6179943"/>
                <a:gd name="connsiteX36" fmla="*/ 489210 w 3535138"/>
                <a:gd name="connsiteY36" fmla="*/ 5196321 h 6179943"/>
                <a:gd name="connsiteX37" fmla="*/ 488896 w 3535138"/>
                <a:gd name="connsiteY37" fmla="*/ 5192684 h 6179943"/>
                <a:gd name="connsiteX38" fmla="*/ 485387 w 3535138"/>
                <a:gd name="connsiteY38" fmla="*/ 5191710 h 6179943"/>
                <a:gd name="connsiteX39" fmla="*/ 220304 w 3535138"/>
                <a:gd name="connsiteY39" fmla="*/ 5060774 h 6179943"/>
                <a:gd name="connsiteX40" fmla="*/ 0 w 3535138"/>
                <a:gd name="connsiteY40" fmla="*/ 4639852 h 6179943"/>
                <a:gd name="connsiteX41" fmla="*/ 0 w 3535138"/>
                <a:gd name="connsiteY41" fmla="*/ 1549387 h 6179943"/>
                <a:gd name="connsiteX42" fmla="*/ 220304 w 3535138"/>
                <a:gd name="connsiteY42" fmla="*/ 1128025 h 6179943"/>
                <a:gd name="connsiteX43" fmla="*/ 485754 w 3535138"/>
                <a:gd name="connsiteY43" fmla="*/ 996963 h 6179943"/>
                <a:gd name="connsiteX44" fmla="*/ 489289 w 3535138"/>
                <a:gd name="connsiteY44" fmla="*/ 996020 h 6179943"/>
                <a:gd name="connsiteX45" fmla="*/ 489603 w 3535138"/>
                <a:gd name="connsiteY45" fmla="*/ 992381 h 6179943"/>
                <a:gd name="connsiteX46" fmla="*/ 503613 w 3535138"/>
                <a:gd name="connsiteY46" fmla="*/ 907459 h 6179943"/>
                <a:gd name="connsiteX47" fmla="*/ 692363 w 3535138"/>
                <a:gd name="connsiteY47" fmla="*/ 609879 h 6179943"/>
                <a:gd name="connsiteX48" fmla="*/ 1072796 w 3535138"/>
                <a:gd name="connsiteY48" fmla="*/ 507622 h 6179943"/>
                <a:gd name="connsiteX49" fmla="*/ 1075886 w 3535138"/>
                <a:gd name="connsiteY49" fmla="*/ 507936 h 6179943"/>
                <a:gd name="connsiteX50" fmla="*/ 1077640 w 3535138"/>
                <a:gd name="connsiteY50" fmla="*/ 505370 h 6179943"/>
                <a:gd name="connsiteX51" fmla="*/ 1271819 w 3535138"/>
                <a:gd name="connsiteY51" fmla="*/ 280352 h 6179943"/>
                <a:gd name="connsiteX52" fmla="*/ 1271821 w 3535138"/>
                <a:gd name="connsiteY52" fmla="*/ 280352 h 6179943"/>
                <a:gd name="connsiteX53" fmla="*/ 1687915 w 3535138"/>
                <a:gd name="connsiteY53" fmla="*/ 18333 h 6179943"/>
                <a:gd name="connsiteX54" fmla="*/ 1731596 w 3535138"/>
                <a:gd name="connsiteY54" fmla="*/ 1024 h 6179943"/>
                <a:gd name="connsiteX55" fmla="*/ 1741450 w 3535138"/>
                <a:gd name="connsiteY55" fmla="*/ 684 h 61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535138" h="6179943">
                  <a:moveTo>
                    <a:pt x="1741450" y="684"/>
                  </a:moveTo>
                  <a:lnTo>
                    <a:pt x="1786333" y="14719"/>
                  </a:lnTo>
                  <a:cubicBezTo>
                    <a:pt x="1968824" y="71831"/>
                    <a:pt x="2138346" y="169741"/>
                    <a:pt x="2276580" y="297844"/>
                  </a:cubicBezTo>
                  <a:cubicBezTo>
                    <a:pt x="2343494" y="359827"/>
                    <a:pt x="2403976" y="429404"/>
                    <a:pt x="2456364" y="504689"/>
                  </a:cubicBezTo>
                  <a:lnTo>
                    <a:pt x="2458126" y="507229"/>
                  </a:lnTo>
                  <a:lnTo>
                    <a:pt x="2461190" y="506915"/>
                  </a:lnTo>
                  <a:cubicBezTo>
                    <a:pt x="2482304" y="504715"/>
                    <a:pt x="2503583" y="503615"/>
                    <a:pt x="2524417" y="503615"/>
                  </a:cubicBezTo>
                  <a:cubicBezTo>
                    <a:pt x="2639327" y="503615"/>
                    <a:pt x="2746020" y="537605"/>
                    <a:pt x="2832937" y="601945"/>
                  </a:cubicBezTo>
                  <a:cubicBezTo>
                    <a:pt x="2964316" y="699200"/>
                    <a:pt x="3013755" y="835132"/>
                    <a:pt x="3031538" y="907511"/>
                  </a:cubicBezTo>
                  <a:cubicBezTo>
                    <a:pt x="3038368" y="935321"/>
                    <a:pt x="3043079" y="963864"/>
                    <a:pt x="3045517" y="992381"/>
                  </a:cubicBezTo>
                  <a:lnTo>
                    <a:pt x="3045823" y="996020"/>
                  </a:lnTo>
                  <a:lnTo>
                    <a:pt x="3049345" y="996963"/>
                  </a:lnTo>
                  <a:cubicBezTo>
                    <a:pt x="3150280" y="1024799"/>
                    <a:pt x="3239598" y="1068870"/>
                    <a:pt x="3314810" y="1127999"/>
                  </a:cubicBezTo>
                  <a:cubicBezTo>
                    <a:pt x="3509800" y="1281267"/>
                    <a:pt x="3533850" y="1473499"/>
                    <a:pt x="3535138" y="1548942"/>
                  </a:cubicBezTo>
                  <a:lnTo>
                    <a:pt x="3535138" y="4639430"/>
                  </a:lnTo>
                  <a:cubicBezTo>
                    <a:pt x="3533860" y="4715061"/>
                    <a:pt x="3509811" y="4907527"/>
                    <a:pt x="3314823" y="5060774"/>
                  </a:cubicBezTo>
                  <a:cubicBezTo>
                    <a:pt x="3239842" y="5119703"/>
                    <a:pt x="3150843" y="5163712"/>
                    <a:pt x="3050316" y="5191555"/>
                  </a:cubicBezTo>
                  <a:lnTo>
                    <a:pt x="3046818" y="5192529"/>
                  </a:lnTo>
                  <a:lnTo>
                    <a:pt x="3046498" y="5196154"/>
                  </a:lnTo>
                  <a:cubicBezTo>
                    <a:pt x="3043817" y="5226574"/>
                    <a:pt x="3038417" y="5256620"/>
                    <a:pt x="3030452" y="5285451"/>
                  </a:cubicBezTo>
                  <a:cubicBezTo>
                    <a:pt x="2966180" y="5517916"/>
                    <a:pt x="2761656" y="5614617"/>
                    <a:pt x="2700498" y="5638721"/>
                  </a:cubicBezTo>
                  <a:cubicBezTo>
                    <a:pt x="2625744" y="5668154"/>
                    <a:pt x="2546193" y="5680936"/>
                    <a:pt x="2464126" y="5676581"/>
                  </a:cubicBezTo>
                  <a:lnTo>
                    <a:pt x="2461227" y="5676427"/>
                  </a:lnTo>
                  <a:lnTo>
                    <a:pt x="2459567" y="5678823"/>
                  </a:lnTo>
                  <a:cubicBezTo>
                    <a:pt x="2391530" y="5776945"/>
                    <a:pt x="2310214" y="5865281"/>
                    <a:pt x="2217897" y="5941399"/>
                  </a:cubicBezTo>
                  <a:cubicBezTo>
                    <a:pt x="2101004" y="6037791"/>
                    <a:pt x="1969319" y="6112424"/>
                    <a:pt x="1826529" y="6163220"/>
                  </a:cubicBezTo>
                  <a:lnTo>
                    <a:pt x="1781863" y="6179102"/>
                  </a:lnTo>
                  <a:cubicBezTo>
                    <a:pt x="1778658" y="6180228"/>
                    <a:pt x="1775149" y="6180228"/>
                    <a:pt x="1771957" y="6179076"/>
                  </a:cubicBezTo>
                  <a:lnTo>
                    <a:pt x="1727330" y="6163078"/>
                  </a:lnTo>
                  <a:cubicBezTo>
                    <a:pt x="1593346" y="6115048"/>
                    <a:pt x="1467992" y="6050779"/>
                    <a:pt x="1354714" y="5972034"/>
                  </a:cubicBezTo>
                  <a:cubicBezTo>
                    <a:pt x="1255630" y="5903152"/>
                    <a:pt x="1147243" y="5777429"/>
                    <a:pt x="1078871" y="5682740"/>
                  </a:cubicBezTo>
                  <a:lnTo>
                    <a:pt x="1077117" y="5680320"/>
                  </a:lnTo>
                  <a:lnTo>
                    <a:pt x="1074157" y="5680590"/>
                  </a:lnTo>
                  <a:cubicBezTo>
                    <a:pt x="1057398" y="5682088"/>
                    <a:pt x="1040272" y="5682845"/>
                    <a:pt x="1023356" y="5682845"/>
                  </a:cubicBezTo>
                  <a:cubicBezTo>
                    <a:pt x="923692" y="5682845"/>
                    <a:pt x="830940" y="5657510"/>
                    <a:pt x="747642" y="5607533"/>
                  </a:cubicBezTo>
                  <a:cubicBezTo>
                    <a:pt x="690923" y="5573502"/>
                    <a:pt x="553602" y="5473780"/>
                    <a:pt x="504058" y="5283236"/>
                  </a:cubicBezTo>
                  <a:cubicBezTo>
                    <a:pt x="496778" y="5255096"/>
                    <a:pt x="491777" y="5225857"/>
                    <a:pt x="489210" y="5196321"/>
                  </a:cubicBezTo>
                  <a:lnTo>
                    <a:pt x="488896" y="5192684"/>
                  </a:lnTo>
                  <a:lnTo>
                    <a:pt x="485387" y="5191710"/>
                  </a:lnTo>
                  <a:cubicBezTo>
                    <a:pt x="384675" y="5163903"/>
                    <a:pt x="295459" y="5119844"/>
                    <a:pt x="220304" y="5060774"/>
                  </a:cubicBezTo>
                  <a:cubicBezTo>
                    <a:pt x="25322" y="4907537"/>
                    <a:pt x="1283" y="4715304"/>
                    <a:pt x="0" y="4639852"/>
                  </a:cubicBezTo>
                  <a:lnTo>
                    <a:pt x="0" y="1549387"/>
                  </a:lnTo>
                  <a:cubicBezTo>
                    <a:pt x="1283" y="1473761"/>
                    <a:pt x="25322" y="1281293"/>
                    <a:pt x="220304" y="1128025"/>
                  </a:cubicBezTo>
                  <a:cubicBezTo>
                    <a:pt x="295564" y="1068870"/>
                    <a:pt x="384885" y="1024799"/>
                    <a:pt x="485754" y="996963"/>
                  </a:cubicBezTo>
                  <a:lnTo>
                    <a:pt x="489289" y="996020"/>
                  </a:lnTo>
                  <a:lnTo>
                    <a:pt x="489603" y="992381"/>
                  </a:lnTo>
                  <a:cubicBezTo>
                    <a:pt x="492038" y="963916"/>
                    <a:pt x="496778" y="935373"/>
                    <a:pt x="503613" y="907459"/>
                  </a:cubicBezTo>
                  <a:cubicBezTo>
                    <a:pt x="520686" y="837830"/>
                    <a:pt x="567952" y="706532"/>
                    <a:pt x="692363" y="609879"/>
                  </a:cubicBezTo>
                  <a:cubicBezTo>
                    <a:pt x="795327" y="529880"/>
                    <a:pt x="930421" y="493586"/>
                    <a:pt x="1072796" y="507622"/>
                  </a:cubicBezTo>
                  <a:lnTo>
                    <a:pt x="1075886" y="507936"/>
                  </a:lnTo>
                  <a:lnTo>
                    <a:pt x="1077640" y="505370"/>
                  </a:lnTo>
                  <a:cubicBezTo>
                    <a:pt x="1133809" y="423407"/>
                    <a:pt x="1199134" y="347677"/>
                    <a:pt x="1271819" y="280352"/>
                  </a:cubicBezTo>
                  <a:lnTo>
                    <a:pt x="1271821" y="280352"/>
                  </a:lnTo>
                  <a:cubicBezTo>
                    <a:pt x="1393270" y="167830"/>
                    <a:pt x="1533277" y="79687"/>
                    <a:pt x="1687915" y="18333"/>
                  </a:cubicBezTo>
                  <a:lnTo>
                    <a:pt x="1731596" y="1024"/>
                  </a:lnTo>
                  <a:cubicBezTo>
                    <a:pt x="1734762" y="-207"/>
                    <a:pt x="1738208" y="-338"/>
                    <a:pt x="1741450" y="6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8125E0B-5FC0-C968-A55C-CE048CFA93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4066571" y="77169"/>
              <a:ext cx="4058859" cy="6703663"/>
            </a:xfrm>
            <a:prstGeom prst="rect">
              <a:avLst/>
            </a:prstGeom>
          </p:spPr>
        </p:pic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0B435E9B-C863-47E7-AE8C-0DBC4BA05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0379" y="3469004"/>
            <a:ext cx="2924334" cy="326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195638" y="1481117"/>
            <a:ext cx="5800725" cy="3894923"/>
          </a:xfrm>
        </p:spPr>
        <p:txBody>
          <a:bodyPr bIns="0" anchor="ctr">
            <a:noAutofit/>
          </a:bodyPr>
          <a:lstStyle>
            <a:lvl1pPr algn="ctr">
              <a:lnSpc>
                <a:spcPts val="5500"/>
              </a:lnSpc>
              <a:defRPr lang="en-US" sz="40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B10FA-2B9E-E120-EF1B-99608E321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5664" y="0"/>
            <a:ext cx="10460672" cy="1705586"/>
          </a:xfrm>
        </p:spPr>
        <p:txBody>
          <a:bodyPr anchor="ctr">
            <a:normAutofit/>
          </a:bodyPr>
          <a:lstStyle>
            <a:lvl1pPr algn="ctr"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1AD8D610-B68A-AD6F-A166-8CCB1FE021E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104642" y="2112962"/>
            <a:ext cx="7981952" cy="374031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40" name="Footer Placeholder 5">
            <a:extLst>
              <a:ext uri="{FF2B5EF4-FFF2-40B4-BE49-F238E27FC236}">
                <a16:creationId xmlns:a16="http://schemas.microsoft.com/office/drawing/2014/main" id="{FFFA43F5-8B56-579A-3724-2D549CF3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5406" y="6356350"/>
            <a:ext cx="6047994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CB5C8E17-466D-30E6-2B5F-6D37DAAF65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157210" y="6356350"/>
            <a:ext cx="1929384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79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2921000"/>
            <a:ext cx="6090613" cy="3276600"/>
          </a:xfrm>
        </p:spPr>
        <p:txBody>
          <a:bodyPr anchor="t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314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CDC895-4552-A2B1-C921-53E1D5D6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35498" y="1760221"/>
            <a:ext cx="2011615" cy="736852"/>
            <a:chOff x="8241808" y="1760221"/>
            <a:chExt cx="2011615" cy="73685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FE6D325-ADBA-A1A4-D3DF-A7516B907EB7}"/>
                </a:ext>
              </a:extLst>
            </p:cNvPr>
            <p:cNvSpPr/>
            <p:nvPr userDrawn="1"/>
          </p:nvSpPr>
          <p:spPr>
            <a:xfrm>
              <a:off x="8930358" y="1760221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B3F975-9703-DE13-B5F5-1FEBA26F78AA}"/>
                </a:ext>
              </a:extLst>
            </p:cNvPr>
            <p:cNvSpPr/>
            <p:nvPr userDrawn="1"/>
          </p:nvSpPr>
          <p:spPr>
            <a:xfrm>
              <a:off x="8241808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D137AA-088D-DFAD-D392-E02E0CEE1671}"/>
                </a:ext>
              </a:extLst>
            </p:cNvPr>
            <p:cNvSpPr/>
            <p:nvPr userDrawn="1"/>
          </p:nvSpPr>
          <p:spPr>
            <a:xfrm>
              <a:off x="9779050" y="1854623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483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D8D817F-B156-6556-8696-C7B8C8C3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3F63DD-A60B-8539-7070-0187A88E3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883DB1-B7AA-7817-5572-6A44B3BC2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7708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9786" y="2443049"/>
            <a:ext cx="6856413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8A23DCB-DAE9-4A2E-9480-B9B9A7E2BCD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077200" y="2443049"/>
            <a:ext cx="3276600" cy="365918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7D8D741-393B-373C-E50A-0B8250AC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6A79A7-194D-FC0F-17CE-E71E6DDC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4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42887CF-A678-4B92-868C-0958632C5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5603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426EF-5309-F28F-C71D-509CC5AFD5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3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bg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22F7-3740-04D9-2B60-3D441BC8A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049718-07CD-AA20-5469-274E5182B4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41159" y="618310"/>
            <a:ext cx="3405679" cy="562056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1C713-4E73-FE09-916E-DE32753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1382CF-997F-8BB6-BC95-8876732A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4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51CD845-5B74-921C-37CF-7B6F53344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096000" cy="2301704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US" sz="3600" cap="all" spc="300" baseline="0" dirty="0">
                <a:solidFill>
                  <a:schemeClr val="tx1"/>
                </a:solidFill>
              </a:defRPr>
            </a:lvl1pPr>
          </a:lstStyle>
          <a:p>
            <a:pPr lvl="0" algn="ctr">
              <a:lnSpc>
                <a:spcPts val="45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66E7C8-C046-4191-568A-766466452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7121" y="2432211"/>
            <a:ext cx="421758" cy="48726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3002351"/>
            <a:ext cx="6095999" cy="2952134"/>
          </a:xfr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 algn="ctr">
              <a:lnSpc>
                <a:spcPct val="15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13F8B-78AA-E6A3-0CCD-FDB76C3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470F2340-7F04-5A49-1D16-2E9409BB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C1DD6C40-BDCA-6274-2BDC-CD28BFC462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67978" y="623262"/>
            <a:ext cx="3785570" cy="54733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1734"/>
            <a:ext cx="6090613" cy="2567244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1A07B3-52CC-EF3C-E02F-1A2047E05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37858" y="3459638"/>
            <a:ext cx="2011615" cy="736852"/>
            <a:chOff x="2037858" y="3459638"/>
            <a:chExt cx="2011615" cy="73685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99BF17D-4B5B-D2CF-FBF6-AAF2167F1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726408" y="3459638"/>
              <a:ext cx="637795" cy="736852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82EF4E-3F0C-A07E-B4EE-BED20E353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037858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72E6646-E869-D850-DC97-A5918C5AF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575100" y="3554040"/>
              <a:ext cx="474373" cy="548049"/>
            </a:xfrm>
            <a:custGeom>
              <a:avLst/>
              <a:gdLst>
                <a:gd name="connsiteX0" fmla="*/ 167432 w 167431"/>
                <a:gd name="connsiteY0" fmla="*/ 83877 h 167431"/>
                <a:gd name="connsiteX1" fmla="*/ 83555 w 167431"/>
                <a:gd name="connsiteY1" fmla="*/ 167431 h 167431"/>
                <a:gd name="connsiteX2" fmla="*/ 0 w 167431"/>
                <a:gd name="connsiteY2" fmla="*/ 83554 h 167431"/>
                <a:gd name="connsiteX3" fmla="*/ 83877 w 167431"/>
                <a:gd name="connsiteY3" fmla="*/ 0 h 167431"/>
                <a:gd name="connsiteX4" fmla="*/ 167432 w 167431"/>
                <a:gd name="connsiteY4" fmla="*/ 83877 h 167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431" h="167431">
                  <a:moveTo>
                    <a:pt x="167432" y="83877"/>
                  </a:moveTo>
                  <a:cubicBezTo>
                    <a:pt x="89060" y="83726"/>
                    <a:pt x="83705" y="89059"/>
                    <a:pt x="83555" y="167431"/>
                  </a:cubicBezTo>
                  <a:cubicBezTo>
                    <a:pt x="83705" y="89059"/>
                    <a:pt x="78372" y="83705"/>
                    <a:pt x="0" y="83554"/>
                  </a:cubicBezTo>
                  <a:cubicBezTo>
                    <a:pt x="78372" y="83705"/>
                    <a:pt x="83727" y="78372"/>
                    <a:pt x="83877" y="0"/>
                  </a:cubicBezTo>
                  <a:cubicBezTo>
                    <a:pt x="83727" y="78372"/>
                    <a:pt x="89060" y="83726"/>
                    <a:pt x="167432" y="8387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32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AEE5C2-4FF2-BE5E-5E7B-F466BB00FF0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2F3CE6BC-5E8F-4322-5F04-B0BEFD17C8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587" y="701734"/>
            <a:ext cx="4442352" cy="54545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772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778"/>
            <a:ext cx="6096001" cy="6856222"/>
          </a:xfrm>
          <a:prstGeom prst="rect">
            <a:avLst/>
          </a:prstGeom>
          <a:solidFill>
            <a:schemeClr val="accent4">
              <a:lumMod val="9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0D36B5-5A9C-5F42-7322-9FE550C115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971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2D0C-55A1-39C6-E807-DA29F2E0E07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75561" y="2569052"/>
            <a:ext cx="4893377" cy="3761964"/>
          </a:xfrm>
        </p:spPr>
        <p:txBody>
          <a:bodyPr>
            <a:normAutofit/>
          </a:bodyPr>
          <a:lstStyle>
            <a:lvl1pPr marL="283464" indent="-283464"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EF247EE8-EBAA-111B-3192-133C5F2C4F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872" y="388928"/>
            <a:ext cx="5312664" cy="59674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 5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38A7B-7E07-F2A6-68E1-7ECCE59D3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0613" cy="685800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60400"/>
            <a:ext cx="6090613" cy="2608578"/>
          </a:xfrm>
        </p:spPr>
        <p:txBody>
          <a:bodyPr anchor="b">
            <a:noAutofit/>
          </a:bodyPr>
          <a:lstStyle>
            <a:lvl1pPr algn="ctr">
              <a:lnSpc>
                <a:spcPts val="4500"/>
              </a:lnSpc>
              <a:defRPr lang="en-US" sz="3600" kern="1200" cap="all" spc="3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F27B1-EB23-A2D1-5DBE-89960AD497D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4501111"/>
            <a:ext cx="6090613" cy="175909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>
                <a:solidFill>
                  <a:schemeClr val="tx1"/>
                </a:solidFill>
              </a:defRPr>
            </a:lvl2pPr>
            <a:lvl3pPr marL="914400" indent="0" algn="ctr">
              <a:buNone/>
              <a:defRPr sz="1800">
                <a:solidFill>
                  <a:schemeClr val="tx1"/>
                </a:solidFill>
              </a:defRPr>
            </a:lvl3pPr>
            <a:lvl4pPr marL="1371600" indent="0" algn="ctr">
              <a:buNone/>
              <a:defRPr sz="1600">
                <a:solidFill>
                  <a:schemeClr val="tx1"/>
                </a:solidFill>
              </a:defRPr>
            </a:lvl4pPr>
            <a:lvl5pPr marL="1828800" indent="0" algn="ctr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85C943E-5107-A31F-06BD-E929777A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489" y="6356350"/>
            <a:ext cx="2800099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87980B9-C2FE-90E9-86D6-DCEEBEAE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76589" y="6356350"/>
            <a:ext cx="2532147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99111-FB07-1313-B897-8240D85E75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05600" y="660400"/>
            <a:ext cx="4857750" cy="553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99BF17D-4B5B-D2CF-FBF6-AAF2167F1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26408" y="3459638"/>
            <a:ext cx="637795" cy="736852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C82EF4E-3F0C-A07E-B4EE-BED20E353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7858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72E6646-E869-D850-DC97-A5918C5A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5100" y="3554040"/>
            <a:ext cx="474373" cy="548049"/>
          </a:xfrm>
          <a:custGeom>
            <a:avLst/>
            <a:gdLst>
              <a:gd name="connsiteX0" fmla="*/ 167432 w 167431"/>
              <a:gd name="connsiteY0" fmla="*/ 83877 h 167431"/>
              <a:gd name="connsiteX1" fmla="*/ 83555 w 167431"/>
              <a:gd name="connsiteY1" fmla="*/ 167431 h 167431"/>
              <a:gd name="connsiteX2" fmla="*/ 0 w 167431"/>
              <a:gd name="connsiteY2" fmla="*/ 83554 h 167431"/>
              <a:gd name="connsiteX3" fmla="*/ 83877 w 167431"/>
              <a:gd name="connsiteY3" fmla="*/ 0 h 167431"/>
              <a:gd name="connsiteX4" fmla="*/ 167432 w 167431"/>
              <a:gd name="connsiteY4" fmla="*/ 83877 h 16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431" h="167431">
                <a:moveTo>
                  <a:pt x="167432" y="83877"/>
                </a:moveTo>
                <a:cubicBezTo>
                  <a:pt x="89060" y="83726"/>
                  <a:pt x="83705" y="89059"/>
                  <a:pt x="83555" y="167431"/>
                </a:cubicBezTo>
                <a:cubicBezTo>
                  <a:pt x="83705" y="89059"/>
                  <a:pt x="78372" y="83705"/>
                  <a:pt x="0" y="83554"/>
                </a:cubicBezTo>
                <a:cubicBezTo>
                  <a:pt x="78372" y="83705"/>
                  <a:pt x="83727" y="78372"/>
                  <a:pt x="83877" y="0"/>
                </a:cubicBezTo>
                <a:cubicBezTo>
                  <a:pt x="83727" y="78372"/>
                  <a:pt x="89060" y="83726"/>
                  <a:pt x="167432" y="8387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9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4288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4A8B9-E7E2-490B-75BB-0F078A94C9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518858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DC7281FF-5356-4E9D-4645-025ADF2A31D3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510070" y="2285999"/>
            <a:ext cx="4745038" cy="363458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3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age and Content 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FDAD77D-8878-C456-EE69-09CB5546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723" y="427842"/>
            <a:ext cx="4893375" cy="190260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cap="all" spc="15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D3322F1-43FC-616B-265A-56F5C591ED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200" y="615950"/>
            <a:ext cx="5130800" cy="574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E02335A-0E01-E297-5DAA-6C5EF58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D25-679E-939F-E036-3A6F1A1F86C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04722" y="2576302"/>
            <a:ext cx="4893377" cy="3787298"/>
          </a:xfrm>
        </p:spPr>
        <p:txBody>
          <a:bodyPr>
            <a:normAutofit/>
          </a:bodyPr>
          <a:lstStyle>
            <a:lvl1pPr marL="283464" indent="-283464"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439BDD9-5043-37BF-F37B-76DBE6E4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5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3A42F3D-2FF6-5956-7AC9-D66BF7919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3CAAAD-1A9D-5E43-B2BA-03A5787B0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0679" b="5726"/>
          <a:stretch/>
        </p:blipFill>
        <p:spPr>
          <a:xfrm rot="16200000">
            <a:off x="9283061" y="-672462"/>
            <a:ext cx="2236482" cy="35814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5486237-3FB0-DA6F-A29E-8CAEF910E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0"/>
            <a:ext cx="7694612" cy="1705586"/>
          </a:xfrm>
        </p:spPr>
        <p:txBody>
          <a:bodyPr anchor="ctr">
            <a:normAutofit/>
          </a:bodyPr>
          <a:lstStyle>
            <a:lvl1pPr>
              <a:defRPr lang="en-US" sz="32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444085"/>
            <a:ext cx="5157787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444085"/>
            <a:ext cx="5183188" cy="360941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BE7E2DE-9C3B-4B12-1E93-600CE3C0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7FBB48F9-55C0-40D1-84F1-A3C2A244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4623498-3983-1C01-FBF4-DC6AA83FE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17055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A9DA7-3305-7C3B-7F12-52779289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24958" b="20802"/>
          <a:stretch/>
        </p:blipFill>
        <p:spPr>
          <a:xfrm rot="16200000">
            <a:off x="9321852" y="-693689"/>
            <a:ext cx="2176466" cy="35638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7566" y="1"/>
            <a:ext cx="7861934" cy="1705585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title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A77A35F-F7BF-9440-32B6-BE2993F23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66" y="2721428"/>
            <a:ext cx="2743834" cy="319915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able Placeholder 7">
            <a:extLst>
              <a:ext uri="{FF2B5EF4-FFF2-40B4-BE49-F238E27FC236}">
                <a16:creationId xmlns:a16="http://schemas.microsoft.com/office/drawing/2014/main" id="{047F7D94-5454-E1F4-BD4E-B207EE2DBE5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879850" y="2720975"/>
            <a:ext cx="7473950" cy="31988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icon to add table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383D02D1-AA7A-5BA4-7FF7-D254ABE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356350"/>
            <a:ext cx="3200400" cy="365125"/>
          </a:xfrm>
        </p:spPr>
        <p:txBody>
          <a:bodyPr/>
          <a:lstStyle>
            <a:lvl1pPr algn="l"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4F8F925-B4AF-CA32-DCBD-F5B45E57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00400" cy="365125"/>
          </a:xfrm>
        </p:spPr>
        <p:txBody>
          <a:bodyPr/>
          <a:lstStyle>
            <a:lvl1pPr>
              <a:defRPr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25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6" r:id="rId4"/>
    <p:sldLayoutId id="2147483671" r:id="rId5"/>
    <p:sldLayoutId id="2147483662" r:id="rId6"/>
    <p:sldLayoutId id="2147483663" r:id="rId7"/>
    <p:sldLayoutId id="2147483653" r:id="rId8"/>
    <p:sldLayoutId id="2147483668" r:id="rId9"/>
    <p:sldLayoutId id="2147483661" r:id="rId10"/>
    <p:sldLayoutId id="2147483673" r:id="rId11"/>
    <p:sldLayoutId id="2147483670" r:id="rId12"/>
    <p:sldLayoutId id="2147483664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638" y="1481117"/>
            <a:ext cx="5800725" cy="3894923"/>
          </a:xfrm>
        </p:spPr>
        <p:txBody>
          <a:bodyPr>
            <a:normAutofit/>
          </a:bodyPr>
          <a:lstStyle/>
          <a:p>
            <a:r>
              <a:rPr lang="en-US" dirty="0"/>
              <a:t>Business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identified important key trends that demand our attention.</a:t>
            </a:r>
          </a:p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</a:t>
            </a:r>
            <a:r>
              <a:rPr lang="en-US"/>
              <a:t>market preferences.</a:t>
            </a:r>
            <a:endParaRPr lang="en-US" dirty="0"/>
          </a:p>
        </p:txBody>
      </p:sp>
      <p:pic>
        <p:nvPicPr>
          <p:cNvPr id="6" name="Picture Placeholder 5" descr="A bird in flight with its mouth open">
            <a:extLst>
              <a:ext uri="{FF2B5EF4-FFF2-40B4-BE49-F238E27FC236}">
                <a16:creationId xmlns:a16="http://schemas.microsoft.com/office/drawing/2014/main" id="{EBA89461-EA9B-112A-BFA5-ACED203787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898" b="3898"/>
          <a:stretch/>
        </p:blipFill>
        <p:spPr>
          <a:xfrm>
            <a:off x="6943116" y="638964"/>
            <a:ext cx="4448175" cy="5467350"/>
          </a:xfrm>
        </p:spPr>
      </p:pic>
    </p:spTree>
    <p:extLst>
      <p:ext uri="{BB962C8B-B14F-4D97-AF65-F5344CB8AC3E}">
        <p14:creationId xmlns:p14="http://schemas.microsoft.com/office/powerpoint/2010/main" val="290516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B707-D9B5-AA9F-1F14-21FE53A6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AA797-3FAB-E3C9-0E8C-F06AD01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770812" cy="1705586"/>
          </a:xfrm>
        </p:spPr>
        <p:txBody>
          <a:bodyPr anchor="ctr"/>
          <a:lstStyle/>
          <a:p>
            <a:r>
              <a:rPr lang="en-US" dirty="0"/>
              <a:t>Future initiatives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03EA-0C56-C608-AE27-C56BB8D3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86" y="2443049"/>
            <a:ext cx="5067830" cy="3987270"/>
          </a:xfrm>
        </p:spPr>
        <p:txBody>
          <a:bodyPr/>
          <a:lstStyle/>
          <a:p>
            <a:r>
              <a:rPr lang="en-US" dirty="0"/>
              <a:t>Product enhancement. Introduce regular updates and features to enhance product offerings.</a:t>
            </a:r>
          </a:p>
          <a:p>
            <a:r>
              <a:rPr lang="en-US" dirty="0"/>
              <a:t>Technology integration. Explore emerging technologies for potential integration into our operations.</a:t>
            </a:r>
          </a:p>
          <a:p>
            <a:r>
              <a:rPr lang="en-US" dirty="0"/>
              <a:t>Collaborative partnerships. Foster collaborations with tech innovators and industry leaders to drive innovation.</a:t>
            </a:r>
          </a:p>
        </p:txBody>
      </p:sp>
    </p:spTree>
    <p:extLst>
      <p:ext uri="{BB962C8B-B14F-4D97-AF65-F5344CB8AC3E}">
        <p14:creationId xmlns:p14="http://schemas.microsoft.com/office/powerpoint/2010/main" val="387362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389614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B707-D9B5-AA9F-1F14-21FE53A6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AA797-3FAB-E3C9-0E8C-F06AD01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770812" cy="1705586"/>
          </a:xfrm>
        </p:spPr>
        <p:txBody>
          <a:bodyPr anchor="ctr"/>
          <a:lstStyle/>
          <a:p>
            <a:r>
              <a:rPr lang="en-US" dirty="0"/>
              <a:t>Future initiatives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03EA-0C56-C608-AE27-C56BB8D3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86" y="2443049"/>
            <a:ext cx="8549746" cy="3659187"/>
          </a:xfrm>
        </p:spPr>
        <p:txBody>
          <a:bodyPr/>
          <a:lstStyle/>
          <a:p>
            <a:r>
              <a:rPr lang="en-US" dirty="0"/>
              <a:t>Product enhancement. Introduce regular updates and features to enhance product offerings.</a:t>
            </a:r>
          </a:p>
          <a:p>
            <a:r>
              <a:rPr lang="en-US" dirty="0"/>
              <a:t>Technology integration. Explore emerging technologies for potential integration into our operations.</a:t>
            </a:r>
          </a:p>
          <a:p>
            <a:r>
              <a:rPr lang="en-US" dirty="0"/>
              <a:t>Collaborative partnerships. Foster collaborations with tech innovators and industry leaders to drive innovation.</a:t>
            </a:r>
          </a:p>
        </p:txBody>
      </p:sp>
    </p:spTree>
    <p:extLst>
      <p:ext uri="{BB962C8B-B14F-4D97-AF65-F5344CB8AC3E}">
        <p14:creationId xmlns:p14="http://schemas.microsoft.com/office/powerpoint/2010/main" val="71478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44085"/>
            <a:ext cx="7073370" cy="3609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financial overview reflects a robust and resilient fiscal performance.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339295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723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Marketing strategies</a:t>
            </a:r>
          </a:p>
        </p:txBody>
      </p:sp>
      <p:pic>
        <p:nvPicPr>
          <p:cNvPr id="14" name="Picture Placeholder 13" descr="A bird standing next to a tree">
            <a:extLst>
              <a:ext uri="{FF2B5EF4-FFF2-40B4-BE49-F238E27FC236}">
                <a16:creationId xmlns:a16="http://schemas.microsoft.com/office/drawing/2014/main" id="{160B662C-5B46-59E4-28E5-00C2493AF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200" y="615950"/>
            <a:ext cx="5130800" cy="574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5472" y="2576302"/>
            <a:ext cx="5242627" cy="3787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405292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identified important key trends that demand our attention.</a:t>
            </a:r>
          </a:p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</a:t>
            </a:r>
            <a:r>
              <a:rPr lang="en-US"/>
              <a:t>market preferences.</a:t>
            </a:r>
            <a:endParaRPr lang="en-US" dirty="0"/>
          </a:p>
        </p:txBody>
      </p:sp>
      <p:pic>
        <p:nvPicPr>
          <p:cNvPr id="20" name="Picture Placeholder 19" descr="A bird standing under a tree">
            <a:extLst>
              <a:ext uri="{FF2B5EF4-FFF2-40B4-BE49-F238E27FC236}">
                <a16:creationId xmlns:a16="http://schemas.microsoft.com/office/drawing/2014/main" id="{64EB90FD-A225-D6FC-AC76-B47E479EC8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" b="331"/>
          <a:stretch/>
        </p:blipFill>
        <p:spPr>
          <a:xfrm>
            <a:off x="6510872" y="388928"/>
            <a:ext cx="5312664" cy="5967422"/>
          </a:xfrm>
        </p:spPr>
      </p:pic>
    </p:spTree>
    <p:extLst>
      <p:ext uri="{BB962C8B-B14F-4D97-AF65-F5344CB8AC3E}">
        <p14:creationId xmlns:p14="http://schemas.microsoft.com/office/powerpoint/2010/main" val="240719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BB707-D9B5-AA9F-1F14-21FE53A6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2AA797-3FAB-E3C9-0E8C-F06AD015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770812" cy="1705586"/>
          </a:xfrm>
        </p:spPr>
        <p:txBody>
          <a:bodyPr anchor="ctr"/>
          <a:lstStyle/>
          <a:p>
            <a:r>
              <a:rPr lang="en-US" dirty="0"/>
              <a:t>Future initiatives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03EA-0C56-C608-AE27-C56BB8D34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86" y="2443049"/>
            <a:ext cx="8549746" cy="3659187"/>
          </a:xfrm>
        </p:spPr>
        <p:txBody>
          <a:bodyPr/>
          <a:lstStyle/>
          <a:p>
            <a:r>
              <a:rPr lang="en-US" dirty="0"/>
              <a:t>Product enhancement. Introduce regular updates and features to enhance product offerings.</a:t>
            </a:r>
          </a:p>
          <a:p>
            <a:r>
              <a:rPr lang="en-US" dirty="0"/>
              <a:t>Technology integration. Explore emerging technologies for potential integration into our operations.</a:t>
            </a:r>
          </a:p>
          <a:p>
            <a:r>
              <a:rPr lang="en-US" dirty="0"/>
              <a:t>Collaborative partnerships. Foster collaborations with tech innovators and industry leaders to drive innovation.</a:t>
            </a:r>
          </a:p>
        </p:txBody>
      </p:sp>
    </p:spTree>
    <p:extLst>
      <p:ext uri="{BB962C8B-B14F-4D97-AF65-F5344CB8AC3E}">
        <p14:creationId xmlns:p14="http://schemas.microsoft.com/office/powerpoint/2010/main" val="2351682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176808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44085"/>
            <a:ext cx="7073370" cy="3609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financial overview reflects a robust and resilient fiscal performance.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207570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558B-80EA-86DC-BD86-8C1C1785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F51A-BB6E-2ACA-1F7C-CEB88E3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Market </a:t>
            </a:r>
            <a:br>
              <a:rPr lang="en-US" dirty="0"/>
            </a:br>
            <a:r>
              <a:rPr lang="en-US" dirty="0"/>
              <a:t>expansion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98C6-7021-FA64-742B-AB73F9282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Unlocking new horizons</a:t>
            </a:r>
          </a:p>
        </p:txBody>
      </p:sp>
      <p:pic>
        <p:nvPicPr>
          <p:cNvPr id="6" name="Content Placeholder 5" descr="A palm tree with stars and a blue background">
            <a:extLst>
              <a:ext uri="{FF2B5EF4-FFF2-40B4-BE49-F238E27FC236}">
                <a16:creationId xmlns:a16="http://schemas.microsoft.com/office/drawing/2014/main" id="{A2472C04-830A-B5EA-4C1C-4BD1442CF5E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tretch>
            <a:fillRect/>
          </a:stretch>
        </p:blipFill>
        <p:spPr>
          <a:xfrm>
            <a:off x="7919936" y="1977382"/>
            <a:ext cx="2977294" cy="4304770"/>
          </a:xfrm>
        </p:spPr>
      </p:pic>
    </p:spTree>
    <p:extLst>
      <p:ext uri="{BB962C8B-B14F-4D97-AF65-F5344CB8AC3E}">
        <p14:creationId xmlns:p14="http://schemas.microsoft.com/office/powerpoint/2010/main" val="308605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723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Marketing strategies</a:t>
            </a:r>
          </a:p>
        </p:txBody>
      </p:sp>
      <p:pic>
        <p:nvPicPr>
          <p:cNvPr id="14" name="Picture Placeholder 13" descr="A bird standing next to a tree">
            <a:extLst>
              <a:ext uri="{FF2B5EF4-FFF2-40B4-BE49-F238E27FC236}">
                <a16:creationId xmlns:a16="http://schemas.microsoft.com/office/drawing/2014/main" id="{160B662C-5B46-59E4-28E5-00C2493AF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200" y="615950"/>
            <a:ext cx="5130800" cy="574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5472" y="2576302"/>
            <a:ext cx="5242627" cy="3787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2962008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1933"/>
            <a:ext cx="6096000" cy="185085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A graphic of a plant">
            <a:extLst>
              <a:ext uri="{FF2B5EF4-FFF2-40B4-BE49-F238E27FC236}">
                <a16:creationId xmlns:a16="http://schemas.microsoft.com/office/drawing/2014/main" id="{67CA1640-299E-D5C1-DA26-1EB2AAC0A92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159" y="618310"/>
            <a:ext cx="3405679" cy="5620565"/>
          </a:xfr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identified important key trends that demand our attention.</a:t>
            </a:r>
          </a:p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</a:t>
            </a:r>
            <a:r>
              <a:rPr lang="en-US"/>
              <a:t>market preferences.</a:t>
            </a:r>
            <a:endParaRPr lang="en-US" dirty="0"/>
          </a:p>
        </p:txBody>
      </p:sp>
      <p:pic>
        <p:nvPicPr>
          <p:cNvPr id="6" name="Picture Placeholder 5" descr="A bird in flight with its mouth open">
            <a:extLst>
              <a:ext uri="{FF2B5EF4-FFF2-40B4-BE49-F238E27FC236}">
                <a16:creationId xmlns:a16="http://schemas.microsoft.com/office/drawing/2014/main" id="{EBA89461-EA9B-112A-BFA5-ACED2037878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898" b="3898"/>
          <a:stretch/>
        </p:blipFill>
        <p:spPr>
          <a:xfrm>
            <a:off x="6943116" y="638964"/>
            <a:ext cx="4448175" cy="5467350"/>
          </a:xfrm>
        </p:spPr>
      </p:pic>
    </p:spTree>
    <p:extLst>
      <p:ext uri="{BB962C8B-B14F-4D97-AF65-F5344CB8AC3E}">
        <p14:creationId xmlns:p14="http://schemas.microsoft.com/office/powerpoint/2010/main" val="53847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71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Current market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561" y="2569052"/>
            <a:ext cx="4893377" cy="376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have identified important key trends that demand our attention.</a:t>
            </a:r>
          </a:p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</a:t>
            </a:r>
            <a:r>
              <a:rPr lang="en-US"/>
              <a:t>market preferences.</a:t>
            </a:r>
            <a:endParaRPr lang="en-US" dirty="0"/>
          </a:p>
        </p:txBody>
      </p:sp>
      <p:pic>
        <p:nvPicPr>
          <p:cNvPr id="20" name="Picture Placeholder 19" descr="A bird standing under a tree">
            <a:extLst>
              <a:ext uri="{FF2B5EF4-FFF2-40B4-BE49-F238E27FC236}">
                <a16:creationId xmlns:a16="http://schemas.microsoft.com/office/drawing/2014/main" id="{64EB90FD-A225-D6FC-AC76-B47E479EC8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" b="331"/>
          <a:stretch/>
        </p:blipFill>
        <p:spPr>
          <a:xfrm>
            <a:off x="6510872" y="388928"/>
            <a:ext cx="5312664" cy="5967422"/>
          </a:xfrm>
        </p:spPr>
      </p:pic>
    </p:spTree>
    <p:extLst>
      <p:ext uri="{BB962C8B-B14F-4D97-AF65-F5344CB8AC3E}">
        <p14:creationId xmlns:p14="http://schemas.microsoft.com/office/powerpoint/2010/main" val="193370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558B-80EA-86DC-BD86-8C1C1785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F51A-BB6E-2ACA-1F7C-CEB88E38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Market </a:t>
            </a:r>
            <a:br>
              <a:rPr lang="en-US" dirty="0"/>
            </a:br>
            <a:r>
              <a:rPr lang="en-US" dirty="0"/>
              <a:t>expansion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C98C6-7021-FA64-742B-AB73F9282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Unlocking new horizons</a:t>
            </a:r>
          </a:p>
        </p:txBody>
      </p:sp>
      <p:pic>
        <p:nvPicPr>
          <p:cNvPr id="17" name="Picture Placeholder 16" descr="A peacock">
            <a:extLst>
              <a:ext uri="{FF2B5EF4-FFF2-40B4-BE49-F238E27FC236}">
                <a16:creationId xmlns:a16="http://schemas.microsoft.com/office/drawing/2014/main" id="{C1971592-546D-CB28-F208-FF9AF1B7FF1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10542" y="2443163"/>
            <a:ext cx="3209916" cy="3659187"/>
          </a:xfrm>
        </p:spPr>
      </p:pic>
    </p:spTree>
    <p:extLst>
      <p:ext uri="{BB962C8B-B14F-4D97-AF65-F5344CB8AC3E}">
        <p14:creationId xmlns:p14="http://schemas.microsoft.com/office/powerpoint/2010/main" val="337848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93249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723" y="427842"/>
            <a:ext cx="4893375" cy="1902608"/>
          </a:xfrm>
        </p:spPr>
        <p:txBody>
          <a:bodyPr>
            <a:normAutofit/>
          </a:bodyPr>
          <a:lstStyle/>
          <a:p>
            <a:r>
              <a:rPr lang="en-US" dirty="0"/>
              <a:t>Marketing strategies</a:t>
            </a:r>
          </a:p>
        </p:txBody>
      </p:sp>
      <p:pic>
        <p:nvPicPr>
          <p:cNvPr id="14" name="Picture Placeholder 13" descr="A bird standing next to a tree">
            <a:extLst>
              <a:ext uri="{FF2B5EF4-FFF2-40B4-BE49-F238E27FC236}">
                <a16:creationId xmlns:a16="http://schemas.microsoft.com/office/drawing/2014/main" id="{160B662C-5B46-59E4-28E5-00C2493AF6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200" y="615950"/>
            <a:ext cx="5130800" cy="574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04722" y="2576302"/>
            <a:ext cx="4893377" cy="3787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and connection</a:t>
            </a:r>
          </a:p>
          <a:p>
            <a:r>
              <a:rPr lang="en-US" dirty="0"/>
              <a:t>Collaborate with influencers and thought leaders to amplify our brand message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7694612" cy="1705586"/>
          </a:xfrm>
        </p:spPr>
        <p:txBody>
          <a:bodyPr>
            <a:normAutofit/>
          </a:bodyPr>
          <a:lstStyle/>
          <a:p>
            <a:r>
              <a:rPr lang="en-US" dirty="0"/>
              <a:t>Areas of focus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44085"/>
            <a:ext cx="7073370" cy="36094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financial overview reflects a robust and resilient fiscal performance.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5E2E3E-148D-4BE4-88A4-447C4BC35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66" y="1"/>
            <a:ext cx="7842884" cy="1705585"/>
          </a:xfrm>
        </p:spPr>
        <p:txBody>
          <a:bodyPr anchor="ctr"/>
          <a:lstStyle/>
          <a:p>
            <a:r>
              <a:rPr lang="en-US" dirty="0"/>
              <a:t>Product launch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8A093-0C1B-E9F3-A21C-3AEF6EDFF4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566" y="2721428"/>
            <a:ext cx="6977167" cy="3199151"/>
          </a:xfrm>
        </p:spPr>
        <p:txBody>
          <a:bodyPr/>
          <a:lstStyle/>
          <a:p>
            <a:r>
              <a:rPr lang="en-US" dirty="0"/>
              <a:t>Currently gearing up for a ground-breaking launch </a:t>
            </a:r>
          </a:p>
          <a:p>
            <a:r>
              <a:rPr lang="en-US" dirty="0"/>
              <a:t>Our new offerings will captivate the market</a:t>
            </a:r>
          </a:p>
          <a:p>
            <a:r>
              <a:rPr lang="en-US" dirty="0"/>
              <a:t>Our marketing campaign will generate anticipation</a:t>
            </a:r>
          </a:p>
        </p:txBody>
      </p:sp>
    </p:spTree>
    <p:extLst>
      <p:ext uri="{BB962C8B-B14F-4D97-AF65-F5344CB8AC3E}">
        <p14:creationId xmlns:p14="http://schemas.microsoft.com/office/powerpoint/2010/main" val="34484714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1">
      <a:dk1>
        <a:sysClr val="windowText" lastClr="000000"/>
      </a:dk1>
      <a:lt1>
        <a:sysClr val="window" lastClr="FFFFFF"/>
      </a:lt1>
      <a:dk2>
        <a:srgbClr val="A5B592"/>
      </a:dk2>
      <a:lt2>
        <a:srgbClr val="FEFAC9"/>
      </a:lt2>
      <a:accent1>
        <a:srgbClr val="C69E93"/>
      </a:accent1>
      <a:accent2>
        <a:srgbClr val="B7C4C1"/>
      </a:accent2>
      <a:accent3>
        <a:srgbClr val="7C8A8B"/>
      </a:accent3>
      <a:accent4>
        <a:srgbClr val="E2CDBC"/>
      </a:accent4>
      <a:accent5>
        <a:srgbClr val="959E89"/>
      </a:accent5>
      <a:accent6>
        <a:srgbClr val="545C6E"/>
      </a:accent6>
      <a:hlink>
        <a:srgbClr val="8E58B6"/>
      </a:hlink>
      <a:folHlink>
        <a:srgbClr val="7F6F6F"/>
      </a:folHlink>
    </a:clrScheme>
    <a:fontScheme name="Custom 76">
      <a:majorFont>
        <a:latin typeface="Goudy Old Style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13" id="{F20C6250-62BA-457E-B250-03D7EF3FEC8F}" vid="{0DD98A1E-8B19-4FC3-8AFA-E0AC98D2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57622D-4D98-4370-AD18-C0E53E0D7E4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AFC40A-E612-4783-941F-D87CE3AF6A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193331-8BD1-4324-8D3C-A2E7BD4CB2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396</Words>
  <Application>Microsoft Office PowerPoint</Application>
  <PresentationFormat>Widescreen</PresentationFormat>
  <Paragraphs>113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Business presentation</vt:lpstr>
      <vt:lpstr>Market  expansion</vt:lpstr>
      <vt:lpstr>Current market analysis</vt:lpstr>
      <vt:lpstr>Current market analysis</vt:lpstr>
      <vt:lpstr>Market  expansion</vt:lpstr>
      <vt:lpstr>Product launch</vt:lpstr>
      <vt:lpstr>Marketing strategies</vt:lpstr>
      <vt:lpstr>Areas of focus</vt:lpstr>
      <vt:lpstr>Product launch</vt:lpstr>
      <vt:lpstr>Current market analysis</vt:lpstr>
      <vt:lpstr>Future initiatives</vt:lpstr>
      <vt:lpstr>Product launch</vt:lpstr>
      <vt:lpstr>Future initiatives</vt:lpstr>
      <vt:lpstr>Areas of focus</vt:lpstr>
      <vt:lpstr>Marketing strategies</vt:lpstr>
      <vt:lpstr>Current market analysis</vt:lpstr>
      <vt:lpstr>Future initiatives</vt:lpstr>
      <vt:lpstr>Product launch</vt:lpstr>
      <vt:lpstr>Areas of focus</vt:lpstr>
      <vt:lpstr>Marketing strategies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121</cp:revision>
  <dcterms:created xsi:type="dcterms:W3CDTF">2024-12-27T10:33:03Z</dcterms:created>
  <dcterms:modified xsi:type="dcterms:W3CDTF">2024-12-27T11:32:25Z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