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0" r:id="rId5"/>
    <p:sldId id="341" r:id="rId6"/>
    <p:sldId id="342" r:id="rId7"/>
    <p:sldId id="347" r:id="rId8"/>
    <p:sldId id="348" r:id="rId9"/>
    <p:sldId id="350" r:id="rId10"/>
    <p:sldId id="354" r:id="rId11"/>
    <p:sldId id="353" r:id="rId12"/>
    <p:sldId id="357" r:id="rId13"/>
    <p:sldId id="359" r:id="rId14"/>
    <p:sldId id="365" r:id="rId15"/>
    <p:sldId id="358" r:id="rId16"/>
    <p:sldId id="343" r:id="rId17"/>
    <p:sldId id="360" r:id="rId18"/>
    <p:sldId id="361" r:id="rId19"/>
    <p:sldId id="362" r:id="rId20"/>
    <p:sldId id="363" r:id="rId21"/>
    <p:sldId id="364" r:id="rId22"/>
    <p:sldId id="344" r:id="rId23"/>
    <p:sldId id="35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93923-EDAD-58AD-9225-ED83B6DEE525}" v="185" dt="2025-01-06T10:13:31.434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1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81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8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0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90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5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7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5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06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225" y="573109"/>
            <a:ext cx="10571998" cy="1330225"/>
          </a:xfrm>
          <a:ln>
            <a:noFill/>
          </a:ln>
          <a:effectLst/>
        </p:spPr>
        <p:txBody>
          <a:bodyPr/>
          <a:lstStyle>
            <a:lvl1pPr algn="l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DB027B1-ED86-88E6-3B7B-75AA637C7B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5225" y="2100038"/>
            <a:ext cx="10571998" cy="3961254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l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8BE45B0-8CEE-A11C-5D23-A1197EB48BA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373" y="2053090"/>
            <a:ext cx="11139054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Some Text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Some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1302273"/>
          </a:xfrm>
          <a:noFill/>
          <a:effectLst/>
        </p:spPr>
        <p:txBody>
          <a:bodyPr anchor="ctr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5F92F3F-56BC-8EDB-B824-CF8C44D6A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542" y="1676400"/>
            <a:ext cx="4928894" cy="4506191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l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6" y="2461056"/>
            <a:ext cx="10480757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l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7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707" y="611511"/>
            <a:ext cx="10571998" cy="1928264"/>
          </a:xfrm>
          <a:ln>
            <a:noFill/>
          </a:ln>
          <a:effectLst/>
        </p:spPr>
        <p:txBody>
          <a:bodyPr/>
          <a:lstStyle>
            <a:lvl1pPr algn="l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705" y="2976825"/>
            <a:ext cx="10572000" cy="3269663"/>
          </a:xfrm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b="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534" y="2059233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1752600"/>
          </a:xfrm>
          <a:effectLst/>
        </p:spPr>
        <p:txBody>
          <a:bodyPr/>
          <a:lstStyle>
            <a:lvl1pPr algn="l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DE61D81-A89D-9003-ACEC-04983B0742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10001" y="2505979"/>
            <a:ext cx="10619999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noProof="0" dirty="0"/>
              <a:t>All-</a:t>
            </a:r>
            <a:r>
              <a:rPr lang="en-US" dirty="0"/>
              <a:t>h</a:t>
            </a:r>
            <a:r>
              <a:rPr lang="en-US" noProof="0" dirty="0"/>
              <a:t>ands meeting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BB1-C5B6-C34A-6087-48682887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pPr lvl="0"/>
            <a:r>
              <a:rPr lang="en-US" noProof="0" dirty="0"/>
              <a:t>Future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EDD1-5A8E-0F37-E892-65A530E36B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583" y="2609222"/>
            <a:ext cx="9277924" cy="3573369"/>
          </a:xfrm>
        </p:spPr>
        <p:txBody>
          <a:bodyPr/>
          <a:lstStyle/>
          <a:p>
            <a:pPr lvl="0"/>
            <a:r>
              <a:rPr lang="en-US" noProof="0" dirty="0"/>
              <a:t>Green supply chain</a:t>
            </a:r>
          </a:p>
          <a:p>
            <a:pPr lvl="0"/>
            <a:r>
              <a:rPr lang="en-US" noProof="0" dirty="0"/>
              <a:t>Reduced carbon footprint</a:t>
            </a:r>
          </a:p>
          <a:p>
            <a:pPr lvl="0"/>
            <a:r>
              <a:rPr lang="en-US" noProof="0" dirty="0"/>
              <a:t>Waste reduction</a:t>
            </a:r>
          </a:p>
          <a:p>
            <a:pPr lvl="0"/>
            <a:r>
              <a:rPr lang="en-US" noProof="0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32426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CA8A6-26C7-FE2F-5884-A9A56520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349" y="798219"/>
            <a:ext cx="6700518" cy="1277133"/>
          </a:xfrm>
        </p:spPr>
        <p:txBody>
          <a:bodyPr/>
          <a:lstStyle/>
          <a:p>
            <a:r>
              <a:rPr lang="en-US" dirty="0"/>
              <a:t>Market expansion</a:t>
            </a:r>
          </a:p>
        </p:txBody>
      </p:sp>
      <p:pic>
        <p:nvPicPr>
          <p:cNvPr id="8" name="Picture Placeholder 7" descr="A green circle with a curled corner">
            <a:extLst>
              <a:ext uri="{FF2B5EF4-FFF2-40B4-BE49-F238E27FC236}">
                <a16:creationId xmlns:a16="http://schemas.microsoft.com/office/drawing/2014/main" id="{8CCCEC06-31A4-216C-78F1-DF37E7A7CC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1350099" y="1974707"/>
            <a:ext cx="2907792" cy="29077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77941-FDA2-9332-B360-A8C7279918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7623" y="2424602"/>
            <a:ext cx="6212995" cy="3696095"/>
          </a:xfrm>
        </p:spPr>
        <p:txBody>
          <a:bodyPr/>
          <a:lstStyle/>
          <a:p>
            <a:pPr lvl="0"/>
            <a:r>
              <a:rPr lang="en-US" noProof="0" dirty="0"/>
              <a:t>Unlocking new horizons</a:t>
            </a:r>
          </a:p>
        </p:txBody>
      </p:sp>
    </p:spTree>
    <p:extLst>
      <p:ext uri="{BB962C8B-B14F-4D97-AF65-F5344CB8AC3E}">
        <p14:creationId xmlns:p14="http://schemas.microsoft.com/office/powerpoint/2010/main" val="387061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7DFA-9278-9CB6-C5BC-520AB10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10571998" cy="1025612"/>
          </a:xfrm>
        </p:spPr>
        <p:txBody>
          <a:bodyPr/>
          <a:lstStyle/>
          <a:p>
            <a:pPr lvl="0"/>
            <a:r>
              <a:rPr lang="en-US" noProof="0" dirty="0"/>
              <a:t>Innovative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FE8326-6BAB-569D-FD53-D61EF1C12138}"/>
              </a:ext>
            </a:extLst>
          </p:cNvPr>
          <p:cNvSpPr txBox="1">
            <a:spLocks/>
          </p:cNvSpPr>
          <p:nvPr/>
        </p:nvSpPr>
        <p:spPr>
          <a:xfrm>
            <a:off x="1349668" y="2662139"/>
            <a:ext cx="8632339" cy="35204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68855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6AA5-9DDA-DA9A-5469-6885A5A84D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/>
          <a:lstStyle/>
          <a:p>
            <a:pPr lvl="0"/>
            <a:r>
              <a:rPr lang="en-US" noProof="0" dirty="0"/>
              <a:t>We have identified important key trends that demand our attention.</a:t>
            </a:r>
          </a:p>
          <a:p>
            <a:pPr lvl="0"/>
            <a:r>
              <a:rPr lang="en-US" noProof="0" dirty="0"/>
              <a:t>Data reveals a steady increase in consumer demand for sustainable products, presenting an opportunity for our eco-friendly offerings.</a:t>
            </a:r>
          </a:p>
          <a:p>
            <a:pPr lvl="0"/>
            <a:r>
              <a:rPr lang="en-US" noProof="0" dirty="0"/>
              <a:t>Our competitors are now focusing on digital marketing strategies, suggesting a shift in consumer behavior.</a:t>
            </a:r>
          </a:p>
          <a:p>
            <a:pPr lvl="0"/>
            <a:r>
              <a:rPr lang="en-US" noProof="0" dirty="0"/>
              <a:t>Understanding these nuanced dynamics positions us to adapt and capitalize on emerging market preferences.</a:t>
            </a:r>
          </a:p>
        </p:txBody>
      </p:sp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EF70-82D5-7640-21AD-BEAC8FBD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42" y="132080"/>
            <a:ext cx="4928894" cy="1099628"/>
          </a:xfrm>
        </p:spPr>
        <p:txBody>
          <a:bodyPr/>
          <a:lstStyle/>
          <a:p>
            <a:pPr lvl="0"/>
            <a:r>
              <a:rPr lang="en-US" noProof="0" dirty="0"/>
              <a:t>Innovative solutions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1C915CE-EC91-4DEE-9C0D-2A94031D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" r="101"/>
          <a:stretch/>
        </p:blipFill>
        <p:spPr>
          <a:xfrm>
            <a:off x="7429500" y="992188"/>
            <a:ext cx="3425825" cy="501808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13878-F5EE-4A57-F22C-2E72518370E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47500" y="1878973"/>
            <a:ext cx="3626424" cy="3721535"/>
          </a:xfrm>
        </p:spPr>
        <p:txBody>
          <a:bodyPr/>
          <a:lstStyle/>
          <a:p>
            <a:pPr lvl="0"/>
            <a:r>
              <a:rPr lang="en-US" noProof="0" dirty="0"/>
              <a:t>Green supply chain</a:t>
            </a:r>
          </a:p>
          <a:p>
            <a:pPr lvl="0"/>
            <a:r>
              <a:rPr lang="en-US" noProof="0" dirty="0"/>
              <a:t>Reduced carbon footprint</a:t>
            </a:r>
          </a:p>
          <a:p>
            <a:pPr lvl="0"/>
            <a:r>
              <a:rPr lang="en-US" noProof="0" dirty="0"/>
              <a:t>Waste reduction</a:t>
            </a:r>
          </a:p>
          <a:p>
            <a:pPr lvl="0"/>
            <a:r>
              <a:rPr lang="en-US" noProof="0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87224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/>
          <a:lstStyle/>
          <a:p>
            <a:pPr lvl="0"/>
            <a:r>
              <a:rPr lang="en-US" noProof="0" dirty="0"/>
              <a:t>Growth strategy</a:t>
            </a:r>
          </a:p>
          <a:p>
            <a:pPr lvl="0"/>
            <a:r>
              <a:rPr lang="en-US" noProof="0" dirty="0"/>
              <a:t>Market analysis</a:t>
            </a:r>
          </a:p>
          <a:p>
            <a:pPr lvl="0"/>
            <a:r>
              <a:rPr lang="en-US" noProof="0" dirty="0"/>
              <a:t>Financial overview</a:t>
            </a:r>
          </a:p>
          <a:p>
            <a:pPr lvl="0"/>
            <a:r>
              <a:rPr lang="en-US" noProof="0" dirty="0"/>
              <a:t>Innovative solutions</a:t>
            </a:r>
          </a:p>
          <a:p>
            <a:pPr lvl="0"/>
            <a:r>
              <a:rPr lang="en-US" noProof="0" dirty="0"/>
              <a:t>Future initiatives</a:t>
            </a:r>
          </a:p>
        </p:txBody>
      </p:sp>
    </p:spTree>
    <p:extLst>
      <p:ext uri="{BB962C8B-B14F-4D97-AF65-F5344CB8AC3E}">
        <p14:creationId xmlns:p14="http://schemas.microsoft.com/office/powerpoint/2010/main" val="94871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BB1-C5B6-C34A-6087-48682887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pPr lvl="0"/>
            <a:r>
              <a:rPr lang="en-US" noProof="0" dirty="0"/>
              <a:t>Future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EDD1-5A8E-0F37-E892-65A530E36B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667" y="2461056"/>
            <a:ext cx="9341423" cy="3721535"/>
          </a:xfrm>
        </p:spPr>
        <p:txBody>
          <a:bodyPr/>
          <a:lstStyle/>
          <a:p>
            <a:pPr lvl="0"/>
            <a:r>
              <a:rPr lang="en-US" noProof="0" dirty="0"/>
              <a:t>Green supply chain</a:t>
            </a:r>
          </a:p>
          <a:p>
            <a:pPr lvl="0"/>
            <a:r>
              <a:rPr lang="en-US" noProof="0" dirty="0"/>
              <a:t>Reduced carbon footprint</a:t>
            </a:r>
          </a:p>
          <a:p>
            <a:pPr lvl="0"/>
            <a:r>
              <a:rPr lang="en-US" noProof="0" dirty="0"/>
              <a:t>Waste reduction</a:t>
            </a:r>
          </a:p>
          <a:p>
            <a:r>
              <a:rPr lang="en-US" noProof="0" dirty="0"/>
              <a:t>Water conservation</a:t>
            </a:r>
            <a:r>
              <a:rPr lang="en-US" dirty="0"/>
              <a:t> of the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05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7DFA-9278-9CB6-C5BC-520AB10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10571998" cy="1025612"/>
          </a:xfrm>
        </p:spPr>
        <p:txBody>
          <a:bodyPr/>
          <a:lstStyle/>
          <a:p>
            <a:pPr lvl="0"/>
            <a:r>
              <a:rPr lang="en-US" noProof="0" dirty="0"/>
              <a:t>Innovative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FE8326-6BAB-569D-FD53-D61EF1C12138}"/>
              </a:ext>
            </a:extLst>
          </p:cNvPr>
          <p:cNvSpPr txBox="1">
            <a:spLocks/>
          </p:cNvSpPr>
          <p:nvPr/>
        </p:nvSpPr>
        <p:spPr>
          <a:xfrm>
            <a:off x="936918" y="2662139"/>
            <a:ext cx="8886339" cy="35204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360146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pPr lvl="0"/>
            <a:r>
              <a:rPr lang="en-US" noProof="0" dirty="0"/>
              <a:t>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46A-879C-A0DC-7A0C-2E7729C4D1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3836" y="2048935"/>
            <a:ext cx="6177309" cy="4017239"/>
          </a:xfrm>
        </p:spPr>
        <p:txBody>
          <a:bodyPr/>
          <a:lstStyle/>
          <a:p>
            <a:pPr lvl="0"/>
            <a:r>
              <a:rPr lang="en-US" noProof="0" dirty="0"/>
              <a:t>Our financial overview reflects a robust and resilient fiscal performance.</a:t>
            </a:r>
          </a:p>
          <a:p>
            <a:pPr lvl="0"/>
            <a:r>
              <a:rPr lang="en-US" noProof="0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377760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CA8A6-26C7-FE2F-5884-A9A56520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349" y="798219"/>
            <a:ext cx="6700518" cy="1277133"/>
          </a:xfrm>
        </p:spPr>
        <p:txBody>
          <a:bodyPr/>
          <a:lstStyle/>
          <a:p>
            <a:r>
              <a:rPr lang="en-US" dirty="0"/>
              <a:t>Market expansion</a:t>
            </a:r>
          </a:p>
        </p:txBody>
      </p:sp>
      <p:pic>
        <p:nvPicPr>
          <p:cNvPr id="8" name="Picture Placeholder 7" descr="A green circle with a curled corner">
            <a:extLst>
              <a:ext uri="{FF2B5EF4-FFF2-40B4-BE49-F238E27FC236}">
                <a16:creationId xmlns:a16="http://schemas.microsoft.com/office/drawing/2014/main" id="{8CCCEC06-31A4-216C-78F1-DF37E7A7CC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1350099" y="1974707"/>
            <a:ext cx="2907792" cy="29077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77941-FDA2-9332-B360-A8C7279918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7623" y="2424602"/>
            <a:ext cx="6212995" cy="3696095"/>
          </a:xfrm>
        </p:spPr>
        <p:txBody>
          <a:bodyPr/>
          <a:lstStyle/>
          <a:p>
            <a:pPr lvl="0"/>
            <a:r>
              <a:rPr lang="en-US" noProof="0" dirty="0"/>
              <a:t>Unlocking new horizons</a:t>
            </a:r>
          </a:p>
        </p:txBody>
      </p:sp>
    </p:spTree>
    <p:extLst>
      <p:ext uri="{BB962C8B-B14F-4D97-AF65-F5344CB8AC3E}">
        <p14:creationId xmlns:p14="http://schemas.microsoft.com/office/powerpoint/2010/main" val="39374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884" y="924512"/>
            <a:ext cx="5057820" cy="5008977"/>
          </a:xfrm>
        </p:spPr>
        <p:txBody>
          <a:bodyPr/>
          <a:lstStyle/>
          <a:p>
            <a:pPr lvl="0"/>
            <a:r>
              <a:rPr lang="en-US" noProof="0" dirty="0"/>
              <a:t>Growth strategy</a:t>
            </a:r>
          </a:p>
          <a:p>
            <a:pPr lvl="0"/>
            <a:r>
              <a:rPr lang="en-US" noProof="0" dirty="0"/>
              <a:t>Market analysis</a:t>
            </a:r>
          </a:p>
          <a:p>
            <a:pPr lvl="0"/>
            <a:r>
              <a:rPr lang="en-US" noProof="0" dirty="0"/>
              <a:t>Financial overview</a:t>
            </a:r>
          </a:p>
          <a:p>
            <a:pPr lvl="0"/>
            <a:r>
              <a:rPr lang="en-US" noProof="0" dirty="0"/>
              <a:t>Innovative solutions</a:t>
            </a:r>
          </a:p>
          <a:p>
            <a:pPr lvl="0"/>
            <a:r>
              <a:rPr lang="en-US" noProof="0" dirty="0"/>
              <a:t>Future initiatives</a:t>
            </a:r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77" y="1324775"/>
            <a:ext cx="5782348" cy="2719255"/>
          </a:xfrm>
        </p:spPr>
        <p:txBody>
          <a:bodyPr/>
          <a:lstStyle/>
          <a:p>
            <a:pPr lvl="0"/>
            <a:r>
              <a:rPr lang="en-US" dirty="0"/>
              <a:t>Thank You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1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01" y="492231"/>
            <a:ext cx="10571998" cy="1346181"/>
          </a:xfrm>
        </p:spPr>
        <p:txBody>
          <a:bodyPr/>
          <a:lstStyle/>
          <a:p>
            <a:pPr lvl="0"/>
            <a:r>
              <a:rPr lang="en-US" dirty="0"/>
              <a:t>Strategies for growth</a:t>
            </a:r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807D74-9F97-2728-37B8-F574FABFEEF4}"/>
              </a:ext>
            </a:extLst>
          </p:cNvPr>
          <p:cNvSpPr txBox="1">
            <a:spLocks/>
          </p:cNvSpPr>
          <p:nvPr/>
        </p:nvSpPr>
        <p:spPr>
          <a:xfrm>
            <a:off x="1173948" y="2908145"/>
            <a:ext cx="8552134" cy="33023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/>
              <a:t>Implement personalized engagement strategies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/>
              <a:t>Tailor campaigns to resonate with specific demographics, fostering a sense of relevance and connection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8204-2C6C-CA2B-7ACE-709BD219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95" y="157637"/>
            <a:ext cx="5973527" cy="1418122"/>
          </a:xfrm>
        </p:spPr>
        <p:txBody>
          <a:bodyPr/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C7069E-8095-250E-5EC8-5FE8BAC1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17C7-EFB2-790A-200F-D9BF26261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38615" y="2251979"/>
            <a:ext cx="5747551" cy="4445300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Implement personalized engagement strategies</a:t>
            </a:r>
          </a:p>
          <a:p>
            <a:pPr lvl="0"/>
            <a:r>
              <a:rPr lang="en-US" noProof="0" dirty="0"/>
              <a:t>Tailor campaigns to resonate with specific demographics, fostering a sense of relevance and connection</a:t>
            </a:r>
          </a:p>
          <a:p>
            <a:pPr lvl="0"/>
            <a:r>
              <a:rPr lang="en-US" noProof="0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101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pPr lvl="0"/>
            <a:r>
              <a:rPr lang="en-US" noProof="0" dirty="0"/>
              <a:t>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46A-879C-A0DC-7A0C-2E7729C4D1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4502" y="1858435"/>
            <a:ext cx="6177309" cy="4239489"/>
          </a:xfrm>
        </p:spPr>
        <p:txBody>
          <a:bodyPr/>
          <a:lstStyle/>
          <a:p>
            <a:pPr lvl="0"/>
            <a:r>
              <a:rPr lang="en-US" noProof="0" dirty="0"/>
              <a:t>Our financial overview reflects a robust and resilient fiscal performance.</a:t>
            </a:r>
          </a:p>
          <a:p>
            <a:pPr lvl="0"/>
            <a:r>
              <a:rPr lang="en-US" noProof="0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7DFA-9278-9CB6-C5BC-520AB10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10571998" cy="1025612"/>
          </a:xfrm>
        </p:spPr>
        <p:txBody>
          <a:bodyPr/>
          <a:lstStyle/>
          <a:p>
            <a:pPr lvl="0"/>
            <a:r>
              <a:rPr lang="en-US" noProof="0" dirty="0"/>
              <a:t>Innovative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FE8326-6BAB-569D-FD53-D61EF1C12138}"/>
              </a:ext>
            </a:extLst>
          </p:cNvPr>
          <p:cNvSpPr txBox="1">
            <a:spLocks/>
          </p:cNvSpPr>
          <p:nvPr/>
        </p:nvSpPr>
        <p:spPr>
          <a:xfrm>
            <a:off x="1349668" y="2662139"/>
            <a:ext cx="9457839" cy="3520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 </a:t>
            </a:r>
          </a:p>
        </p:txBody>
      </p:sp>
    </p:spTree>
    <p:extLst>
      <p:ext uri="{BB962C8B-B14F-4D97-AF65-F5344CB8AC3E}">
        <p14:creationId xmlns:p14="http://schemas.microsoft.com/office/powerpoint/2010/main" val="172214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BB1-C5B6-C34A-6087-48682887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pPr lvl="0"/>
            <a:r>
              <a:rPr lang="en-US" noProof="0" dirty="0"/>
              <a:t>Future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EDD1-5A8E-0F37-E892-65A530E36B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4000" y="2704472"/>
            <a:ext cx="9362591" cy="3478119"/>
          </a:xfrm>
        </p:spPr>
        <p:txBody>
          <a:bodyPr/>
          <a:lstStyle/>
          <a:p>
            <a:pPr lvl="0"/>
            <a:r>
              <a:rPr lang="en-US" noProof="0" dirty="0"/>
              <a:t>Green supply chain</a:t>
            </a:r>
          </a:p>
          <a:p>
            <a:pPr lvl="0"/>
            <a:r>
              <a:rPr lang="en-US" noProof="0" dirty="0"/>
              <a:t>Reduced carbon footprint</a:t>
            </a:r>
          </a:p>
          <a:p>
            <a:pPr lvl="0"/>
            <a:r>
              <a:rPr lang="en-US" noProof="0" dirty="0"/>
              <a:t>Waste reduction</a:t>
            </a:r>
          </a:p>
          <a:p>
            <a:pPr lvl="0"/>
            <a:r>
              <a:rPr lang="en-US" noProof="0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311935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EF70-82D5-7640-21AD-BEAC8FBD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9" y="132080"/>
            <a:ext cx="5997810" cy="2126210"/>
          </a:xfrm>
        </p:spPr>
        <p:txBody>
          <a:bodyPr/>
          <a:lstStyle/>
          <a:p>
            <a:pPr lvl="0"/>
            <a:r>
              <a:rPr lang="en-US" noProof="0" dirty="0"/>
              <a:t>Innovative solutions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1C915CE-EC91-4DEE-9C0D-2A94031D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" r="101"/>
          <a:stretch/>
        </p:blipFill>
        <p:spPr>
          <a:xfrm>
            <a:off x="7429500" y="992188"/>
            <a:ext cx="3425825" cy="501808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13878-F5EE-4A57-F22C-2E72518370E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251" y="2503389"/>
            <a:ext cx="6007672" cy="4218952"/>
          </a:xfrm>
        </p:spPr>
        <p:txBody>
          <a:bodyPr/>
          <a:lstStyle/>
          <a:p>
            <a:pPr lvl="0"/>
            <a:r>
              <a:rPr lang="en-US" noProof="0" dirty="0"/>
              <a:t>Green supply chain</a:t>
            </a:r>
          </a:p>
          <a:p>
            <a:pPr lvl="0"/>
            <a:r>
              <a:rPr lang="en-US" noProof="0" dirty="0"/>
              <a:t>Reduced carbon footprint</a:t>
            </a:r>
          </a:p>
          <a:p>
            <a:pPr lvl="0"/>
            <a:r>
              <a:rPr lang="en-US" noProof="0" dirty="0"/>
              <a:t>Waste reduction</a:t>
            </a:r>
          </a:p>
          <a:p>
            <a:pPr lvl="0"/>
            <a:r>
              <a:rPr lang="en-US" noProof="0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380280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7DFA-9278-9CB6-C5BC-520AB10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10571998" cy="1025612"/>
          </a:xfrm>
        </p:spPr>
        <p:txBody>
          <a:bodyPr/>
          <a:lstStyle/>
          <a:p>
            <a:pPr lvl="0"/>
            <a:r>
              <a:rPr lang="en-US" noProof="0" dirty="0"/>
              <a:t>Innovative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FE8326-6BAB-569D-FD53-D61EF1C12138}"/>
              </a:ext>
            </a:extLst>
          </p:cNvPr>
          <p:cNvSpPr txBox="1">
            <a:spLocks/>
          </p:cNvSpPr>
          <p:nvPr/>
        </p:nvSpPr>
        <p:spPr>
          <a:xfrm>
            <a:off x="1349668" y="2662139"/>
            <a:ext cx="8632339" cy="35204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202101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400</Words>
  <Application>Microsoft Office PowerPoint</Application>
  <PresentationFormat>Widescreen</PresentationFormat>
  <Paragraphs>118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Quotable</vt:lpstr>
      <vt:lpstr>All-hands meeting</vt:lpstr>
      <vt:lpstr>Agenda</vt:lpstr>
      <vt:lpstr>Strategies for growth</vt:lpstr>
      <vt:lpstr>Marketing strategies</vt:lpstr>
      <vt:lpstr>Financial overview</vt:lpstr>
      <vt:lpstr>Innovative decisions</vt:lpstr>
      <vt:lpstr>Future initiatives</vt:lpstr>
      <vt:lpstr>Innovative solutions</vt:lpstr>
      <vt:lpstr>Innovative decisions</vt:lpstr>
      <vt:lpstr>Future initiatives</vt:lpstr>
      <vt:lpstr>Market expansion</vt:lpstr>
      <vt:lpstr>Innovative decisions</vt:lpstr>
      <vt:lpstr>Current market analysis</vt:lpstr>
      <vt:lpstr>Innovative solutions</vt:lpstr>
      <vt:lpstr>Agenda</vt:lpstr>
      <vt:lpstr>Future initiatives</vt:lpstr>
      <vt:lpstr>Innovative decisions</vt:lpstr>
      <vt:lpstr>Financial overview</vt:lpstr>
      <vt:lpstr>Market expansion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Sandhya Menon</dc:creator>
  <cp:lastModifiedBy>Sandhya Chanayil Menon</cp:lastModifiedBy>
  <cp:revision>105</cp:revision>
  <dcterms:created xsi:type="dcterms:W3CDTF">2024-01-21T20:20:58Z</dcterms:created>
  <dcterms:modified xsi:type="dcterms:W3CDTF">2025-01-06T10:13:42Z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