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25"/>
  </p:notesMasterIdLst>
  <p:handoutMasterIdLst>
    <p:handoutMasterId r:id="rId26"/>
  </p:handoutMasterIdLst>
  <p:sldIdLst>
    <p:sldId id="278" r:id="rId5"/>
    <p:sldId id="282" r:id="rId6"/>
    <p:sldId id="283" r:id="rId7"/>
    <p:sldId id="284" r:id="rId8"/>
    <p:sldId id="285" r:id="rId9"/>
    <p:sldId id="286" r:id="rId10"/>
    <p:sldId id="302" r:id="rId11"/>
    <p:sldId id="288" r:id="rId12"/>
    <p:sldId id="295" r:id="rId13"/>
    <p:sldId id="290" r:id="rId14"/>
    <p:sldId id="293" r:id="rId15"/>
    <p:sldId id="294" r:id="rId16"/>
    <p:sldId id="300" r:id="rId17"/>
    <p:sldId id="297" r:id="rId18"/>
    <p:sldId id="292" r:id="rId19"/>
    <p:sldId id="298" r:id="rId20"/>
    <p:sldId id="299" r:id="rId21"/>
    <p:sldId id="301" r:id="rId22"/>
    <p:sldId id="296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B8C740-AEBD-F80F-0E8A-8AD9E218E992}" v="149" dt="2025-01-06T10:37:43.347"/>
  </p1510:revLst>
</p1510:revInfo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0357" autoAdjust="0"/>
    <p:restoredTop sz="95388" autoAdjust="0"/>
  </p:normalViewPr>
  <p:slideViewPr>
    <p:cSldViewPr snapToGrid="0">
      <p:cViewPr varScale="1">
        <p:scale>
          <a:sx n="107" d="100"/>
          <a:sy n="107" d="100"/>
        </p:scale>
        <p:origin x="444" y="11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1/6/2025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1/6/2025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8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06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58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65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520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40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13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50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541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055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986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52056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8338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84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70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04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28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10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anchor="b" anchorCtr="0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algn="l">
              <a:defRPr sz="1200">
                <a:solidFill>
                  <a:schemeClr val="tx1"/>
                </a:solidFill>
              </a:defRPr>
            </a:lvl2pPr>
            <a:lvl3pPr algn="l">
              <a:defRPr sz="1200">
                <a:solidFill>
                  <a:schemeClr val="tx1"/>
                </a:solidFill>
              </a:defRPr>
            </a:lvl3pPr>
            <a:lvl4pPr algn="l">
              <a:defRPr sz="1200">
                <a:solidFill>
                  <a:schemeClr val="tx1"/>
                </a:solidFill>
              </a:defRPr>
            </a:lvl4pPr>
            <a:lvl5pPr algn="l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0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6218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50801"/>
            <a:ext cx="11090275" cy="12373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3720" y="1917065"/>
            <a:ext cx="2921000" cy="42976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4048759" y="1917065"/>
            <a:ext cx="7591799" cy="429768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1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reeform: Shape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Freeform: Shape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7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60961"/>
            <a:ext cx="11090275" cy="11865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8186-3489-427F-79D0-B784440236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1" y="1917064"/>
            <a:ext cx="11090275" cy="429767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4655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3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331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378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163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2786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346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793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943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55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  <p:sldLayoutId id="2147483728" r:id="rId2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>
            <a:noAutofit/>
          </a:bodyPr>
          <a:lstStyle/>
          <a:p>
            <a:r>
              <a:rPr lang="en-US" dirty="0"/>
              <a:t>Basic presentation</a:t>
            </a:r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lIns="0">
            <a:normAutofit/>
          </a:bodyPr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9862" y="2018012"/>
            <a:ext cx="7795683" cy="3995650"/>
          </a:xfrm>
          <a:noFill/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7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333" y="307764"/>
            <a:ext cx="11154833" cy="1767417"/>
          </a:xfrm>
        </p:spPr>
        <p:txBody>
          <a:bodyPr/>
          <a:lstStyle/>
          <a:p>
            <a:r>
              <a:rPr lang="en-US" dirty="0"/>
              <a:t>Selecting visual aids</a:t>
            </a:r>
            <a:br>
              <a:rPr lang="en-US" dirty="0"/>
            </a:b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450744F-A4B6-FD90-F6DA-4EF9A192E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333" y="2371090"/>
            <a:ext cx="7048500" cy="4349749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460802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</p:spTree>
    <p:extLst>
      <p:ext uri="{BB962C8B-B14F-4D97-AF65-F5344CB8AC3E}">
        <p14:creationId xmlns:p14="http://schemas.microsoft.com/office/powerpoint/2010/main" val="1624616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46" y="166424"/>
            <a:ext cx="10603442" cy="168405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78946" y="2419350"/>
            <a:ext cx="8730191" cy="415660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4001007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lIns="0">
            <a:normAutofit/>
          </a:bodyPr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9862" y="2018012"/>
            <a:ext cx="7795683" cy="3995650"/>
          </a:xfrm>
          <a:noFill/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1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54" y="125941"/>
            <a:ext cx="6311745" cy="1592996"/>
          </a:xfrm>
          <a:noFill/>
        </p:spPr>
        <p:txBody>
          <a:bodyPr anchor="b">
            <a:normAutofit/>
          </a:bodyPr>
          <a:lstStyle/>
          <a:p>
            <a:r>
              <a:rPr lang="en-US"/>
              <a:t>Thank you f mk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287" y="2281455"/>
            <a:ext cx="5846079" cy="4452409"/>
          </a:xfrm>
          <a:noFill/>
        </p:spPr>
        <p:txBody>
          <a:bodyPr>
            <a:normAutofit/>
          </a:bodyPr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  <p:pic>
        <p:nvPicPr>
          <p:cNvPr id="25" name="Picture Placeholder 24" descr="3D rendering of a yellow sphere balancing on the edge of a blue cube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7232" r="17232"/>
          <a:stretch/>
        </p:blipFill>
        <p:spPr>
          <a:xfrm>
            <a:off x="6539971" y="708025"/>
            <a:ext cx="5654675" cy="5788025"/>
          </a:xfrm>
        </p:spPr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333" y="307764"/>
            <a:ext cx="11154833" cy="1767417"/>
          </a:xfrm>
        </p:spPr>
        <p:txBody>
          <a:bodyPr/>
          <a:lstStyle/>
          <a:p>
            <a:r>
              <a:rPr lang="en-US" dirty="0"/>
              <a:t>Selecting visual aids</a:t>
            </a:r>
            <a:br>
              <a:rPr lang="en-US" dirty="0"/>
            </a:b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450744F-A4B6-FD90-F6DA-4EF9A192E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333" y="2307590"/>
            <a:ext cx="7408333" cy="4243916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3137799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</p:spTree>
    <p:extLst>
      <p:ext uri="{BB962C8B-B14F-4D97-AF65-F5344CB8AC3E}">
        <p14:creationId xmlns:p14="http://schemas.microsoft.com/office/powerpoint/2010/main" val="373759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lIns="0">
            <a:normAutofit/>
          </a:bodyPr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9862" y="2018012"/>
            <a:ext cx="7795683" cy="3995650"/>
          </a:xfrm>
          <a:noFill/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0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29" y="166424"/>
            <a:ext cx="10592859" cy="168405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78946" y="2419350"/>
            <a:ext cx="9068858" cy="391318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123183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446" y="145257"/>
            <a:ext cx="10561109" cy="168405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0029" y="2419350"/>
            <a:ext cx="10561108" cy="391318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530" y="4045464"/>
            <a:ext cx="5887189" cy="2286000"/>
          </a:xfrm>
          <a:noFill/>
        </p:spPr>
        <p:txBody>
          <a:bodyPr anchor="ctr"/>
          <a:lstStyle/>
          <a:p>
            <a:r>
              <a:rPr lang="en-US" dirty="0"/>
              <a:t>      Thank You</a:t>
            </a:r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96900"/>
            <a:ext cx="11313493" cy="1335567"/>
          </a:xfrm>
          <a:noFill/>
        </p:spPr>
        <p:txBody>
          <a:bodyPr>
            <a:noAutofit/>
          </a:bodyPr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271" y="2700867"/>
            <a:ext cx="11316222" cy="3728189"/>
          </a:xfrm>
          <a:noFill/>
        </p:spPr>
        <p:txBody>
          <a:bodyPr vert="horz" wrap="square" lIns="91440" tIns="0" rIns="91440" bIns="0" rtlCol="0" anchor="t">
            <a:noAutofit/>
          </a:bodyPr>
          <a:lstStyle/>
          <a:p>
            <a:r>
              <a:rPr lang="en-US" dirty="0"/>
              <a:t>Confidence-building strategies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333" y="307764"/>
            <a:ext cx="11154833" cy="1767417"/>
          </a:xfrm>
        </p:spPr>
        <p:txBody>
          <a:bodyPr/>
          <a:lstStyle/>
          <a:p>
            <a:r>
              <a:rPr lang="en-US" dirty="0"/>
              <a:t>Selecting visual aids</a:t>
            </a:r>
            <a:br>
              <a:rPr lang="en-US" dirty="0"/>
            </a:b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450744F-A4B6-FD90-F6DA-4EF9A192E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333" y="2318173"/>
            <a:ext cx="7207250" cy="4233333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8945" y="2531092"/>
            <a:ext cx="10198100" cy="3307734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</p:spTree>
    <p:extLst>
      <p:ext uri="{BB962C8B-B14F-4D97-AF65-F5344CB8AC3E}">
        <p14:creationId xmlns:p14="http://schemas.microsoft.com/office/powerpoint/2010/main" val="120649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74" y="-4183"/>
            <a:ext cx="6275461" cy="1908157"/>
          </a:xfrm>
          <a:noFill/>
        </p:spPr>
        <p:txBody>
          <a:bodyPr anchor="b"/>
          <a:lstStyle/>
          <a:p>
            <a:r>
              <a:rPr lang="en-US" dirty="0"/>
              <a:t>Speaking impact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329" y="2425043"/>
            <a:ext cx="5996938" cy="443697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</a:t>
            </a:r>
          </a:p>
        </p:txBody>
      </p:sp>
      <p:pic>
        <p:nvPicPr>
          <p:cNvPr id="20" name="Picture Placeholder 19" descr="A close-up of a graph">
            <a:extLst>
              <a:ext uri="{FF2B5EF4-FFF2-40B4-BE49-F238E27FC236}">
                <a16:creationId xmlns:a16="http://schemas.microsoft.com/office/drawing/2014/main" id="{A7019768-5E2A-F9D1-62D6-EC7C5F0BBE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/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C4A7DC2-42C3-FDDF-02BF-9598D75A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280" y="155841"/>
            <a:ext cx="11090275" cy="168405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2419350"/>
            <a:ext cx="8370358" cy="4273021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399645422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3DFloatVTI</Template>
  <TotalTime>3507</TotalTime>
  <Words>416</Words>
  <Application>Microsoft Office PowerPoint</Application>
  <PresentationFormat>Widescreen</PresentationFormat>
  <Paragraphs>117</Paragraphs>
  <Slides>20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3DFloatVTI</vt:lpstr>
      <vt:lpstr>Basic presentation</vt:lpstr>
      <vt:lpstr>Agenda</vt:lpstr>
      <vt:lpstr>Overcoming nervousness</vt:lpstr>
      <vt:lpstr>Engaging the audience</vt:lpstr>
      <vt:lpstr>Selecting visual aids </vt:lpstr>
      <vt:lpstr>Effective delivery techniques</vt:lpstr>
      <vt:lpstr>Engaging the audience</vt:lpstr>
      <vt:lpstr>Speaking impact </vt:lpstr>
      <vt:lpstr>Agenda</vt:lpstr>
      <vt:lpstr>Final tips &amp; takeaways</vt:lpstr>
      <vt:lpstr>Selecting visual aids </vt:lpstr>
      <vt:lpstr>Engaging the audience</vt:lpstr>
      <vt:lpstr>Agenda</vt:lpstr>
      <vt:lpstr>Final tips &amp; takeaways</vt:lpstr>
      <vt:lpstr>Thank you f mk</vt:lpstr>
      <vt:lpstr>Selecting visual aids </vt:lpstr>
      <vt:lpstr>Engaging the audience</vt:lpstr>
      <vt:lpstr>Final tips &amp; takeaways</vt:lpstr>
      <vt:lpstr>Agenda</vt:lpstr>
      <vt:lpstr>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Sandhya Menon</dc:creator>
  <cp:lastModifiedBy>Sandhya Chanayil Menon</cp:lastModifiedBy>
  <cp:revision>103</cp:revision>
  <dcterms:created xsi:type="dcterms:W3CDTF">2023-12-19T21:03:45Z</dcterms:created>
  <dcterms:modified xsi:type="dcterms:W3CDTF">2025-01-06T10:38:04Z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