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283" r:id="rId4"/>
    <p:sldId id="272" r:id="rId5"/>
    <p:sldId id="284" r:id="rId6"/>
    <p:sldId id="273" r:id="rId7"/>
    <p:sldId id="285" r:id="rId8"/>
    <p:sldId id="274" r:id="rId9"/>
    <p:sldId id="275" r:id="rId10"/>
    <p:sldId id="286" r:id="rId11"/>
    <p:sldId id="276" r:id="rId12"/>
    <p:sldId id="288" r:id="rId13"/>
    <p:sldId id="277" r:id="rId14"/>
    <p:sldId id="278" r:id="rId15"/>
    <p:sldId id="279" r:id="rId16"/>
    <p:sldId id="280" r:id="rId17"/>
    <p:sldId id="281" r:id="rId18"/>
    <p:sldId id="282" r:id="rId19"/>
    <p:sldId id="28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25B54-470E-11E6-159C-69F2A54A0B12}" v="50" dt="2025-01-07T11:24:41.629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5/10/relationships/revisionInfo" Target="revisionInfo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75146"/>
            <a:ext cx="10363200" cy="4267200"/>
          </a:xfrm>
        </p:spPr>
        <p:txBody>
          <a:bodyPr/>
          <a:lstStyle/>
          <a:p>
            <a:r>
              <a:t>Emerging Trends in Global Market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and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433" y="2626784"/>
            <a:ext cx="10972800" cy="3446463"/>
          </a:xfrm>
        </p:spPr>
        <p:txBody>
          <a:bodyPr/>
          <a:lstStyle/>
          <a:p>
            <a:r>
              <a:t>Sustainable practices shape business models</a:t>
            </a:r>
          </a:p>
          <a:p>
            <a:r>
              <a:t>Environmental concerns influence consumer choices</a:t>
            </a:r>
          </a:p>
          <a:p>
            <a:r>
              <a:t>Social responsibility drives corporate decisions</a:t>
            </a:r>
          </a:p>
          <a:p>
            <a:r>
              <a:t>Ethical sourcing impacts global supply chains</a:t>
            </a:r>
          </a:p>
        </p:txBody>
      </p:sp>
    </p:spTree>
    <p:extLst>
      <p:ext uri="{BB962C8B-B14F-4D97-AF65-F5344CB8AC3E}">
        <p14:creationId xmlns:p14="http://schemas.microsoft.com/office/powerpoint/2010/main" val="223700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Disruptors and Challengers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93951"/>
            <a:ext cx="10972800" cy="3192463"/>
          </a:xfrm>
        </p:spPr>
        <p:txBody>
          <a:bodyPr/>
          <a:lstStyle/>
          <a:p>
            <a:r>
              <a:t>Market Disruptors and Challengers</a:t>
            </a:r>
          </a:p>
          <a:p>
            <a:r>
              <a:t>Ecommerce platforms transforming retail landscape</a:t>
            </a:r>
          </a:p>
          <a:p>
            <a:r>
              <a:t>Cloud computing services enabling digital growth</a:t>
            </a:r>
          </a:p>
          <a:p>
            <a:r>
              <a:t>Artificial intelligence driving business innovation</a:t>
            </a: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Business Model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93951"/>
            <a:ext cx="10972800" cy="3192463"/>
          </a:xfrm>
        </p:spPr>
        <p:txBody>
          <a:bodyPr/>
          <a:lstStyle/>
          <a:p>
            <a:r>
              <a:t>New Business Model Trends</a:t>
            </a:r>
          </a:p>
          <a:p>
            <a:r>
              <a:t>Subscription based services gaining popularity</a:t>
            </a:r>
          </a:p>
          <a:p>
            <a:r>
              <a:t>Digital platforms transforming business operations</a:t>
            </a:r>
          </a:p>
          <a:p>
            <a:r>
              <a:t>Sustainable practices influencing consumer decisions</a:t>
            </a:r>
          </a:p>
        </p:txBody>
      </p:sp>
    </p:spTree>
    <p:extLst>
      <p:ext uri="{BB962C8B-B14F-4D97-AF65-F5344CB8AC3E}">
        <p14:creationId xmlns:p14="http://schemas.microsoft.com/office/powerpoint/2010/main" val="317983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Globalization and Market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17" y="2552701"/>
            <a:ext cx="10972800" cy="3224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Increased global trade expands market opportunities</a:t>
            </a:r>
          </a:p>
          <a:p>
            <a:r>
              <a:t>Economies become interconnected through international business</a:t>
            </a:r>
          </a:p>
          <a:p>
            <a:r>
              <a:t>Foreign investment stimulates economic growth rapidly</a:t>
            </a:r>
          </a:p>
          <a:p>
            <a:r>
              <a:t>Cultural exchange enhances market understanding effectively</a:t>
            </a:r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 and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1"/>
            <a:ext cx="10972800" cy="2726797"/>
          </a:xfrm>
        </p:spPr>
        <p:txBody>
          <a:bodyPr/>
          <a:lstStyle/>
          <a:p>
            <a:r>
              <a:t>Predictive analytics enhances business decision making</a:t>
            </a:r>
          </a:p>
          <a:p>
            <a:r>
              <a:t>Data driven insights improve market operations</a:t>
            </a:r>
          </a:p>
          <a:p>
            <a:r>
              <a:t>Advanced analytics optimizes customer experiences</a:t>
            </a:r>
          </a:p>
          <a:p>
            <a:r>
              <a:t>Real time data boosts market competitiveness</a:t>
            </a:r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0451"/>
            <a:ext cx="10972800" cy="3446463"/>
          </a:xfrm>
        </p:spPr>
        <p:txBody>
          <a:bodyPr/>
          <a:lstStyle/>
          <a:p>
            <a:r>
              <a:t>Artificial Intelligence Applications</a:t>
            </a:r>
          </a:p>
          <a:p>
            <a:r>
              <a:t>Machine learning improves marketing strategies</a:t>
            </a:r>
          </a:p>
          <a:p>
            <a:r>
              <a:t>Natural language processing enhances customer service</a:t>
            </a:r>
          </a:p>
          <a:p>
            <a:r>
              <a:t>AI powered chatbots increase sales efficiency</a:t>
            </a:r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Cybersecurity Concerns 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57451"/>
            <a:ext cx="10972800" cy="3668713"/>
          </a:xfrm>
        </p:spPr>
        <p:txBody>
          <a:bodyPr/>
          <a:lstStyle/>
          <a:p>
            <a:r>
              <a:t>Increased online transactions raise security threats</a:t>
            </a:r>
          </a:p>
          <a:p>
            <a:r>
              <a:t>Data protection becomes a major concern</a:t>
            </a:r>
          </a:p>
          <a:p>
            <a:r>
              <a:t>Growing reliance on digital systems</a:t>
            </a:r>
          </a:p>
          <a:p>
            <a:r>
              <a:t>Rising need for robust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Changes in Regulatory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93951"/>
            <a:ext cx="10972800" cy="3732213"/>
          </a:xfrm>
        </p:spPr>
        <p:txBody>
          <a:bodyPr/>
          <a:lstStyle/>
          <a:p>
            <a:r>
              <a:t>Stringent data protection laws</a:t>
            </a:r>
          </a:p>
          <a:p>
            <a:r>
              <a:t>Enhanced cybersecurity measures</a:t>
            </a:r>
          </a:p>
          <a:p>
            <a:r>
              <a:t>Increased focus on compliance</a:t>
            </a:r>
          </a:p>
          <a:p>
            <a:r>
              <a:t>Stricter financial regulations globally</a:t>
            </a:r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Opportunities and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83367"/>
            <a:ext cx="10972800" cy="3742797"/>
          </a:xfrm>
        </p:spPr>
        <p:txBody>
          <a:bodyPr/>
          <a:lstStyle/>
          <a:p>
            <a:r>
              <a:t>Market growth driven by technology advancements</a:t>
            </a:r>
          </a:p>
          <a:p>
            <a:r>
              <a:t>Increasing demand for sustainable products</a:t>
            </a:r>
          </a:p>
          <a:p>
            <a:r>
              <a:t>Global trade expansion creates new opportunities</a:t>
            </a:r>
          </a:p>
          <a:p>
            <a:r>
              <a:t>Competition from emerging market players exists</a:t>
            </a:r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Investment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83367"/>
            <a:ext cx="10972800" cy="3742797"/>
          </a:xfrm>
        </p:spPr>
        <p:txBody>
          <a:bodyPr/>
          <a:lstStyle/>
          <a:p>
            <a:r>
              <a:t>Strategic Investment Opportunities</a:t>
            </a:r>
          </a:p>
          <a:p>
            <a:r>
              <a:t>Growing Demand for Sustainable Technologies</a:t>
            </a:r>
          </a:p>
          <a:p>
            <a:r>
              <a:t>Increasing Focus on Digital Payments</a:t>
            </a:r>
          </a:p>
          <a:p>
            <a:r>
              <a:t>Rise of Ecommerce and Online Retail</a:t>
            </a:r>
          </a:p>
        </p:txBody>
      </p:sp>
    </p:spTree>
    <p:extLst>
      <p:ext uri="{BB962C8B-B14F-4D97-AF65-F5344CB8AC3E}">
        <p14:creationId xmlns:p14="http://schemas.microsoft.com/office/powerpoint/2010/main" val="8699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Emerging Economic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3451"/>
            <a:ext cx="10972800" cy="4525963"/>
          </a:xfrm>
        </p:spPr>
        <p:txBody>
          <a:bodyPr/>
          <a:lstStyle/>
          <a:p>
            <a:r>
              <a:t>Global economic shifts</a:t>
            </a:r>
          </a:p>
          <a:p>
            <a:r>
              <a:t>Increasing digital payments</a:t>
            </a:r>
          </a:p>
          <a:p>
            <a:r>
              <a:t>Rise of emerging markets</a:t>
            </a:r>
          </a:p>
          <a:p>
            <a:r>
              <a:t>Sustainable investing practices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2254250"/>
            <a:ext cx="10972800" cy="1600200"/>
          </a:xfrm>
        </p:spPr>
        <p:txBody>
          <a:bodyPr/>
          <a:lstStyle/>
          <a:p>
            <a:r>
              <a:rPr lang="en-US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3604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Technological Advancements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3451"/>
            <a:ext cx="10972800" cy="4525963"/>
          </a:xfrm>
        </p:spPr>
        <p:txBody>
          <a:bodyPr/>
          <a:lstStyle/>
          <a:p>
            <a:r>
              <a:t>Artificial intelligence enhances business operations</a:t>
            </a:r>
          </a:p>
          <a:p>
            <a:r>
              <a:t>Cloud computing increases data storage capacity</a:t>
            </a:r>
          </a:p>
          <a:p>
            <a:r>
              <a:t>Internet of things improves market connectivity</a:t>
            </a:r>
          </a:p>
          <a:p>
            <a:r>
              <a:t>Mobile technology boosts global market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79696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Shifts in Consumer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52701"/>
            <a:ext cx="10972800" cy="3785130"/>
          </a:xfrm>
        </p:spPr>
        <p:txBody>
          <a:bodyPr/>
          <a:lstStyle/>
          <a:p>
            <a:r>
              <a:t>Increased demand for sustainable products drives market growth</a:t>
            </a:r>
          </a:p>
          <a:p>
            <a:r>
              <a:t>Rise of digital payments transforms consumer transactions</a:t>
            </a:r>
          </a:p>
          <a:p>
            <a:r>
              <a:t>Growing focus on experiential consumption over material goods</a:t>
            </a:r>
          </a:p>
          <a:p>
            <a:r>
              <a:t>Personalized experiences shape consumer purchasing decisions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Growth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52701"/>
            <a:ext cx="10972800" cy="3785130"/>
          </a:xfrm>
        </p:spPr>
        <p:txBody>
          <a:bodyPr/>
          <a:lstStyle/>
          <a:p>
            <a:r>
              <a:t>Market Growth Projections</a:t>
            </a:r>
          </a:p>
          <a:p>
            <a:r>
              <a:t>Increased demand for digital services globally</a:t>
            </a:r>
          </a:p>
          <a:p>
            <a:r>
              <a:t>Rise of e-commerce in emerging economies</a:t>
            </a:r>
          </a:p>
          <a:p>
            <a:r>
              <a:t>Growing adoption of sustainable technologies</a:t>
            </a:r>
          </a:p>
        </p:txBody>
      </p:sp>
    </p:spTree>
    <p:extLst>
      <p:ext uri="{BB962C8B-B14F-4D97-AF65-F5344CB8AC3E}">
        <p14:creationId xmlns:p14="http://schemas.microsoft.com/office/powerpoint/2010/main" val="47737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12534"/>
            <a:ext cx="10972800" cy="3689879"/>
          </a:xfrm>
        </p:spPr>
        <p:txBody>
          <a:bodyPr/>
          <a:lstStyle/>
          <a:p>
            <a:r>
              <a:t>Market leaders focus on innovation and disruption strategies</a:t>
            </a:r>
          </a:p>
          <a:p>
            <a:r>
              <a:t>Global companies expand into emerging foreign markets rapidly</a:t>
            </a:r>
          </a:p>
          <a:p>
            <a:r>
              <a:t>New entrants challenge existing business models effectively always</a:t>
            </a:r>
          </a:p>
          <a:p>
            <a:r>
              <a:t>Technological advancements drive industry transformations constantly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in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12534"/>
            <a:ext cx="10972800" cy="3689879"/>
          </a:xfrm>
        </p:spPr>
        <p:txBody>
          <a:bodyPr/>
          <a:lstStyle/>
          <a:p>
            <a:r>
              <a:t>Growing demand for mobile commerce platforms</a:t>
            </a:r>
          </a:p>
          <a:p>
            <a:r>
              <a:t>Increased use of artificial intelligence tools</a:t>
            </a:r>
          </a:p>
          <a:p>
            <a:r>
              <a:t>Rise of social media online shopping platforms</a:t>
            </a:r>
          </a:p>
          <a:p>
            <a:r>
              <a:t>Personalized customer experience through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41183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Payment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34118"/>
            <a:ext cx="10972800" cy="4525963"/>
          </a:xfrm>
        </p:spPr>
        <p:txBody>
          <a:bodyPr/>
          <a:lstStyle/>
          <a:p>
            <a:r>
              <a:t>Digital Payment Systems</a:t>
            </a:r>
          </a:p>
          <a:p>
            <a:r>
              <a:t>Mobile wallets are gaining popularity globally</a:t>
            </a:r>
          </a:p>
          <a:p>
            <a:r>
              <a:t>Contactless transactions are becoming increasingly common</a:t>
            </a:r>
          </a:p>
          <a:p>
            <a:r>
              <a:t>Online payment gateways are getting secured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Trade Agreements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433" y="2626784"/>
            <a:ext cx="10972800" cy="3446463"/>
          </a:xfrm>
        </p:spPr>
        <p:txBody>
          <a:bodyPr/>
          <a:lstStyle/>
          <a:p>
            <a:r>
              <a:t>Regional trade agreements increase economic cooperation</a:t>
            </a:r>
          </a:p>
          <a:p>
            <a:r>
              <a:t>Free trade agreements promote market access</a:t>
            </a:r>
          </a:p>
          <a:p>
            <a:r>
              <a:t>Bilateral agreements boost international business</a:t>
            </a:r>
          </a:p>
          <a:p>
            <a:r>
              <a:t>Multilateral agreements enhance global commerce</a:t>
            </a:r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2</TotalTime>
  <Words>219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Company background presentation</vt:lpstr>
      <vt:lpstr>Company Meeting Title</vt:lpstr>
      <vt:lpstr>Agenda</vt:lpstr>
      <vt:lpstr>Agenda</vt:lpstr>
      <vt:lpstr>Review of Key Objectives &amp; Critical Success Factors</vt:lpstr>
      <vt:lpstr>Review of Key Objectives &amp; Critical Success Factors</vt:lpstr>
      <vt:lpstr>How Did We Do?</vt:lpstr>
      <vt:lpstr>How Did We Do?</vt:lpstr>
      <vt:lpstr>Organizational Overview</vt:lpstr>
      <vt:lpstr>Top Issues Facing Company</vt:lpstr>
      <vt:lpstr>Top Issues Facing Company</vt:lpstr>
      <vt:lpstr>Review of Prior Goals</vt:lpstr>
      <vt:lpstr>Review of Prior Goals</vt:lpstr>
      <vt:lpstr>Progress Against Goals</vt:lpstr>
      <vt:lpstr>Revenue and Profit</vt:lpstr>
      <vt:lpstr>Key Spending Areas</vt:lpstr>
      <vt:lpstr>Headcount</vt:lpstr>
      <vt:lpstr>Goals for Next Period</vt:lpstr>
      <vt:lpstr>Summary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Seethalakshmi Koravangat</dc:creator>
  <cp:lastModifiedBy>Seethalakshmi Koravangat</cp:lastModifiedBy>
  <cp:revision>34</cp:revision>
  <dcterms:created xsi:type="dcterms:W3CDTF">2025-01-07T10:41:59Z</dcterms:created>
  <dcterms:modified xsi:type="dcterms:W3CDTF">2025-01-07T11:25:21Z</dcterms:modified>
</cp:coreProperties>
</file>