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411" r:id="rId6"/>
    <p:sldId id="409" r:id="rId7"/>
    <p:sldId id="391" r:id="rId8"/>
    <p:sldId id="408" r:id="rId9"/>
    <p:sldId id="397" r:id="rId10"/>
    <p:sldId id="406" r:id="rId11"/>
    <p:sldId id="407" r:id="rId12"/>
    <p:sldId id="404" r:id="rId13"/>
    <p:sldId id="412" r:id="rId14"/>
    <p:sldId id="389" r:id="rId15"/>
    <p:sldId id="413" r:id="rId16"/>
    <p:sldId id="414" r:id="rId17"/>
    <p:sldId id="415" r:id="rId18"/>
    <p:sldId id="416" r:id="rId19"/>
    <p:sldId id="417" r:id="rId20"/>
    <p:sldId id="420" r:id="rId21"/>
    <p:sldId id="421" r:id="rId22"/>
    <p:sldId id="422" r:id="rId23"/>
    <p:sldId id="418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manjunadh Maddukuri" userId="5b055f5a0307ad70" providerId="LiveId" clId="{E970BC18-4D7B-4E42-8BC2-39BBCBF023CD}"/>
    <pc:docChg chg="custSel modSld">
      <pc:chgData name="Srimanjunadh Maddukuri" userId="5b055f5a0307ad70" providerId="LiveId" clId="{E970BC18-4D7B-4E42-8BC2-39BBCBF023CD}" dt="2024-12-27T06:55:20.220" v="3" actId="478"/>
      <pc:docMkLst>
        <pc:docMk/>
      </pc:docMkLst>
      <pc:sldChg chg="addSp delSp modSp mod">
        <pc:chgData name="Srimanjunadh Maddukuri" userId="5b055f5a0307ad70" providerId="LiveId" clId="{E970BC18-4D7B-4E42-8BC2-39BBCBF023CD}" dt="2024-12-27T06:55:20.220" v="3" actId="478"/>
        <pc:sldMkLst>
          <pc:docMk/>
          <pc:sldMk cId="4261132419" sldId="398"/>
        </pc:sldMkLst>
        <pc:spChg chg="del mod">
          <ac:chgData name="Srimanjunadh Maddukuri" userId="5b055f5a0307ad70" providerId="LiveId" clId="{E970BC18-4D7B-4E42-8BC2-39BBCBF023CD}" dt="2024-12-27T06:55:14.369" v="1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Srimanjunadh Maddukuri" userId="5b055f5a0307ad70" providerId="LiveId" clId="{E970BC18-4D7B-4E42-8BC2-39BBCBF023CD}" dt="2024-12-27T06:55:20.220" v="3" actId="478"/>
          <ac:spMkLst>
            <pc:docMk/>
            <pc:sldMk cId="4261132419" sldId="398"/>
            <ac:spMk id="5" creationId="{B9F6EB82-239A-D64E-1DED-3FE0E6B013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7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8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270" y="3187216"/>
            <a:ext cx="5933439" cy="3340778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0" name="Picture Placeholder 9" descr="Premium Photo | Growthing yellow graph bar on background Business  development to success and growing growth concept 3d rendering illustration">
            <a:extLst>
              <a:ext uri="{FF2B5EF4-FFF2-40B4-BE49-F238E27FC236}">
                <a16:creationId xmlns:a16="http://schemas.microsoft.com/office/drawing/2014/main" id="{559018FC-F887-4475-3E0D-09E2C4E0ED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215" r="20215"/>
          <a:stretch/>
        </p:blipFill>
        <p:spPr>
          <a:xfrm>
            <a:off x="6731000" y="0"/>
            <a:ext cx="5460135" cy="6858000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D578-97D3-BCD7-3BD3-47A98DE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4A76-84D9-DCF2-9D6E-8CDC8A54F0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665827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The slide content has been added </a:t>
            </a:r>
          </a:p>
        </p:txBody>
      </p:sp>
    </p:spTree>
    <p:extLst>
      <p:ext uri="{BB962C8B-B14F-4D97-AF65-F5344CB8AC3E}">
        <p14:creationId xmlns:p14="http://schemas.microsoft.com/office/powerpoint/2010/main" val="32099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3679-9D34-1534-977D-E5ECA88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FB0-91EE-3AC8-6484-606BE1B19F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/>
              <a:t>The content </a:t>
            </a:r>
          </a:p>
        </p:txBody>
      </p:sp>
    </p:spTree>
    <p:extLst>
      <p:ext uri="{BB962C8B-B14F-4D97-AF65-F5344CB8AC3E}">
        <p14:creationId xmlns:p14="http://schemas.microsoft.com/office/powerpoint/2010/main" val="6309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4" y="1394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9928" y="3145413"/>
            <a:ext cx="9801056" cy="3512898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10949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D578-97D3-BCD7-3BD3-47A98DE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4A76-84D9-DCF2-9D6E-8CDC8A54F0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665827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The slide content has been added </a:t>
            </a:r>
          </a:p>
        </p:txBody>
      </p:sp>
    </p:spTree>
    <p:extLst>
      <p:ext uri="{BB962C8B-B14F-4D97-AF65-F5344CB8AC3E}">
        <p14:creationId xmlns:p14="http://schemas.microsoft.com/office/powerpoint/2010/main" val="160401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3679-9D34-1534-977D-E5ECA88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FB0-91EE-3AC8-6484-606BE1B19F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/>
              <a:t>The content </a:t>
            </a:r>
          </a:p>
        </p:txBody>
      </p:sp>
    </p:spTree>
    <p:extLst>
      <p:ext uri="{BB962C8B-B14F-4D97-AF65-F5344CB8AC3E}">
        <p14:creationId xmlns:p14="http://schemas.microsoft.com/office/powerpoint/2010/main" val="86068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270" y="3187216"/>
            <a:ext cx="6388522" cy="3340778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8" name="Picture Placeholder 7" descr="Free Simple white jigsaw puzzle piece placed on a bright yellow background with ample copy space. Stock Photo">
            <a:extLst>
              <a:ext uri="{FF2B5EF4-FFF2-40B4-BE49-F238E27FC236}">
                <a16:creationId xmlns:a16="http://schemas.microsoft.com/office/drawing/2014/main" id="{D0D33188-9D92-9778-70F5-EAE2712ACC8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807" r="47798"/>
          <a:stretch/>
        </p:blipFill>
        <p:spPr>
          <a:xfrm>
            <a:off x="8445500" y="52917"/>
            <a:ext cx="3750690" cy="5164667"/>
          </a:xfrm>
        </p:spPr>
      </p:pic>
    </p:spTree>
    <p:extLst>
      <p:ext uri="{BB962C8B-B14F-4D97-AF65-F5344CB8AC3E}">
        <p14:creationId xmlns:p14="http://schemas.microsoft.com/office/powerpoint/2010/main" val="4121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D578-97D3-BCD7-3BD3-47A98DE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4A76-84D9-DCF2-9D6E-8CDC8A54F0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665827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The slide content has been added </a:t>
            </a:r>
          </a:p>
        </p:txBody>
      </p:sp>
    </p:spTree>
    <p:extLst>
      <p:ext uri="{BB962C8B-B14F-4D97-AF65-F5344CB8AC3E}">
        <p14:creationId xmlns:p14="http://schemas.microsoft.com/office/powerpoint/2010/main" val="222821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3679-9D34-1534-977D-E5ECA88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FB0-91EE-3AC8-6484-606BE1B19F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/>
              <a:t>The content </a:t>
            </a:r>
          </a:p>
        </p:txBody>
      </p:sp>
    </p:spTree>
    <p:extLst>
      <p:ext uri="{BB962C8B-B14F-4D97-AF65-F5344CB8AC3E}">
        <p14:creationId xmlns:p14="http://schemas.microsoft.com/office/powerpoint/2010/main" val="30737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4" y="1394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9928" y="3145413"/>
            <a:ext cx="9801056" cy="3512898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405695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4" y="128394"/>
            <a:ext cx="4939666" cy="254281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B61F4-F2DB-E933-CE8B-704B65726B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815" y="2810595"/>
            <a:ext cx="7449632" cy="3319513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The content </a:t>
            </a:r>
          </a:p>
        </p:txBody>
      </p:sp>
    </p:spTree>
    <p:extLst>
      <p:ext uri="{BB962C8B-B14F-4D97-AF65-F5344CB8AC3E}">
        <p14:creationId xmlns:p14="http://schemas.microsoft.com/office/powerpoint/2010/main" val="235070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790853" cy="2354026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996D-517D-3DB3-97A5-882E02E7B6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270" y="3279579"/>
            <a:ext cx="6118166" cy="3306142"/>
          </a:xfrm>
        </p:spPr>
        <p:txBody>
          <a:bodyPr vert="horz" lIns="0" tIns="228600" rIns="0" bIns="0" rtlCol="0" anchor="t">
            <a:normAutofit/>
          </a:bodyPr>
          <a:lstStyle/>
          <a:p>
            <a:r>
              <a:rPr lang="en-US" dirty="0"/>
              <a:t>This is the content </a:t>
            </a:r>
          </a:p>
        </p:txBody>
      </p:sp>
      <p:pic>
        <p:nvPicPr>
          <p:cNvPr id="7" name="Picture Placeholder 6" descr="Magnifying glass on clear background">
            <a:extLst>
              <a:ext uri="{FF2B5EF4-FFF2-40B4-BE49-F238E27FC236}">
                <a16:creationId xmlns:a16="http://schemas.microsoft.com/office/drawing/2014/main" id="{732909E8-84A8-D612-1436-1FD3D44379E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226" r="20226"/>
          <a:stretch/>
        </p:blipFill>
        <p:spPr>
          <a:xfrm>
            <a:off x="6985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898" y="2708275"/>
            <a:ext cx="7739910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4" y="128394"/>
            <a:ext cx="4939666" cy="254281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B61F4-F2DB-E933-CE8B-704B65726B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815" y="2810595"/>
            <a:ext cx="7449632" cy="3319513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The content 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2559" y="3152775"/>
            <a:ext cx="6113991" cy="3693486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13" name="Picture Placeholder 12" descr="Target with various rings of accuracy">
            <a:extLst>
              <a:ext uri="{FF2B5EF4-FFF2-40B4-BE49-F238E27FC236}">
                <a16:creationId xmlns:a16="http://schemas.microsoft.com/office/drawing/2014/main" id="{42528D9C-22B5-7F12-2C27-B492B47CE1E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270" r="20270"/>
          <a:stretch/>
        </p:blipFill>
        <p:spPr>
          <a:xfrm>
            <a:off x="8646583" y="0"/>
            <a:ext cx="3546476" cy="40005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10" y="397595"/>
            <a:ext cx="5367602" cy="50022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456083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</Words>
  <Application>Microsoft Office PowerPoint</Application>
  <PresentationFormat>Widescreen</PresentationFormat>
  <Paragraphs>89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Custom</vt:lpstr>
      <vt:lpstr>Basic presentation</vt:lpstr>
      <vt:lpstr>Navigating Q&amp;A sessions</vt:lpstr>
      <vt:lpstr>Power of communication</vt:lpstr>
      <vt:lpstr>Engaging the audience</vt:lpstr>
      <vt:lpstr>Effective delivery techniques</vt:lpstr>
      <vt:lpstr>Selecting visual aids</vt:lpstr>
      <vt:lpstr>Speaking impact</vt:lpstr>
      <vt:lpstr>Navigating Q&amp;A sessions</vt:lpstr>
      <vt:lpstr>Final tips &amp; takeaways</vt:lpstr>
      <vt:lpstr>Final tips &amp; takeaways</vt:lpstr>
      <vt:lpstr>Overcoming nervousness</vt:lpstr>
      <vt:lpstr>The title </vt:lpstr>
      <vt:lpstr>The title </vt:lpstr>
      <vt:lpstr>Navigating Q&amp;A sessions</vt:lpstr>
      <vt:lpstr>The title </vt:lpstr>
      <vt:lpstr>The title </vt:lpstr>
      <vt:lpstr>Overcoming nervousness</vt:lpstr>
      <vt:lpstr>The title </vt:lpstr>
      <vt:lpstr>The title </vt:lpstr>
      <vt:lpstr>Selecting visual aids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Srimanjunadh Maddukuri</cp:lastModifiedBy>
  <cp:revision>204</cp:revision>
  <dcterms:created xsi:type="dcterms:W3CDTF">2024-12-26T09:35:05Z</dcterms:created>
  <dcterms:modified xsi:type="dcterms:W3CDTF">2024-12-27T06:55:22Z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