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331" r:id="rId7"/>
    <p:sldId id="319" r:id="rId8"/>
    <p:sldId id="313" r:id="rId9"/>
    <p:sldId id="323" r:id="rId10"/>
    <p:sldId id="336" r:id="rId11"/>
    <p:sldId id="317" r:id="rId12"/>
    <p:sldId id="315" r:id="rId13"/>
    <p:sldId id="318" r:id="rId14"/>
    <p:sldId id="325" r:id="rId15"/>
    <p:sldId id="260" r:id="rId16"/>
    <p:sldId id="267" r:id="rId17"/>
    <p:sldId id="330" r:id="rId18"/>
    <p:sldId id="332" r:id="rId19"/>
    <p:sldId id="335" r:id="rId20"/>
    <p:sldId id="334" r:id="rId21"/>
    <p:sldId id="333" r:id="rId22"/>
    <p:sldId id="337" r:id="rId23"/>
    <p:sldId id="32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6" autoAdjust="0"/>
    <p:restoredTop sz="95660" autoAdjust="0"/>
  </p:normalViewPr>
  <p:slideViewPr>
    <p:cSldViewPr snapToGrid="0">
      <p:cViewPr>
        <p:scale>
          <a:sx n="40" d="100"/>
          <a:sy n="40" d="100"/>
        </p:scale>
        <p:origin x="1397" y="883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E1C1-C92C-18F6-06C6-6A150B3C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4081B-51EE-E73C-747F-EC33AC345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D3793-DF43-0F19-DB60-1ADF773CC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B41E-F343-7862-679D-677E59F0B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C90D-9EAD-0EBA-3650-8AACCEAC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0E9FD-0DF2-F1DE-B2F8-C1E83DDAC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BD087-6DCF-D625-624E-1D88B5270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3C672-1E6B-C119-77D3-4E3E2E16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EE2A2-916C-3F0F-E28A-E93093E7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D43F6-605C-AD86-0304-07D172994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BA30-BCFF-4825-8545-97AB957C7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9937-8909-3CB6-8998-2E061FB8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D49D-DECA-3A27-C959-9C8D2A2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BBB0B-2DCC-9FC7-4A4D-B641462B1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BB52B-EAC7-A37E-581E-2143D5076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7950E-6585-1838-561F-047268881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66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9FF2-589C-C323-9E6F-8003B473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28A67-0CEE-E344-3875-DD7849283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47195-AB74-C146-F253-F52E9BF1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58B98-4363-5CEE-FD16-62441EFE2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5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4CD9-DFBF-E0D4-0A21-04CFB545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589ED-930A-1A4A-C7EE-D11082BEA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5A373-D026-03C0-B254-E4F7AD7C7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51142-CB30-366D-BB42-F81A6C70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5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6732-18E3-8AC2-9E13-026F9254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B393C-5FC6-1877-39D9-7E20EFCBF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97812-A713-2EC8-F8FD-A7824CF06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E3D1A-4BB0-B9AA-3B51-28CEAC7D5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568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00202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228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0213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7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6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2D13F-065F-B5B5-D0E6-E5707D37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9F4739-7046-0251-2DF1-C69923064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163D0146-2A52-A1D5-4593-B4C5EB99B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B11D10C2-7B14-DAF3-6BF2-5A8F43E9DA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53E52456-41A7-AC0D-14E1-EBCA46FA03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721F5B-EC05-CF43-091F-DAF14831D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AA2530-7335-61C7-70D6-747F737F23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830C5-6699-B51E-C138-387FB43266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6FF4243D-BD79-D045-8F40-6116E0C37D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E9EC195D-83CA-FFB5-8E57-01F2F88967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134E1E14-0E7D-344A-292A-0FEE2278CC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5F7EE493-E0DB-AB06-7D9D-5AF68F7F06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5EEA1730-2FFB-87EA-EAD1-B2B5783665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1E4289FE-15AE-AB80-0279-9FEC059A9B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25151662-B32C-3EAB-F6C8-76DD978D23C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3C3EE828-B477-B615-CA63-8538BE486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7AC7C2E5-ABB8-BBAD-2355-D6D2362E06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6A22F749-ED2C-4875-608B-E377A5448F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4771A641-145D-E8E1-A9B2-69823A4D01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3F8F37-F2D6-CCBD-20FE-B22B8E4C18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AF3ABA6C-6FD2-67BB-2670-5BFDD170EC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E9B0D058-B8D1-9353-2199-A74B70392D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A1A6A6-A997-36FF-9BD6-128BD48F10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1DB2A818-4899-91F3-6E29-A6B44792B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06FA050E-E57A-A008-4AFC-E0A7BF4BD9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1AA4FDAD-E69F-B8CA-3647-41EE49D189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FA9079B0-05A2-05C9-0B71-62DA834290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B1A01482-3AC9-3B96-29F0-77E1F45A2B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18BBAE1C-A0BE-C2D0-0B21-EF53F120FE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6699894E-9D4E-38B1-7E0F-FD7E8DD87C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7686F1-1A2D-7362-06B5-FFFD3ACB4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61B3E07-B72D-1FE2-EDEA-17E925D72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DFA77FC-64D9-DE58-A28A-66AD9C2B32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FF768D7-8614-439F-50A9-59D5140555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374D642E-1A3B-7563-4C4C-A8886D59033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BFF8C2B2-E490-A9EE-3883-FA9C8EE2469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4EBDBA2-C991-DB59-8E58-B4D12A257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77A19F7-390A-587C-0735-A199D3DB0C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4CC8F53-BFF6-5AA8-554D-A3AFC16E10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07FE88-BFE7-3491-C4ED-84BCC713C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E59AEE7-2E00-DD8E-4A64-624BBBF218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4BB12628-726F-E89A-FBAF-334733B975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2BE7A39-1897-9A9A-F597-9D75FE4A85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7C6C0069-A065-BA31-6BD7-D5AA4499F6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3CD5D7-6B2F-E9B2-9A97-ADB1AB308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B8559C-9482-7A04-AFCA-0EE0336DB9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8E5CDD-04A4-0F7F-051B-44C6F6B7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423FA6BC-48D6-1095-2002-196438F1D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22D39D72-6C9D-0B9E-8A6B-E7C2286B9C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7683F3FD-E227-C358-C0FD-2FFA3C28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EC33943E-7F7F-3DD7-3721-BA4866CC6B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E45C6B72-DCCD-6EB6-132D-0FA67819D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168015B7-C961-378D-2DC6-DC765AF0C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DF769C9F-2362-9FBD-939F-ABDB7CBB1F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25755D6-AD5C-914E-7A62-145DBD64A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DFDDF6F8-12EA-25EC-8FC5-8A21B11F38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EBD7A53C-B52C-8CA2-F5BA-686A373E4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7CA0655A-0AF5-EEE3-ABB0-20D1BED0BD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4FD9506A-2D60-7B40-6CF8-F96EE89F92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AB7F3BA7-1A8F-076B-B5E3-818D3298FB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70B6BB27-AE08-DCF4-FC6C-B0AA459929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8BE40A7-E371-08CD-A28A-03F591E0F5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69E67CF8-C6BE-AFC8-E935-47A9B66A1D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9066B5CD-8B07-C124-814E-E0FCC34219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15BDA307-0487-F6F8-9712-E7E849479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FB2D68D3-0B6E-1782-F250-F235EBF134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0044EBAD-2D73-148B-C869-00D38A213E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BEA5DF87-0DFD-2540-F7AB-0E6ACB1E327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916F5E3C-9C75-F588-DE04-69C972C186B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38DF4F6-2A73-D808-991D-95439C173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7A2833E-2ADD-3B71-08FC-6283A81A80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CDF8FCA-19BF-CFB5-0CCB-3EF2D7CB0A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73B0C2F-F151-71AB-9ABE-1959C358EAF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A44D14B4-5764-EFCE-FBC7-CF2D0B277AB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E3756F0B-F8B3-26EE-2A7F-1C5992122CA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1E4DCDD-63E6-2079-6168-1020560A91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514E1C2-75D7-754B-9F26-F5B9066EF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1804AAA-0E5C-F089-12DB-DA756DBC8F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2EE8038-D703-128B-70AB-CE6021260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89B8075-A4EE-CE03-6C76-DC97CFABA0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E9606914-44A7-93DD-5097-AC11FE653E8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AA850AAF-4BA2-57DD-6C9D-C9991F2F2F8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66085E16-1D45-53C3-E48D-B7202C213A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6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45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1" r:id="rId20"/>
    <p:sldLayoutId id="2147483672" r:id="rId2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17" y="298564"/>
            <a:ext cx="5905958" cy="6260873"/>
          </a:xfrm>
        </p:spPr>
        <p:txBody>
          <a:bodyPr>
            <a:noAutofit/>
          </a:bodyPr>
          <a:lstStyle/>
          <a:p>
            <a:r>
              <a:t>How fashion influences the modern world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Technology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57636" y="1997132"/>
            <a:ext cx="6800556" cy="4356056"/>
          </a:xfrm>
        </p:spPr>
        <p:txBody>
          <a:bodyPr>
            <a:normAutofit/>
          </a:bodyPr>
          <a:lstStyle/>
          <a:p>
            <a:r>
              <a:rPr dirty="0"/>
              <a:t>Digital printing enables precise designs</a:t>
            </a:r>
          </a:p>
          <a:p>
            <a:r>
              <a:rPr dirty="0"/>
              <a:t>Laser cutting improves fabric precision</a:t>
            </a:r>
          </a:p>
          <a:p>
            <a:r>
              <a:rPr dirty="0"/>
              <a:t>Smart fabrics integrate wearable technology</a:t>
            </a:r>
          </a:p>
          <a:p>
            <a:r>
              <a:rPr dirty="0"/>
              <a:t>Virtual try-on enhances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129-0597-2A60-28EE-C566CE84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Behavior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663-A4F7-2D52-BF77-D18D715167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dirty="0"/>
              <a:t>Consumer motivation and decision making</a:t>
            </a:r>
          </a:p>
          <a:p>
            <a:r>
              <a:rPr dirty="0"/>
              <a:t>Product knowledge and preference formation</a:t>
            </a:r>
          </a:p>
          <a:p>
            <a:r>
              <a:rPr dirty="0"/>
              <a:t>Impact of external factors on purchasing behavior</a:t>
            </a:r>
          </a:p>
          <a:p>
            <a:r>
              <a:rPr dirty="0"/>
              <a:t>Cultural and social influences on consumer choices</a:t>
            </a:r>
          </a:p>
        </p:txBody>
      </p:sp>
    </p:spTree>
    <p:extLst>
      <p:ext uri="{BB962C8B-B14F-4D97-AF65-F5344CB8AC3E}">
        <p14:creationId xmlns:p14="http://schemas.microsoft.com/office/powerpoint/2010/main" val="57591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605" y="344020"/>
            <a:ext cx="11047042" cy="1185045"/>
          </a:xfrm>
        </p:spPr>
        <p:txBody>
          <a:bodyPr/>
          <a:lstStyle/>
          <a:p>
            <a:r>
              <a:t>Cultural Exchange Through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70605" y="1885073"/>
            <a:ext cx="5741494" cy="4277041"/>
          </a:xfrm>
        </p:spPr>
        <p:txBody>
          <a:bodyPr/>
          <a:lstStyle/>
          <a:p>
            <a:r>
              <a:rPr dirty="0"/>
              <a:t>Artistic collaborations</a:t>
            </a:r>
          </a:p>
          <a:p>
            <a:r>
              <a:rPr dirty="0"/>
              <a:t>Music festivals</a:t>
            </a:r>
          </a:p>
          <a:p>
            <a:r>
              <a:rPr dirty="0"/>
              <a:t>Educational programs</a:t>
            </a:r>
          </a:p>
          <a:p>
            <a:r>
              <a:rPr dirty="0"/>
              <a:t>Language classes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t>Fashion Economic Impact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dirty="0"/>
              <a:t>Fashion industry contributes to GDP growth</a:t>
            </a:r>
          </a:p>
          <a:p>
            <a:r>
              <a:rPr dirty="0"/>
              <a:t>Employment opportunities in design and manufacturing</a:t>
            </a:r>
          </a:p>
          <a:p>
            <a:r>
              <a:rPr dirty="0"/>
              <a:t>Textile exports generate significant revenue</a:t>
            </a:r>
          </a:p>
          <a:p>
            <a:r>
              <a:rPr dirty="0"/>
              <a:t>Sustainable fashion practices reduce environmental costs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FACE-28D0-C47C-B0C2-5176183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FEE5-FBF3-FE7E-9A3C-6F3022A661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dirty="0"/>
              <a:t>Brand positioning to target specific demographics</a:t>
            </a:r>
          </a:p>
          <a:p>
            <a:r>
              <a:rPr dirty="0"/>
              <a:t>Influencer partnerships to increase brand awareness</a:t>
            </a:r>
          </a:p>
          <a:p>
            <a:r>
              <a:rPr dirty="0"/>
              <a:t>Social media campaigns to engage with customers</a:t>
            </a:r>
          </a:p>
          <a:p>
            <a:r>
              <a:rPr dirty="0"/>
              <a:t>Digital advertising to reach a wider audience</a:t>
            </a:r>
          </a:p>
        </p:txBody>
      </p:sp>
      <p:pic>
        <p:nvPicPr>
          <p:cNvPr id="6" name="Content Placeholder 5" descr="Dandelions on a gradient blue and green background">
            <a:extLst>
              <a:ext uri="{FF2B5EF4-FFF2-40B4-BE49-F238E27FC236}">
                <a16:creationId xmlns:a16="http://schemas.microsoft.com/office/drawing/2014/main" id="{9309891B-5242-6D6B-B134-4496AFAABE7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9095875" y="1997132"/>
            <a:ext cx="2679700" cy="4356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7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5D536-D39E-C69E-FDFF-E7395FC5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8A06-475B-84C7-4923-5996FF51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605" y="344020"/>
            <a:ext cx="11047042" cy="1185045"/>
          </a:xfrm>
        </p:spPr>
        <p:txBody>
          <a:bodyPr/>
          <a:lstStyle/>
          <a:p>
            <a:r>
              <a:t>Cultural Exchange Through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4E2FC9-CF9D-C2D1-9F4E-2E0CCCD321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70604" y="1885073"/>
            <a:ext cx="7359475" cy="4277041"/>
          </a:xfrm>
        </p:spPr>
        <p:txBody>
          <a:bodyPr/>
          <a:lstStyle/>
          <a:p>
            <a:r>
              <a:rPr lang="en-US" dirty="0"/>
              <a:t>Artistic collaborations</a:t>
            </a:r>
          </a:p>
          <a:p>
            <a:r>
              <a:rPr lang="en-US" dirty="0"/>
              <a:t>Music festivals</a:t>
            </a:r>
          </a:p>
          <a:p>
            <a:r>
              <a:rPr lang="en-US" dirty="0"/>
              <a:t>Educational programs</a:t>
            </a:r>
          </a:p>
          <a:p>
            <a:r>
              <a:rPr lang="en-US" dirty="0"/>
              <a:t>Language classes</a:t>
            </a:r>
          </a:p>
        </p:txBody>
      </p:sp>
    </p:spTree>
    <p:extLst>
      <p:ext uri="{BB962C8B-B14F-4D97-AF65-F5344CB8AC3E}">
        <p14:creationId xmlns:p14="http://schemas.microsoft.com/office/powerpoint/2010/main" val="99109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9D8D-B1FE-C386-74FB-5A3BE0B0B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3056-EFA0-B69A-DC91-309ED98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dirty="0"/>
              <a:t>Digital Fashion Boom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429B-B393-2C59-B387-1ACA919BBB58}"/>
              </a:ext>
            </a:extLst>
          </p:cNvPr>
          <p:cNvSpPr txBox="1">
            <a:spLocks/>
          </p:cNvSpPr>
          <p:nvPr/>
        </p:nvSpPr>
        <p:spPr>
          <a:xfrm>
            <a:off x="3815845" y="2068252"/>
            <a:ext cx="7314440" cy="423221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Fashion industry contributes to GDP growth</a:t>
            </a:r>
          </a:p>
          <a:p>
            <a:r>
              <a:rPr lang="en-US" sz="1800" dirty="0"/>
              <a:t>Employment opportunities in design and manufacturing</a:t>
            </a:r>
          </a:p>
          <a:p>
            <a:r>
              <a:rPr lang="en-US" sz="1800" dirty="0"/>
              <a:t>Textile exports generate significant revenue</a:t>
            </a:r>
          </a:p>
          <a:p>
            <a:r>
              <a:rPr lang="en-US" sz="1800" dirty="0"/>
              <a:t>Sustainable fashion practices reduce environmental costs</a:t>
            </a:r>
          </a:p>
        </p:txBody>
      </p:sp>
    </p:spTree>
    <p:extLst>
      <p:ext uri="{BB962C8B-B14F-4D97-AF65-F5344CB8AC3E}">
        <p14:creationId xmlns:p14="http://schemas.microsoft.com/office/powerpoint/2010/main" val="183277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2FD60-3D3A-415C-9FB6-70823CC0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100B87-277D-D8E2-7C61-7D855D1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Fashion Media Impact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43D5824-6A78-76B1-6495-08F93D65D29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76225" y="2449513"/>
            <a:ext cx="6489700" cy="371792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dirty="0"/>
              <a:t>Management positions in various departments</a:t>
            </a:r>
          </a:p>
          <a:p>
            <a:r>
              <a:rPr dirty="0"/>
              <a:t>Sales and marketing roles with growth potential</a:t>
            </a:r>
          </a:p>
          <a:p>
            <a:r>
              <a:rPr dirty="0"/>
              <a:t>Information technology and software development opportunities</a:t>
            </a:r>
          </a:p>
          <a:p>
            <a:r>
              <a:rPr dirty="0"/>
              <a:t>Research and development positions for innovation and advancement</a:t>
            </a:r>
          </a:p>
        </p:txBody>
      </p:sp>
    </p:spTree>
    <p:extLst>
      <p:ext uri="{BB962C8B-B14F-4D97-AF65-F5344CB8AC3E}">
        <p14:creationId xmlns:p14="http://schemas.microsoft.com/office/powerpoint/2010/main" val="163428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9F98-9BDA-21B3-46A0-9D8E2FAB6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B28D-7009-4B92-A62E-455657BF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605" y="344020"/>
            <a:ext cx="8630745" cy="1713380"/>
          </a:xfrm>
        </p:spPr>
        <p:txBody>
          <a:bodyPr/>
          <a:lstStyle/>
          <a:p>
            <a:r>
              <a:rPr dirty="0"/>
              <a:t>Cultural Exchange Through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E7F987-65B8-49F1-894E-3CA6F5DC46E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62044" y="2236939"/>
            <a:ext cx="9529905" cy="4277041"/>
          </a:xfrm>
        </p:spPr>
        <p:txBody>
          <a:bodyPr/>
          <a:lstStyle/>
          <a:p>
            <a:r>
              <a:rPr dirty="0"/>
              <a:t>Artistic collaborations</a:t>
            </a:r>
          </a:p>
          <a:p>
            <a:r>
              <a:rPr dirty="0"/>
              <a:t>Music festivals</a:t>
            </a:r>
          </a:p>
          <a:p>
            <a:r>
              <a:rPr dirty="0"/>
              <a:t>Educational programs</a:t>
            </a:r>
          </a:p>
          <a:p>
            <a:r>
              <a:rPr dirty="0"/>
              <a:t>Language classes</a:t>
            </a:r>
          </a:p>
        </p:txBody>
      </p:sp>
    </p:spTree>
    <p:extLst>
      <p:ext uri="{BB962C8B-B14F-4D97-AF65-F5344CB8AC3E}">
        <p14:creationId xmlns:p14="http://schemas.microsoft.com/office/powerpoint/2010/main" val="375038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07B9A-0F07-FE16-C3C4-F19E010E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26A-7293-4E7B-4A1E-93E97F198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480" y="0"/>
            <a:ext cx="7977600" cy="2085696"/>
          </a:xfrm>
        </p:spPr>
        <p:txBody>
          <a:bodyPr wrap="square" anchor="b">
            <a:normAutofit/>
          </a:bodyPr>
          <a:lstStyle/>
          <a:p>
            <a:r>
              <a:rPr dirty="0"/>
              <a:t>Global Fashion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C4FD-1B7D-0BF2-E58D-22E79FAD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20" y="2696090"/>
            <a:ext cx="8508640" cy="3887589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helloSustainable</a:t>
            </a:r>
            <a:r>
              <a:rPr lang="en-US" sz="1800" dirty="0"/>
              <a:t> materials will dominate the industry</a:t>
            </a:r>
          </a:p>
          <a:p>
            <a:pPr algn="l"/>
            <a:r>
              <a:rPr lang="en-US" sz="1800" dirty="0"/>
              <a:t>Personalized clothing through 3D printing will rise</a:t>
            </a:r>
          </a:p>
          <a:p>
            <a:pPr algn="l"/>
            <a:r>
              <a:rPr lang="en-US" sz="1800" dirty="0"/>
              <a:t>Virtual try-on and augmented reality will enhance shopping</a:t>
            </a:r>
          </a:p>
          <a:p>
            <a:pPr algn="l"/>
            <a:r>
              <a:rPr lang="en-US" sz="1800" dirty="0"/>
              <a:t>Eco-friendly production methods will become the norm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480" y="0"/>
            <a:ext cx="7977600" cy="2085696"/>
          </a:xfrm>
        </p:spPr>
        <p:txBody>
          <a:bodyPr wrap="square" anchor="b">
            <a:normAutofit/>
          </a:bodyPr>
          <a:lstStyle/>
          <a:p>
            <a:r>
              <a:rPr dirty="0"/>
              <a:t>Global Fashion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20" y="2696090"/>
            <a:ext cx="8508640" cy="3887589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helloSustainable</a:t>
            </a:r>
            <a:r>
              <a:rPr lang="en-US" sz="1800" dirty="0"/>
              <a:t> materials will dominate the industry</a:t>
            </a:r>
          </a:p>
          <a:p>
            <a:pPr algn="l"/>
            <a:r>
              <a:rPr lang="en-US" sz="1800" dirty="0"/>
              <a:t>Personalized clothing through 3D printing will rise</a:t>
            </a:r>
          </a:p>
          <a:p>
            <a:pPr algn="l"/>
            <a:r>
              <a:rPr lang="en-US" sz="1800" dirty="0"/>
              <a:t>Virtual try-on and augmented reality will enhance shopping</a:t>
            </a:r>
          </a:p>
          <a:p>
            <a:pPr algn="l"/>
            <a:r>
              <a:rPr lang="en-US" sz="1800" dirty="0"/>
              <a:t>Eco-friendly production methods will become the norm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329-241B-3D83-28A7-AB24D96C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97" y="170162"/>
            <a:ext cx="6868218" cy="2085696"/>
          </a:xfrm>
        </p:spPr>
        <p:txBody>
          <a:bodyPr/>
          <a:lstStyle/>
          <a:p>
            <a:r>
              <a:t>Future Fashion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7EB9-537B-F345-0741-811959133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000" y="2601066"/>
            <a:ext cx="8763176" cy="3883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/>
              <a:t>Sustainable materials will dominate the industry</a:t>
            </a:r>
          </a:p>
          <a:p>
            <a:pPr algn="l"/>
            <a:r>
              <a:rPr lang="en-US" sz="1800" dirty="0"/>
              <a:t>Personalized clothing through 3D printing will rise</a:t>
            </a:r>
          </a:p>
          <a:p>
            <a:pPr algn="l"/>
            <a:r>
              <a:rPr lang="en-US" sz="1800" dirty="0"/>
              <a:t>Virtual try-on and augmented reality will enhance shopping</a:t>
            </a:r>
          </a:p>
          <a:p>
            <a:pPr algn="l"/>
            <a:r>
              <a:rPr lang="en-US" sz="1800" dirty="0"/>
              <a:t>Eco-friendly production methods will become the norm</a:t>
            </a:r>
          </a:p>
        </p:txBody>
      </p:sp>
    </p:spTree>
    <p:extLst>
      <p:ext uri="{BB962C8B-B14F-4D97-AF65-F5344CB8AC3E}">
        <p14:creationId xmlns:p14="http://schemas.microsoft.com/office/powerpoint/2010/main" val="326881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028" y="3142565"/>
            <a:ext cx="4132469" cy="1384307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82662-F02B-611C-1DF3-49838947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C8B6-4337-9E34-1DB3-B211CBC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73" y="71120"/>
            <a:ext cx="6314787" cy="2085696"/>
          </a:xfrm>
        </p:spPr>
        <p:txBody>
          <a:bodyPr wrap="square" anchor="b">
            <a:normAutofit/>
          </a:bodyPr>
          <a:lstStyle/>
          <a:p>
            <a:r>
              <a:rPr dirty="0"/>
              <a:t>Global Fashion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BEBE-F26A-16FC-CAB6-6E9EF6BD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74" y="2696090"/>
            <a:ext cx="6548466" cy="388758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Sustainable clothing is gaining popularity</a:t>
            </a:r>
          </a:p>
          <a:p>
            <a:pPr algn="l"/>
            <a:r>
              <a:rPr lang="en-US" sz="1800" dirty="0"/>
              <a:t>Luxury brands are incorporating streetwear</a:t>
            </a:r>
          </a:p>
          <a:p>
            <a:pPr algn="l"/>
            <a:r>
              <a:rPr lang="en-US" sz="1800" dirty="0"/>
              <a:t>Athleisure wear continues to influence</a:t>
            </a:r>
          </a:p>
          <a:p>
            <a:pPr algn="l"/>
            <a:r>
              <a:rPr lang="en-US" sz="1800" dirty="0"/>
              <a:t>Digital platforms are shaping fashion choices</a:t>
            </a:r>
          </a:p>
          <a:p>
            <a:pPr algn="l"/>
            <a:endParaRPr dirty="0"/>
          </a:p>
        </p:txBody>
      </p:sp>
      <p:pic>
        <p:nvPicPr>
          <p:cNvPr id="4" name="Picture Placeholder 8" descr="Abstract Architecture Design">
            <a:extLst>
              <a:ext uri="{FF2B5EF4-FFF2-40B4-BE49-F238E27FC236}">
                <a16:creationId xmlns:a16="http://schemas.microsoft.com/office/drawing/2014/main" id="{4283E3CF-82AB-A119-DD1C-9635A98E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167" r="17933" b="-187"/>
          <a:stretch/>
        </p:blipFill>
        <p:spPr>
          <a:xfrm>
            <a:off x="7061200" y="139004"/>
            <a:ext cx="5390226" cy="60087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31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Fashion Media Impact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D89EF87-AD32-C37C-130D-1E75D7DA6ED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76225" y="2449513"/>
            <a:ext cx="6489700" cy="371792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dirty="0"/>
              <a:t>Management positions in various departments</a:t>
            </a:r>
          </a:p>
          <a:p>
            <a:r>
              <a:rPr dirty="0"/>
              <a:t>Sales and marketing roles with growth potential</a:t>
            </a:r>
          </a:p>
          <a:p>
            <a:r>
              <a:rPr dirty="0"/>
              <a:t>Information technology and software development opportunities</a:t>
            </a:r>
          </a:p>
          <a:p>
            <a:r>
              <a:rPr dirty="0"/>
              <a:t>Research and development positions for innovation and advancement</a:t>
            </a: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Runway Show Influence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dirty="0"/>
              <a:t>Runway Show Influence</a:t>
            </a:r>
          </a:p>
          <a:p>
            <a:r>
              <a:rPr dirty="0"/>
              <a:t>Fashion trends are set by designers</a:t>
            </a:r>
          </a:p>
          <a:p>
            <a:r>
              <a:rPr dirty="0"/>
              <a:t>Influences consumer purchasing decisions</a:t>
            </a:r>
          </a:p>
          <a:p>
            <a:r>
              <a:rPr dirty="0"/>
              <a:t>Impacts beauty and cosmetic industry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A178-1DD7-6D30-8B4C-80A4437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Opportunities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E200A-A99F-836A-B073-BF20C19C7FE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57636" y="1997132"/>
            <a:ext cx="8772686" cy="4356056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dirty="0"/>
              <a:t>Management positions in various departments</a:t>
            </a:r>
          </a:p>
          <a:p>
            <a:r>
              <a:rPr dirty="0"/>
              <a:t>Sales and marketing roles with growth potential</a:t>
            </a:r>
          </a:p>
          <a:p>
            <a:r>
              <a:rPr dirty="0"/>
              <a:t>Information technology and software development opportunities</a:t>
            </a:r>
          </a:p>
          <a:p>
            <a:r>
              <a:rPr dirty="0"/>
              <a:t>Research and development positions for innovation and advancement</a:t>
            </a:r>
          </a:p>
        </p:txBody>
      </p:sp>
    </p:spTree>
    <p:extLst>
      <p:ext uri="{BB962C8B-B14F-4D97-AF65-F5344CB8AC3E}">
        <p14:creationId xmlns:p14="http://schemas.microsoft.com/office/powerpoint/2010/main" val="11840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904F8-09AF-FB7F-636F-503B82FF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0659A-B139-6CA2-D2C9-434A7628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Fashion Media Impact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4D088AA-58B7-B6A7-F41D-8D24F6559C9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76225" y="2449513"/>
            <a:ext cx="6489700" cy="371792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dirty="0"/>
              <a:t>Management positions in various departments</a:t>
            </a:r>
          </a:p>
          <a:p>
            <a:r>
              <a:rPr dirty="0"/>
              <a:t>Sales and marketing roles with growth potential</a:t>
            </a:r>
          </a:p>
          <a:p>
            <a:r>
              <a:rPr dirty="0"/>
              <a:t>Information technology and software development opportunities</a:t>
            </a:r>
          </a:p>
          <a:p>
            <a:r>
              <a:rPr dirty="0"/>
              <a:t>Research and development positions for innovation and advancement</a:t>
            </a:r>
          </a:p>
        </p:txBody>
      </p:sp>
    </p:spTree>
    <p:extLst>
      <p:ext uri="{BB962C8B-B14F-4D97-AF65-F5344CB8AC3E}">
        <p14:creationId xmlns:p14="http://schemas.microsoft.com/office/powerpoint/2010/main" val="36892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dirty="0"/>
              <a:t>Digital Fashion Boom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C963-0ED9-5287-ACD8-001FBD7A63BF}"/>
              </a:ext>
            </a:extLst>
          </p:cNvPr>
          <p:cNvSpPr txBox="1">
            <a:spLocks/>
          </p:cNvSpPr>
          <p:nvPr/>
        </p:nvSpPr>
        <p:spPr>
          <a:xfrm>
            <a:off x="3815845" y="2068252"/>
            <a:ext cx="7314440" cy="423221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Fashion industry contributes to GDP growth</a:t>
            </a:r>
          </a:p>
          <a:p>
            <a:r>
              <a:rPr lang="en-US" sz="1800" dirty="0"/>
              <a:t>Employment opportunities in design and manufacturing</a:t>
            </a:r>
          </a:p>
          <a:p>
            <a:r>
              <a:rPr lang="en-US" sz="1800" dirty="0"/>
              <a:t>Textile exports generate significant revenue</a:t>
            </a:r>
          </a:p>
          <a:p>
            <a:r>
              <a:rPr lang="en-US" sz="1800" dirty="0"/>
              <a:t>Sustainable fashion practices reduce environmental costs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10402"/>
            <a:ext cx="8313420" cy="1185045"/>
          </a:xfrm>
        </p:spPr>
        <p:txBody>
          <a:bodyPr/>
          <a:lstStyle/>
          <a:p>
            <a:r>
              <a:t>Sustainable Fashion Rise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011680" y="2154014"/>
            <a:ext cx="7213599" cy="4232218"/>
          </a:xfrm>
        </p:spPr>
        <p:txBody>
          <a:bodyPr>
            <a:normAutofit/>
          </a:bodyPr>
          <a:lstStyle/>
          <a:p>
            <a:r>
              <a:rPr dirty="0"/>
              <a:t>Increased consumer awareness of environmental impact</a:t>
            </a:r>
          </a:p>
          <a:p>
            <a:r>
              <a:rPr dirty="0"/>
              <a:t>Growing demand for eco friendly clothing</a:t>
            </a:r>
          </a:p>
          <a:p>
            <a:r>
              <a:rPr dirty="0"/>
              <a:t>Reduced waste through recycling and upcycling</a:t>
            </a:r>
          </a:p>
          <a:p>
            <a:r>
              <a:rPr dirty="0"/>
              <a:t>Ethical production practices gaining prominence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86C09-F420-40AE-93AA-C368DCF73F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5E267E2-D0C1-458E-BA40-3B641CF83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2DBBDF-0415-4F4A-A72F-EB449088BF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0</TotalTime>
  <Words>495</Words>
  <Application>Microsoft Office PowerPoint</Application>
  <PresentationFormat>Widescreen</PresentationFormat>
  <Paragraphs>114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Calibri</vt:lpstr>
      <vt:lpstr>Goudy Old Style</vt:lpstr>
      <vt:lpstr>Wingdings</vt:lpstr>
      <vt:lpstr>FrostyVTI</vt:lpstr>
      <vt:lpstr>How fashion influences the modern world</vt:lpstr>
      <vt:lpstr>Global Fashion Trends</vt:lpstr>
      <vt:lpstr>Global Fashion Trends</vt:lpstr>
      <vt:lpstr>Fashion Media Impact</vt:lpstr>
      <vt:lpstr>Runway Show Influence</vt:lpstr>
      <vt:lpstr>Career Opportunities Available</vt:lpstr>
      <vt:lpstr>Fashion Media Impact</vt:lpstr>
      <vt:lpstr>Digital Fashion Boom</vt:lpstr>
      <vt:lpstr>Sustainable Fashion Rise</vt:lpstr>
      <vt:lpstr>Fashion Technology Advances</vt:lpstr>
      <vt:lpstr>Consumer Behavior Study</vt:lpstr>
      <vt:lpstr>Cultural Exchange Through</vt:lpstr>
      <vt:lpstr>Fashion Economic Impact</vt:lpstr>
      <vt:lpstr>Fashion Marketing Strategies</vt:lpstr>
      <vt:lpstr>Cultural Exchange Through</vt:lpstr>
      <vt:lpstr>Digital Fashion Boom</vt:lpstr>
      <vt:lpstr>Fashion Media Impact</vt:lpstr>
      <vt:lpstr>Cultural Exchange Through</vt:lpstr>
      <vt:lpstr>Global Fashion Trends</vt:lpstr>
      <vt:lpstr>Future Fashion Predictions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180</cp:revision>
  <dcterms:created xsi:type="dcterms:W3CDTF">2023-12-10T15:14:12Z</dcterms:created>
  <dcterms:modified xsi:type="dcterms:W3CDTF">2024-12-25T07:43:08Z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