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E6E-5F43-4764-B564-3D35B094ADC5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62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E6E-5F43-4764-B564-3D35B094ADC5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75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E6E-5F43-4764-B564-3D35B094ADC5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0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E6E-5F43-4764-B564-3D35B094ADC5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15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E6E-5F43-4764-B564-3D35B094ADC5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43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E6E-5F43-4764-B564-3D35B094ADC5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1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E6E-5F43-4764-B564-3D35B094ADC5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96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E6E-5F43-4764-B564-3D35B094ADC5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41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E6E-5F43-4764-B564-3D35B094ADC5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5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E6E-5F43-4764-B564-3D35B094ADC5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61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E6E-5F43-4764-B564-3D35B094ADC5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01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EEE6E-5F43-4764-B564-3D35B094ADC5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55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contenido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448" y="1015346"/>
            <a:ext cx="2373545" cy="2373545"/>
          </a:xfrm>
        </p:spPr>
      </p:pic>
      <p:pic>
        <p:nvPicPr>
          <p:cNvPr id="11" name="Marcador de contenido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5" y="795542"/>
            <a:ext cx="2691384" cy="2691384"/>
          </a:xfr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628860" y="507515"/>
            <a:ext cx="47416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tserrat"/>
              </a:rPr>
              <a:t>Asus ROG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Montserrat"/>
              </a:rPr>
              <a:t>Strix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tserrat"/>
              </a:rPr>
              <a:t> G17 G713IC-HX011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tserrat"/>
              </a:rPr>
              <a:t>AMD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Montserrat"/>
              </a:rPr>
              <a:t>Ryzen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tserrat"/>
              </a:rPr>
              <a:t> 7 4800H/16GB/1TB SSD/RTX 3050/17.3"</a:t>
            </a: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FF6000"/>
                </a:solidFill>
                <a:effectLst/>
                <a:latin typeface="Montserrat"/>
              </a:rPr>
              <a:t>999€</a:t>
            </a: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107326" y="1015346"/>
            <a:ext cx="8056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15235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800" b="1" dirty="0" smtClean="0">
                <a:solidFill>
                  <a:srgbClr val="BBBBBB"/>
                </a:solidFill>
                <a:latin typeface="Montserrat"/>
              </a:rPr>
              <a:t>PVP</a:t>
            </a:r>
            <a:r>
              <a:rPr kumimoji="0" lang="es-ES" altLang="es-ES" sz="1000" b="0" i="0" u="none" strike="sng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Open Sans"/>
              </a:rPr>
              <a:t>1399</a:t>
            </a:r>
            <a:r>
              <a:rPr kumimoji="0" lang="es-ES" altLang="es-ES" sz="10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Open Sans"/>
              </a:rPr>
              <a:t>€</a:t>
            </a:r>
            <a:endParaRPr kumimoji="0" lang="es-ES" altLang="es-E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71444" y="765971"/>
            <a:ext cx="541013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tserrat"/>
              </a:rPr>
              <a:t>HP 15s-fq4028ns Intel Core i5-1155G7/16GB/512GB SSD/15.6"</a:t>
            </a: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FF6000"/>
                </a:solidFill>
                <a:effectLst/>
                <a:latin typeface="Montserrat"/>
              </a:rPr>
              <a:t>649€</a:t>
            </a: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44279" y="1015346"/>
            <a:ext cx="7639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15235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Montserrat"/>
              </a:rPr>
              <a:t>PVP</a:t>
            </a:r>
            <a:r>
              <a:rPr kumimoji="0" lang="es-ES" altLang="es-ES" sz="1000" b="0" i="0" u="none" strike="sng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Open Sans"/>
              </a:rPr>
              <a:t>749</a:t>
            </a:r>
            <a:r>
              <a:rPr kumimoji="0" lang="es-ES" altLang="es-ES" sz="1400" b="0" i="0" u="none" strike="sng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Open Sans"/>
              </a:rPr>
              <a:t>€</a:t>
            </a:r>
            <a:endParaRPr kumimoji="0" lang="es-ES" altLang="es-ES" sz="1800" b="0" i="0" u="none" strike="sng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43456"/>
              </p:ext>
            </p:extLst>
          </p:nvPr>
        </p:nvGraphicFramePr>
        <p:xfrm>
          <a:off x="1679941" y="3388889"/>
          <a:ext cx="8878190" cy="275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095">
                  <a:extLst>
                    <a:ext uri="{9D8B030D-6E8A-4147-A177-3AD203B41FA5}">
                      <a16:colId xmlns:a16="http://schemas.microsoft.com/office/drawing/2014/main" val="1898720290"/>
                    </a:ext>
                  </a:extLst>
                </a:gridCol>
                <a:gridCol w="4439095">
                  <a:extLst>
                    <a:ext uri="{9D8B030D-6E8A-4147-A177-3AD203B41FA5}">
                      <a16:colId xmlns:a16="http://schemas.microsoft.com/office/drawing/2014/main" val="2095235563"/>
                    </a:ext>
                  </a:extLst>
                </a:gridCol>
              </a:tblGrid>
              <a:tr h="45945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051000"/>
                  </a:ext>
                </a:extLst>
              </a:tr>
              <a:tr h="459455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20486"/>
                  </a:ext>
                </a:extLst>
              </a:tr>
              <a:tr h="459455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64143"/>
                  </a:ext>
                </a:extLst>
              </a:tr>
              <a:tr h="459455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31849"/>
                  </a:ext>
                </a:extLst>
              </a:tr>
              <a:tr h="459455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98494"/>
                  </a:ext>
                </a:extLst>
              </a:tr>
              <a:tr h="459455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60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18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Open Sans</vt:lpstr>
      <vt:lpstr>Tema de Office</vt:lpstr>
      <vt:lpstr>Presentación de PowerPoint</vt:lpstr>
    </vt:vector>
  </TitlesOfParts>
  <Company>IES Mare Nostrum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sanchez22014</dc:creator>
  <cp:lastModifiedBy>sanchez22014</cp:lastModifiedBy>
  <cp:revision>2</cp:revision>
  <dcterms:created xsi:type="dcterms:W3CDTF">2022-05-18T18:42:48Z</dcterms:created>
  <dcterms:modified xsi:type="dcterms:W3CDTF">2022-05-18T18:45:56Z</dcterms:modified>
</cp:coreProperties>
</file>