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EE6E-5F43-4764-B564-3D35B094ADC5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546B-E944-4BC0-BC50-2F78EDBE59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062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EE6E-5F43-4764-B564-3D35B094ADC5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546B-E944-4BC0-BC50-2F78EDBE59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675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EE6E-5F43-4764-B564-3D35B094ADC5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546B-E944-4BC0-BC50-2F78EDBE59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805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EE6E-5F43-4764-B564-3D35B094ADC5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546B-E944-4BC0-BC50-2F78EDBE59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915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EE6E-5F43-4764-B564-3D35B094ADC5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546B-E944-4BC0-BC50-2F78EDBE59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843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EE6E-5F43-4764-B564-3D35B094ADC5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546B-E944-4BC0-BC50-2F78EDBE59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417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EE6E-5F43-4764-B564-3D35B094ADC5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546B-E944-4BC0-BC50-2F78EDBE59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96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EE6E-5F43-4764-B564-3D35B094ADC5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546B-E944-4BC0-BC50-2F78EDBE59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141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EE6E-5F43-4764-B564-3D35B094ADC5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546B-E944-4BC0-BC50-2F78EDBE59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059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EE6E-5F43-4764-B564-3D35B094ADC5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546B-E944-4BC0-BC50-2F78EDBE59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261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EE6E-5F43-4764-B564-3D35B094ADC5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546B-E944-4BC0-BC50-2F78EDBE59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201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EEE6E-5F43-4764-B564-3D35B094ADC5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0546B-E944-4BC0-BC50-2F78EDBE59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355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contenido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618" y="1113380"/>
            <a:ext cx="2373545" cy="2373545"/>
          </a:xfrm>
        </p:spPr>
      </p:pic>
      <p:pic>
        <p:nvPicPr>
          <p:cNvPr id="11" name="Marcador de contenido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975" y="954461"/>
            <a:ext cx="2691384" cy="2691384"/>
          </a:xfr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542137" y="488972"/>
            <a:ext cx="474161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Montserrat"/>
              </a:rPr>
              <a:t>Asus ROG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Montserrat"/>
              </a:rPr>
              <a:t>Strix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Montserrat"/>
              </a:rPr>
              <a:t> G17 G713IC-HX011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Montserrat"/>
              </a:rPr>
              <a:t>AMD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Montserrat"/>
              </a:rPr>
              <a:t>Ryzen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Montserrat"/>
              </a:rPr>
              <a:t> 7 4800H/16GB/1TB SSD/RTX 3050/17.3"</a:t>
            </a:r>
            <a:endParaRPr kumimoji="0" lang="es-ES" altLang="es-ES" sz="14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Montserra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FF6000"/>
                </a:solidFill>
                <a:effectLst/>
                <a:latin typeface="Montserrat"/>
              </a:rPr>
              <a:t>999€</a:t>
            </a:r>
            <a:endParaRPr kumimoji="0" lang="es-ES" altLang="es-ES" sz="1400" b="0" i="0" u="none" strike="noStrike" cap="none" normalizeH="0" baseline="0" dirty="0" smtClean="0">
              <a:ln>
                <a:noFill/>
              </a:ln>
              <a:solidFill>
                <a:srgbClr val="888888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76526" y="1004778"/>
            <a:ext cx="80562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152352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800" b="1" dirty="0" smtClean="0">
                <a:solidFill>
                  <a:srgbClr val="BBBBBB"/>
                </a:solidFill>
                <a:latin typeface="Montserrat"/>
              </a:rPr>
              <a:t>PVP</a:t>
            </a:r>
            <a:r>
              <a:rPr kumimoji="0" lang="es-ES" altLang="es-ES" sz="1000" b="0" i="0" u="none" strike="sng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Open Sans"/>
              </a:rPr>
              <a:t>1399</a:t>
            </a:r>
            <a:r>
              <a:rPr kumimoji="0" lang="es-ES" altLang="es-ES" sz="10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Open Sans"/>
              </a:rPr>
              <a:t>€</a:t>
            </a:r>
            <a:endParaRPr kumimoji="0" lang="es-ES" altLang="es-E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772773" y="519749"/>
            <a:ext cx="393223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Montserrat"/>
              </a:rPr>
              <a:t>HP 15s-fq4028ns </a:t>
            </a:r>
            <a:endParaRPr kumimoji="0" lang="es-ES" altLang="es-ES" sz="1400" b="1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Montserra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Montserrat"/>
              </a:rPr>
              <a:t>Intel 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Montserrat"/>
              </a:rPr>
              <a:t>Core i5-1155G7/16GB/512GB SSD/15.6"</a:t>
            </a:r>
            <a:endParaRPr kumimoji="0" lang="es-ES" altLang="es-ES" sz="14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Montserra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FF6000"/>
                </a:solidFill>
                <a:effectLst/>
                <a:latin typeface="Montserrat"/>
              </a:rPr>
              <a:t>649€</a:t>
            </a:r>
            <a:endParaRPr kumimoji="0" lang="es-ES" altLang="es-ES" sz="1400" b="0" i="0" u="none" strike="noStrike" cap="none" normalizeH="0" baseline="0" dirty="0" smtClean="0">
              <a:ln>
                <a:noFill/>
              </a:ln>
              <a:solidFill>
                <a:srgbClr val="888888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356646" y="1004778"/>
            <a:ext cx="76394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152352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800" b="1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Montserrat"/>
              </a:rPr>
              <a:t>PVP</a:t>
            </a:r>
            <a:r>
              <a:rPr kumimoji="0" lang="es-ES" altLang="es-ES" sz="1000" b="0" i="0" u="none" strike="sng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Open Sans"/>
              </a:rPr>
              <a:t>749</a:t>
            </a:r>
            <a:r>
              <a:rPr kumimoji="0" lang="es-ES" altLang="es-ES" sz="1400" b="0" i="0" u="none" strike="sng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Open Sans"/>
              </a:rPr>
              <a:t>€</a:t>
            </a:r>
            <a:endParaRPr kumimoji="0" lang="es-ES" altLang="es-ES" sz="1800" b="0" i="0" u="none" strike="sng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758447"/>
              </p:ext>
            </p:extLst>
          </p:nvPr>
        </p:nvGraphicFramePr>
        <p:xfrm>
          <a:off x="1679941" y="3388889"/>
          <a:ext cx="8878190" cy="293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9095">
                  <a:extLst>
                    <a:ext uri="{9D8B030D-6E8A-4147-A177-3AD203B41FA5}">
                      <a16:colId xmlns:a16="http://schemas.microsoft.com/office/drawing/2014/main" val="1898720290"/>
                    </a:ext>
                  </a:extLst>
                </a:gridCol>
                <a:gridCol w="4439095">
                  <a:extLst>
                    <a:ext uri="{9D8B030D-6E8A-4147-A177-3AD203B41FA5}">
                      <a16:colId xmlns:a16="http://schemas.microsoft.com/office/drawing/2014/main" val="2095235563"/>
                    </a:ext>
                  </a:extLst>
                </a:gridCol>
              </a:tblGrid>
              <a:tr h="459455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HP</a:t>
                      </a:r>
                      <a:r>
                        <a:rPr lang="es-ES" baseline="0" dirty="0" smtClean="0"/>
                        <a:t> 15s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Asus ROG </a:t>
                      </a:r>
                      <a:r>
                        <a:rPr lang="es-ES" dirty="0" err="1" smtClean="0"/>
                        <a:t>Strix</a:t>
                      </a:r>
                      <a:r>
                        <a:rPr lang="es-ES" baseline="0" dirty="0" smtClean="0"/>
                        <a:t> G17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051000"/>
                  </a:ext>
                </a:extLst>
              </a:tr>
              <a:tr h="459455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Processor</a:t>
                      </a:r>
                      <a:r>
                        <a:rPr lang="es-ES" dirty="0" smtClean="0"/>
                        <a:t> Intel Core i5-1155G7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Processor</a:t>
                      </a:r>
                      <a:r>
                        <a:rPr lang="es-ES" dirty="0" smtClean="0"/>
                        <a:t> AMD </a:t>
                      </a:r>
                      <a:r>
                        <a:rPr lang="es-ES" dirty="0" err="1" smtClean="0"/>
                        <a:t>Ryzen</a:t>
                      </a:r>
                      <a:r>
                        <a:rPr lang="es-ES" dirty="0" smtClean="0"/>
                        <a:t> 7 4800H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120486"/>
                  </a:ext>
                </a:extLst>
              </a:tr>
              <a:tr h="459455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16GB RAM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16GB</a:t>
                      </a:r>
                      <a:r>
                        <a:rPr lang="es-ES" baseline="0" dirty="0" smtClean="0"/>
                        <a:t> RAM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364143"/>
                  </a:ext>
                </a:extLst>
              </a:tr>
              <a:tr h="459455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Memory</a:t>
                      </a:r>
                      <a:r>
                        <a:rPr lang="es-ES" dirty="0" smtClean="0"/>
                        <a:t> 512GB SSD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Memory</a:t>
                      </a:r>
                      <a:r>
                        <a:rPr lang="es-ES" dirty="0" smtClean="0"/>
                        <a:t> 1TB SSD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731849"/>
                  </a:ext>
                </a:extLst>
              </a:tr>
              <a:tr h="459455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15.6 </a:t>
                      </a:r>
                      <a:r>
                        <a:rPr lang="es-ES" dirty="0" err="1" smtClean="0"/>
                        <a:t>inches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Screen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17.3 </a:t>
                      </a:r>
                      <a:r>
                        <a:rPr lang="es-ES" dirty="0" err="1" smtClean="0"/>
                        <a:t>inches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Screen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3798494"/>
                  </a:ext>
                </a:extLst>
              </a:tr>
              <a:tr h="459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This one meets all my needs and the price is more affordable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has amazing properties but it is a bit expensive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260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18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80</Words>
  <Application>Microsoft Office PowerPoint</Application>
  <PresentationFormat>Panorámica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Open Sans</vt:lpstr>
      <vt:lpstr>Tema de Office</vt:lpstr>
      <vt:lpstr>Presentación de PowerPoint</vt:lpstr>
    </vt:vector>
  </TitlesOfParts>
  <Company>IES Mare Nostrum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sanchez22014</dc:creator>
  <cp:lastModifiedBy>sanchez22014</cp:lastModifiedBy>
  <cp:revision>4</cp:revision>
  <dcterms:created xsi:type="dcterms:W3CDTF">2022-05-18T18:42:48Z</dcterms:created>
  <dcterms:modified xsi:type="dcterms:W3CDTF">2022-05-19T14:03:14Z</dcterms:modified>
</cp:coreProperties>
</file>