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04" r:id="rId5"/>
    <p:sldId id="278" r:id="rId6"/>
    <p:sldId id="289" r:id="rId7"/>
    <p:sldId id="290" r:id="rId8"/>
    <p:sldId id="291" r:id="rId9"/>
    <p:sldId id="292" r:id="rId10"/>
    <p:sldId id="293" r:id="rId11"/>
    <p:sldId id="312" r:id="rId12"/>
    <p:sldId id="30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3595" autoAdjust="0"/>
  </p:normalViewPr>
  <p:slideViewPr>
    <p:cSldViewPr snapToGrid="0">
      <p:cViewPr varScale="1">
        <p:scale>
          <a:sx n="91" d="100"/>
          <a:sy n="91" d="100"/>
        </p:scale>
        <p:origin x="278" y="77"/>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9/14/2023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9/14/2023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9/14/2023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9/14/2023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6_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915924" y="1825625"/>
            <a:ext cx="1036015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0843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accent6"/>
        </a:solidFill>
        <a:effectLst/>
      </p:bgPr>
    </p:bg>
    <p:spTree>
      <p:nvGrpSpPr>
        <p:cNvPr id="1" name=""/>
        <p:cNvGrpSpPr/>
        <p:nvPr/>
      </p:nvGrpSpPr>
      <p:grpSpPr>
        <a:xfrm>
          <a:off x="0" y="0"/>
          <a:ext cx="0" cy="0"/>
          <a:chOff x="0" y="0"/>
          <a:chExt cx="0" cy="0"/>
        </a:xfrm>
      </p:grpSpPr>
      <p:sp>
        <p:nvSpPr>
          <p:cNvPr id="833" name="Rectangle 832">
            <a:extLst>
              <a:ext uri="{FF2B5EF4-FFF2-40B4-BE49-F238E27FC236}">
                <a16:creationId xmlns:a16="http://schemas.microsoft.com/office/drawing/2014/main" id="{8E22E039-2338-41C1-B766-1F3E903EC727}"/>
              </a:ext>
            </a:extLst>
          </p:cNvPr>
          <p:cNvSpPr/>
          <p:nvPr userDrawn="1"/>
        </p:nvSpPr>
        <p:spPr>
          <a:xfrm>
            <a:off x="4114800" y="1499616"/>
            <a:ext cx="7196328" cy="335584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6.53</a:t>
            </a:r>
          </a:p>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437376" y="1874520"/>
            <a:ext cx="4379976" cy="1547583"/>
          </a:xfrm>
        </p:spPr>
        <p:txBody>
          <a:bodyPr anchor="b">
            <a:normAutofit/>
          </a:bodyPr>
          <a:lstStyle>
            <a:lvl1pPr algn="l">
              <a:defRPr sz="3800" b="1" baseline="0"/>
            </a:lvl1pPr>
          </a:lstStyle>
          <a:p>
            <a:r>
              <a:rPr lang="en-US" dirty="0"/>
              <a:t>CLICK TO EDIT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437376" y="3483864"/>
            <a:ext cx="4379976" cy="61337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Picture Placeholder 16" descr="abstract colorful illustration of buildings">
            <a:extLst>
              <a:ext uri="{FF2B5EF4-FFF2-40B4-BE49-F238E27FC236}">
                <a16:creationId xmlns:a16="http://schemas.microsoft.com/office/drawing/2014/main" id="{BB4F6769-F2AF-40E9-9E50-F81C7E6E6806}"/>
              </a:ext>
            </a:extLst>
          </p:cNvPr>
          <p:cNvGrpSpPr/>
          <p:nvPr userDrawn="1"/>
        </p:nvGrpSpPr>
        <p:grpSpPr>
          <a:xfrm>
            <a:off x="0" y="0"/>
            <a:ext cx="6883718" cy="6858751"/>
            <a:chOff x="0" y="0"/>
            <a:chExt cx="6883718" cy="6858751"/>
          </a:xfrm>
        </p:grpSpPr>
        <p:sp>
          <p:nvSpPr>
            <p:cNvPr id="11" name="Freeform: Shape 10">
              <a:extLst>
                <a:ext uri="{FF2B5EF4-FFF2-40B4-BE49-F238E27FC236}">
                  <a16:creationId xmlns:a16="http://schemas.microsoft.com/office/drawing/2014/main" id="{14671802-9C9A-4E24-88D9-E06A86FB078E}"/>
                </a:ext>
              </a:extLst>
            </p:cNvPr>
            <p:cNvSpPr/>
            <p:nvPr/>
          </p:nvSpPr>
          <p:spPr>
            <a:xfrm>
              <a:off x="5857321" y="5581719"/>
              <a:ext cx="1004801" cy="684694"/>
            </a:xfrm>
            <a:custGeom>
              <a:avLst/>
              <a:gdLst>
                <a:gd name="connsiteX0" fmla="*/ 398872 w 1004801"/>
                <a:gd name="connsiteY0" fmla="*/ 684694 h 684694"/>
                <a:gd name="connsiteX1" fmla="*/ 1004802 w 1004801"/>
                <a:gd name="connsiteY1" fmla="*/ 115598 h 684694"/>
                <a:gd name="connsiteX2" fmla="*/ 846015 w 1004801"/>
                <a:gd name="connsiteY2" fmla="*/ 68596 h 684694"/>
                <a:gd name="connsiteX3" fmla="*/ 705012 w 1004801"/>
                <a:gd name="connsiteY3" fmla="*/ 26676 h 684694"/>
                <a:gd name="connsiteX4" fmla="*/ 613551 w 1004801"/>
                <a:gd name="connsiteY4" fmla="*/ 0 h 684694"/>
                <a:gd name="connsiteX5" fmla="*/ 0 w 1004801"/>
                <a:gd name="connsiteY5" fmla="*/ 557664 h 684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4801" h="684694">
                  <a:moveTo>
                    <a:pt x="398872" y="684694"/>
                  </a:moveTo>
                  <a:lnTo>
                    <a:pt x="1004802" y="115598"/>
                  </a:lnTo>
                  <a:lnTo>
                    <a:pt x="846015" y="68596"/>
                  </a:lnTo>
                  <a:lnTo>
                    <a:pt x="705012" y="26676"/>
                  </a:lnTo>
                  <a:lnTo>
                    <a:pt x="613551" y="0"/>
                  </a:lnTo>
                  <a:lnTo>
                    <a:pt x="0" y="557664"/>
                  </a:lnTo>
                  <a:close/>
                </a:path>
              </a:pathLst>
            </a:custGeom>
            <a:solidFill>
              <a:schemeClr val="accent6">
                <a:lumMod val="60000"/>
                <a:lumOff val="40000"/>
              </a:schemeClr>
            </a:solidFill>
            <a:ln w="12688"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1FC496BE-6A74-4380-A871-1125ECCA3B69}"/>
                </a:ext>
              </a:extLst>
            </p:cNvPr>
            <p:cNvSpPr/>
            <p:nvPr/>
          </p:nvSpPr>
          <p:spPr>
            <a:xfrm>
              <a:off x="6247300" y="5712561"/>
              <a:ext cx="621173" cy="1142003"/>
            </a:xfrm>
            <a:custGeom>
              <a:avLst/>
              <a:gdLst>
                <a:gd name="connsiteX0" fmla="*/ 17784 w 621173"/>
                <a:gd name="connsiteY0" fmla="*/ 566556 h 1142003"/>
                <a:gd name="connsiteX1" fmla="*/ 0 w 621173"/>
                <a:gd name="connsiteY1" fmla="*/ 1142004 h 1142003"/>
                <a:gd name="connsiteX2" fmla="*/ 570362 w 621173"/>
                <a:gd name="connsiteY2" fmla="*/ 1142004 h 1142003"/>
                <a:gd name="connsiteX3" fmla="*/ 621174 w 621173"/>
                <a:gd name="connsiteY3" fmla="*/ 0 h 1142003"/>
              </a:gdLst>
              <a:ahLst/>
              <a:cxnLst>
                <a:cxn ang="0">
                  <a:pos x="connsiteX0" y="connsiteY0"/>
                </a:cxn>
                <a:cxn ang="0">
                  <a:pos x="connsiteX1" y="connsiteY1"/>
                </a:cxn>
                <a:cxn ang="0">
                  <a:pos x="connsiteX2" y="connsiteY2"/>
                </a:cxn>
                <a:cxn ang="0">
                  <a:pos x="connsiteX3" y="connsiteY3"/>
                </a:cxn>
              </a:cxnLst>
              <a:rect l="l" t="t" r="r" b="b"/>
              <a:pathLst>
                <a:path w="621173" h="1142003">
                  <a:moveTo>
                    <a:pt x="17784" y="566556"/>
                  </a:moveTo>
                  <a:lnTo>
                    <a:pt x="0" y="1142004"/>
                  </a:lnTo>
                  <a:lnTo>
                    <a:pt x="570362" y="1142004"/>
                  </a:lnTo>
                  <a:lnTo>
                    <a:pt x="621174" y="0"/>
                  </a:lnTo>
                  <a:close/>
                </a:path>
              </a:pathLst>
            </a:custGeom>
            <a:solidFill>
              <a:schemeClr val="accent6">
                <a:lumMod val="60000"/>
                <a:lumOff val="40000"/>
              </a:schemeClr>
            </a:solidFill>
            <a:ln w="12688"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B1EB51B5-EE77-4EF7-BF37-F8B133937C28}"/>
                </a:ext>
              </a:extLst>
            </p:cNvPr>
            <p:cNvSpPr/>
            <p:nvPr/>
          </p:nvSpPr>
          <p:spPr>
            <a:xfrm>
              <a:off x="1091181" y="6228304"/>
              <a:ext cx="652930" cy="626260"/>
            </a:xfrm>
            <a:custGeom>
              <a:avLst/>
              <a:gdLst>
                <a:gd name="connsiteX0" fmla="*/ 647849 w 652930"/>
                <a:gd name="connsiteY0" fmla="*/ 242628 h 626260"/>
                <a:gd name="connsiteX1" fmla="*/ 652931 w 652930"/>
                <a:gd name="connsiteY1" fmla="*/ 238818 h 626260"/>
                <a:gd name="connsiteX2" fmla="*/ 635146 w 652930"/>
                <a:gd name="connsiteY2" fmla="*/ 232466 h 626260"/>
                <a:gd name="connsiteX3" fmla="*/ 0 w 652930"/>
                <a:gd name="connsiteY3" fmla="*/ 0 h 626260"/>
                <a:gd name="connsiteX4" fmla="*/ 58433 w 652930"/>
                <a:gd name="connsiteY4" fmla="*/ 626260 h 626260"/>
                <a:gd name="connsiteX5" fmla="*/ 144813 w 652930"/>
                <a:gd name="connsiteY5" fmla="*/ 626260 h 626260"/>
                <a:gd name="connsiteX6" fmla="*/ 647849 w 652930"/>
                <a:gd name="connsiteY6" fmla="*/ 242628 h 62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930" h="626260">
                  <a:moveTo>
                    <a:pt x="647849" y="242628"/>
                  </a:moveTo>
                  <a:lnTo>
                    <a:pt x="652931" y="238818"/>
                  </a:lnTo>
                  <a:lnTo>
                    <a:pt x="635146" y="232466"/>
                  </a:lnTo>
                  <a:lnTo>
                    <a:pt x="0" y="0"/>
                  </a:lnTo>
                  <a:lnTo>
                    <a:pt x="58433" y="626260"/>
                  </a:lnTo>
                  <a:lnTo>
                    <a:pt x="144813" y="626260"/>
                  </a:lnTo>
                  <a:lnTo>
                    <a:pt x="647849" y="242628"/>
                  </a:lnTo>
                  <a:close/>
                </a:path>
              </a:pathLst>
            </a:custGeom>
            <a:solidFill>
              <a:schemeClr val="accent2"/>
            </a:solidFill>
            <a:ln w="12688"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7BB46DE2-4842-42F7-8D46-63B751567E8D}"/>
                </a:ext>
              </a:extLst>
            </p:cNvPr>
            <p:cNvSpPr/>
            <p:nvPr/>
          </p:nvSpPr>
          <p:spPr>
            <a:xfrm>
              <a:off x="1759355" y="6473473"/>
              <a:ext cx="638957" cy="233736"/>
            </a:xfrm>
            <a:custGeom>
              <a:avLst/>
              <a:gdLst>
                <a:gd name="connsiteX0" fmla="*/ 637687 w 638957"/>
                <a:gd name="connsiteY0" fmla="*/ 233736 h 233736"/>
                <a:gd name="connsiteX1" fmla="*/ 638957 w 638957"/>
                <a:gd name="connsiteY1" fmla="*/ 233736 h 233736"/>
                <a:gd name="connsiteX2" fmla="*/ 1270 w 638957"/>
                <a:gd name="connsiteY2" fmla="*/ 0 h 233736"/>
                <a:gd name="connsiteX3" fmla="*/ 0 w 638957"/>
                <a:gd name="connsiteY3" fmla="*/ 0 h 233736"/>
              </a:gdLst>
              <a:ahLst/>
              <a:cxnLst>
                <a:cxn ang="0">
                  <a:pos x="connsiteX0" y="connsiteY0"/>
                </a:cxn>
                <a:cxn ang="0">
                  <a:pos x="connsiteX1" y="connsiteY1"/>
                </a:cxn>
                <a:cxn ang="0">
                  <a:pos x="connsiteX2" y="connsiteY2"/>
                </a:cxn>
                <a:cxn ang="0">
                  <a:pos x="connsiteX3" y="connsiteY3"/>
                </a:cxn>
              </a:cxnLst>
              <a:rect l="l" t="t" r="r" b="b"/>
              <a:pathLst>
                <a:path w="638957" h="233736">
                  <a:moveTo>
                    <a:pt x="637687" y="233736"/>
                  </a:moveTo>
                  <a:lnTo>
                    <a:pt x="638957" y="233736"/>
                  </a:lnTo>
                  <a:lnTo>
                    <a:pt x="1270" y="0"/>
                  </a:lnTo>
                  <a:lnTo>
                    <a:pt x="0" y="0"/>
                  </a:lnTo>
                  <a:close/>
                </a:path>
              </a:pathLst>
            </a:custGeom>
            <a:solidFill>
              <a:srgbClr val="F9AA19"/>
            </a:solidFill>
            <a:ln w="12688"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4E15756E-4ED9-48D0-9D1F-15B74033831A}"/>
                </a:ext>
              </a:extLst>
            </p:cNvPr>
            <p:cNvSpPr/>
            <p:nvPr/>
          </p:nvSpPr>
          <p:spPr>
            <a:xfrm>
              <a:off x="1735220" y="6439175"/>
              <a:ext cx="15243" cy="13973"/>
            </a:xfrm>
            <a:custGeom>
              <a:avLst/>
              <a:gdLst>
                <a:gd name="connsiteX0" fmla="*/ 1270 w 15243"/>
                <a:gd name="connsiteY0" fmla="*/ 8892 h 13973"/>
                <a:gd name="connsiteX1" fmla="*/ 15243 w 15243"/>
                <a:gd name="connsiteY1" fmla="*/ 13973 h 13973"/>
                <a:gd name="connsiteX2" fmla="*/ 15243 w 15243"/>
                <a:gd name="connsiteY2" fmla="*/ 5081 h 13973"/>
                <a:gd name="connsiteX3" fmla="*/ 0 w 15243"/>
                <a:gd name="connsiteY3" fmla="*/ 0 h 13973"/>
              </a:gdLst>
              <a:ahLst/>
              <a:cxnLst>
                <a:cxn ang="0">
                  <a:pos x="connsiteX0" y="connsiteY0"/>
                </a:cxn>
                <a:cxn ang="0">
                  <a:pos x="connsiteX1" y="connsiteY1"/>
                </a:cxn>
                <a:cxn ang="0">
                  <a:pos x="connsiteX2" y="connsiteY2"/>
                </a:cxn>
                <a:cxn ang="0">
                  <a:pos x="connsiteX3" y="connsiteY3"/>
                </a:cxn>
              </a:cxnLst>
              <a:rect l="l" t="t" r="r" b="b"/>
              <a:pathLst>
                <a:path w="15243" h="13973">
                  <a:moveTo>
                    <a:pt x="1270" y="8892"/>
                  </a:moveTo>
                  <a:lnTo>
                    <a:pt x="15243" y="13973"/>
                  </a:lnTo>
                  <a:lnTo>
                    <a:pt x="15243" y="5081"/>
                  </a:lnTo>
                  <a:lnTo>
                    <a:pt x="0" y="0"/>
                  </a:lnTo>
                  <a:close/>
                </a:path>
              </a:pathLst>
            </a:custGeom>
            <a:solidFill>
              <a:srgbClr val="F2494C"/>
            </a:solidFill>
            <a:ln w="12688"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40E72BD9-1593-47EC-9FCF-E9FE8EE2D87F}"/>
                </a:ext>
              </a:extLst>
            </p:cNvPr>
            <p:cNvSpPr/>
            <p:nvPr/>
          </p:nvSpPr>
          <p:spPr>
            <a:xfrm>
              <a:off x="1742841" y="6421391"/>
              <a:ext cx="5081" cy="6351"/>
            </a:xfrm>
            <a:custGeom>
              <a:avLst/>
              <a:gdLst>
                <a:gd name="connsiteX0" fmla="*/ 5081 w 5081"/>
                <a:gd name="connsiteY0" fmla="*/ 6352 h 6351"/>
                <a:gd name="connsiteX1" fmla="*/ 5081 w 5081"/>
                <a:gd name="connsiteY1" fmla="*/ 0 h 6351"/>
                <a:gd name="connsiteX2" fmla="*/ 0 w 5081"/>
                <a:gd name="connsiteY2" fmla="*/ 5081 h 6351"/>
              </a:gdLst>
              <a:ahLst/>
              <a:cxnLst>
                <a:cxn ang="0">
                  <a:pos x="connsiteX0" y="connsiteY0"/>
                </a:cxn>
                <a:cxn ang="0">
                  <a:pos x="connsiteX1" y="connsiteY1"/>
                </a:cxn>
                <a:cxn ang="0">
                  <a:pos x="connsiteX2" y="connsiteY2"/>
                </a:cxn>
              </a:cxnLst>
              <a:rect l="l" t="t" r="r" b="b"/>
              <a:pathLst>
                <a:path w="5081" h="6351">
                  <a:moveTo>
                    <a:pt x="5081" y="6352"/>
                  </a:moveTo>
                  <a:lnTo>
                    <a:pt x="5081" y="0"/>
                  </a:lnTo>
                  <a:lnTo>
                    <a:pt x="0" y="5081"/>
                  </a:lnTo>
                  <a:close/>
                </a:path>
              </a:pathLst>
            </a:custGeom>
            <a:solidFill>
              <a:srgbClr val="F2494C"/>
            </a:solidFill>
            <a:ln w="12688"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012E07E1-DC65-4E1E-ACE1-984E3E62358F}"/>
                </a:ext>
              </a:extLst>
            </p:cNvPr>
            <p:cNvSpPr/>
            <p:nvPr/>
          </p:nvSpPr>
          <p:spPr>
            <a:xfrm>
              <a:off x="1089911" y="6204168"/>
              <a:ext cx="630065" cy="238817"/>
            </a:xfrm>
            <a:custGeom>
              <a:avLst/>
              <a:gdLst>
                <a:gd name="connsiteX0" fmla="*/ 0 w 630065"/>
                <a:gd name="connsiteY0" fmla="*/ 0 h 238817"/>
                <a:gd name="connsiteX1" fmla="*/ 0 w 630065"/>
                <a:gd name="connsiteY1" fmla="*/ 7622 h 238817"/>
                <a:gd name="connsiteX2" fmla="*/ 630065 w 630065"/>
                <a:gd name="connsiteY2" fmla="*/ 238818 h 238817"/>
                <a:gd name="connsiteX3" fmla="*/ 630065 w 630065"/>
                <a:gd name="connsiteY3" fmla="*/ 229925 h 238817"/>
              </a:gdLst>
              <a:ahLst/>
              <a:cxnLst>
                <a:cxn ang="0">
                  <a:pos x="connsiteX0" y="connsiteY0"/>
                </a:cxn>
                <a:cxn ang="0">
                  <a:pos x="connsiteX1" y="connsiteY1"/>
                </a:cxn>
                <a:cxn ang="0">
                  <a:pos x="connsiteX2" y="connsiteY2"/>
                </a:cxn>
                <a:cxn ang="0">
                  <a:pos x="connsiteX3" y="connsiteY3"/>
                </a:cxn>
              </a:cxnLst>
              <a:rect l="l" t="t" r="r" b="b"/>
              <a:pathLst>
                <a:path w="630065" h="238817">
                  <a:moveTo>
                    <a:pt x="0" y="0"/>
                  </a:moveTo>
                  <a:lnTo>
                    <a:pt x="0" y="7622"/>
                  </a:lnTo>
                  <a:lnTo>
                    <a:pt x="630065" y="238818"/>
                  </a:lnTo>
                  <a:lnTo>
                    <a:pt x="630065" y="229925"/>
                  </a:lnTo>
                  <a:close/>
                </a:path>
              </a:pathLst>
            </a:custGeom>
            <a:solidFill>
              <a:srgbClr val="F39896"/>
            </a:solidFill>
            <a:ln w="12688"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B0A4D431-DB37-4617-A1D4-D7A16214E846}"/>
                </a:ext>
              </a:extLst>
            </p:cNvPr>
            <p:cNvSpPr/>
            <p:nvPr/>
          </p:nvSpPr>
          <p:spPr>
            <a:xfrm>
              <a:off x="1096262" y="5751940"/>
              <a:ext cx="650389" cy="668180"/>
            </a:xfrm>
            <a:custGeom>
              <a:avLst/>
              <a:gdLst>
                <a:gd name="connsiteX0" fmla="*/ 630065 w 650389"/>
                <a:gd name="connsiteY0" fmla="*/ 668180 h 668180"/>
                <a:gd name="connsiteX1" fmla="*/ 650390 w 650389"/>
                <a:gd name="connsiteY1" fmla="*/ 651667 h 668180"/>
                <a:gd name="connsiteX2" fmla="*/ 600849 w 650389"/>
                <a:gd name="connsiteY2" fmla="*/ 0 h 668180"/>
                <a:gd name="connsiteX3" fmla="*/ 0 w 650389"/>
                <a:gd name="connsiteY3" fmla="*/ 438255 h 668180"/>
              </a:gdLst>
              <a:ahLst/>
              <a:cxnLst>
                <a:cxn ang="0">
                  <a:pos x="connsiteX0" y="connsiteY0"/>
                </a:cxn>
                <a:cxn ang="0">
                  <a:pos x="connsiteX1" y="connsiteY1"/>
                </a:cxn>
                <a:cxn ang="0">
                  <a:pos x="connsiteX2" y="connsiteY2"/>
                </a:cxn>
                <a:cxn ang="0">
                  <a:pos x="connsiteX3" y="connsiteY3"/>
                </a:cxn>
              </a:cxnLst>
              <a:rect l="l" t="t" r="r" b="b"/>
              <a:pathLst>
                <a:path w="650389" h="668180">
                  <a:moveTo>
                    <a:pt x="630065" y="668180"/>
                  </a:moveTo>
                  <a:lnTo>
                    <a:pt x="650390" y="651667"/>
                  </a:lnTo>
                  <a:lnTo>
                    <a:pt x="600849" y="0"/>
                  </a:lnTo>
                  <a:lnTo>
                    <a:pt x="0" y="438255"/>
                  </a:lnTo>
                  <a:close/>
                </a:path>
              </a:pathLst>
            </a:custGeom>
            <a:solidFill>
              <a:schemeClr val="accent5"/>
            </a:solidFill>
            <a:ln w="1268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93BFD618-6E12-4E2D-8814-1A923D4E1DB6}"/>
                </a:ext>
              </a:extLst>
            </p:cNvPr>
            <p:cNvSpPr/>
            <p:nvPr/>
          </p:nvSpPr>
          <p:spPr>
            <a:xfrm>
              <a:off x="787581" y="5243818"/>
              <a:ext cx="905718" cy="1610746"/>
            </a:xfrm>
            <a:custGeom>
              <a:avLst/>
              <a:gdLst>
                <a:gd name="connsiteX0" fmla="*/ 288356 w 905718"/>
                <a:gd name="connsiteY0" fmla="*/ 974324 h 1610746"/>
                <a:gd name="connsiteX1" fmla="*/ 288356 w 905718"/>
                <a:gd name="connsiteY1" fmla="*/ 974324 h 1610746"/>
                <a:gd name="connsiteX2" fmla="*/ 285816 w 905718"/>
                <a:gd name="connsiteY2" fmla="*/ 950188 h 1610746"/>
                <a:gd name="connsiteX3" fmla="*/ 285816 w 905718"/>
                <a:gd name="connsiteY3" fmla="*/ 950188 h 1610746"/>
                <a:gd name="connsiteX4" fmla="*/ 285816 w 905718"/>
                <a:gd name="connsiteY4" fmla="*/ 948918 h 1610746"/>
                <a:gd name="connsiteX5" fmla="*/ 285816 w 905718"/>
                <a:gd name="connsiteY5" fmla="*/ 947648 h 1610746"/>
                <a:gd name="connsiteX6" fmla="*/ 285816 w 905718"/>
                <a:gd name="connsiteY6" fmla="*/ 947648 h 1610746"/>
                <a:gd name="connsiteX7" fmla="*/ 285816 w 905718"/>
                <a:gd name="connsiteY7" fmla="*/ 947648 h 1610746"/>
                <a:gd name="connsiteX8" fmla="*/ 285816 w 905718"/>
                <a:gd name="connsiteY8" fmla="*/ 947648 h 1610746"/>
                <a:gd name="connsiteX9" fmla="*/ 285816 w 905718"/>
                <a:gd name="connsiteY9" fmla="*/ 946377 h 1610746"/>
                <a:gd name="connsiteX10" fmla="*/ 285816 w 905718"/>
                <a:gd name="connsiteY10" fmla="*/ 946377 h 1610746"/>
                <a:gd name="connsiteX11" fmla="*/ 287086 w 905718"/>
                <a:gd name="connsiteY11" fmla="*/ 945107 h 1610746"/>
                <a:gd name="connsiteX12" fmla="*/ 287086 w 905718"/>
                <a:gd name="connsiteY12" fmla="*/ 945107 h 1610746"/>
                <a:gd name="connsiteX13" fmla="*/ 905719 w 905718"/>
                <a:gd name="connsiteY13" fmla="*/ 494149 h 1610746"/>
                <a:gd name="connsiteX14" fmla="*/ 867610 w 905718"/>
                <a:gd name="connsiteY14" fmla="*/ 0 h 1610746"/>
                <a:gd name="connsiteX15" fmla="*/ 0 w 905718"/>
                <a:gd name="connsiteY15" fmla="*/ 611017 h 1610746"/>
                <a:gd name="connsiteX16" fmla="*/ 43190 w 905718"/>
                <a:gd name="connsiteY16" fmla="*/ 1044191 h 1610746"/>
                <a:gd name="connsiteX17" fmla="*/ 104164 w 905718"/>
                <a:gd name="connsiteY17" fmla="*/ 1067056 h 1610746"/>
                <a:gd name="connsiteX18" fmla="*/ 104164 w 905718"/>
                <a:gd name="connsiteY18" fmla="*/ 1067056 h 1610746"/>
                <a:gd name="connsiteX19" fmla="*/ 105434 w 905718"/>
                <a:gd name="connsiteY19" fmla="*/ 1067056 h 1610746"/>
                <a:gd name="connsiteX20" fmla="*/ 105434 w 905718"/>
                <a:gd name="connsiteY20" fmla="*/ 1067056 h 1610746"/>
                <a:gd name="connsiteX21" fmla="*/ 106705 w 905718"/>
                <a:gd name="connsiteY21" fmla="*/ 1068327 h 1610746"/>
                <a:gd name="connsiteX22" fmla="*/ 106705 w 905718"/>
                <a:gd name="connsiteY22" fmla="*/ 1068327 h 1610746"/>
                <a:gd name="connsiteX23" fmla="*/ 106705 w 905718"/>
                <a:gd name="connsiteY23" fmla="*/ 1068327 h 1610746"/>
                <a:gd name="connsiteX24" fmla="*/ 106705 w 905718"/>
                <a:gd name="connsiteY24" fmla="*/ 1069597 h 1610746"/>
                <a:gd name="connsiteX25" fmla="*/ 106705 w 905718"/>
                <a:gd name="connsiteY25" fmla="*/ 1070867 h 1610746"/>
                <a:gd name="connsiteX26" fmla="*/ 106705 w 905718"/>
                <a:gd name="connsiteY26" fmla="*/ 1072138 h 1610746"/>
                <a:gd name="connsiteX27" fmla="*/ 106705 w 905718"/>
                <a:gd name="connsiteY27" fmla="*/ 1072138 h 1610746"/>
                <a:gd name="connsiteX28" fmla="*/ 154976 w 905718"/>
                <a:gd name="connsiteY28" fmla="*/ 1566286 h 1610746"/>
                <a:gd name="connsiteX29" fmla="*/ 269302 w 905718"/>
                <a:gd name="connsiteY29" fmla="*/ 1610746 h 1610746"/>
                <a:gd name="connsiteX30" fmla="*/ 345520 w 905718"/>
                <a:gd name="connsiteY30" fmla="*/ 1610746 h 1610746"/>
                <a:gd name="connsiteX31" fmla="*/ 287086 w 905718"/>
                <a:gd name="connsiteY31" fmla="*/ 974324 h 1610746"/>
                <a:gd name="connsiteX32" fmla="*/ 288356 w 905718"/>
                <a:gd name="connsiteY32" fmla="*/ 974324 h 161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5718" h="1610746">
                  <a:moveTo>
                    <a:pt x="288356" y="974324"/>
                  </a:moveTo>
                  <a:lnTo>
                    <a:pt x="288356" y="974324"/>
                  </a:lnTo>
                  <a:lnTo>
                    <a:pt x="285816" y="950188"/>
                  </a:lnTo>
                  <a:lnTo>
                    <a:pt x="285816" y="950188"/>
                  </a:lnTo>
                  <a:lnTo>
                    <a:pt x="285816" y="948918"/>
                  </a:lnTo>
                  <a:cubicBezTo>
                    <a:pt x="285816" y="948918"/>
                    <a:pt x="285816" y="947648"/>
                    <a:pt x="285816" y="947648"/>
                  </a:cubicBezTo>
                  <a:cubicBezTo>
                    <a:pt x="285816" y="947648"/>
                    <a:pt x="285816" y="947648"/>
                    <a:pt x="285816" y="947648"/>
                  </a:cubicBezTo>
                  <a:lnTo>
                    <a:pt x="285816" y="947648"/>
                  </a:lnTo>
                  <a:lnTo>
                    <a:pt x="285816" y="947648"/>
                  </a:lnTo>
                  <a:cubicBezTo>
                    <a:pt x="285816" y="947648"/>
                    <a:pt x="285816" y="946377"/>
                    <a:pt x="285816" y="946377"/>
                  </a:cubicBezTo>
                  <a:lnTo>
                    <a:pt x="285816" y="946377"/>
                  </a:lnTo>
                  <a:lnTo>
                    <a:pt x="287086" y="945107"/>
                  </a:lnTo>
                  <a:lnTo>
                    <a:pt x="287086" y="945107"/>
                  </a:lnTo>
                  <a:lnTo>
                    <a:pt x="905719" y="494149"/>
                  </a:lnTo>
                  <a:lnTo>
                    <a:pt x="867610" y="0"/>
                  </a:lnTo>
                  <a:lnTo>
                    <a:pt x="0" y="611017"/>
                  </a:lnTo>
                  <a:lnTo>
                    <a:pt x="43190" y="1044191"/>
                  </a:lnTo>
                  <a:lnTo>
                    <a:pt x="104164" y="1067056"/>
                  </a:lnTo>
                  <a:lnTo>
                    <a:pt x="104164" y="1067056"/>
                  </a:lnTo>
                  <a:lnTo>
                    <a:pt x="105434" y="1067056"/>
                  </a:lnTo>
                  <a:lnTo>
                    <a:pt x="105434" y="1067056"/>
                  </a:lnTo>
                  <a:lnTo>
                    <a:pt x="106705" y="1068327"/>
                  </a:lnTo>
                  <a:lnTo>
                    <a:pt x="106705" y="1068327"/>
                  </a:lnTo>
                  <a:lnTo>
                    <a:pt x="106705" y="1068327"/>
                  </a:lnTo>
                  <a:lnTo>
                    <a:pt x="106705" y="1069597"/>
                  </a:lnTo>
                  <a:cubicBezTo>
                    <a:pt x="106705" y="1069597"/>
                    <a:pt x="106705" y="1069597"/>
                    <a:pt x="106705" y="1070867"/>
                  </a:cubicBezTo>
                  <a:cubicBezTo>
                    <a:pt x="106705" y="1070867"/>
                    <a:pt x="106705" y="1072138"/>
                    <a:pt x="106705" y="1072138"/>
                  </a:cubicBezTo>
                  <a:lnTo>
                    <a:pt x="106705" y="1072138"/>
                  </a:lnTo>
                  <a:lnTo>
                    <a:pt x="154976" y="1566286"/>
                  </a:lnTo>
                  <a:lnTo>
                    <a:pt x="269302" y="1610746"/>
                  </a:lnTo>
                  <a:lnTo>
                    <a:pt x="345520" y="1610746"/>
                  </a:lnTo>
                  <a:lnTo>
                    <a:pt x="287086" y="974324"/>
                  </a:lnTo>
                  <a:lnTo>
                    <a:pt x="288356" y="974324"/>
                  </a:lnTo>
                  <a:close/>
                </a:path>
              </a:pathLst>
            </a:custGeom>
            <a:solidFill>
              <a:schemeClr val="accent4"/>
            </a:solidFill>
            <a:ln w="1268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A3893BD-2114-45DF-8E58-BD4DD8C6D0F5}"/>
                </a:ext>
              </a:extLst>
            </p:cNvPr>
            <p:cNvSpPr/>
            <p:nvPr/>
          </p:nvSpPr>
          <p:spPr>
            <a:xfrm>
              <a:off x="391250" y="5720182"/>
              <a:ext cx="424277" cy="561474"/>
            </a:xfrm>
            <a:custGeom>
              <a:avLst/>
              <a:gdLst>
                <a:gd name="connsiteX0" fmla="*/ 381088 w 424277"/>
                <a:gd name="connsiteY0" fmla="*/ 135923 h 561474"/>
                <a:gd name="connsiteX1" fmla="*/ 0 w 424277"/>
                <a:gd name="connsiteY1" fmla="*/ 0 h 561474"/>
                <a:gd name="connsiteX2" fmla="*/ 45731 w 424277"/>
                <a:gd name="connsiteY2" fmla="*/ 421741 h 561474"/>
                <a:gd name="connsiteX3" fmla="*/ 424278 w 424277"/>
                <a:gd name="connsiteY3" fmla="*/ 561475 h 561474"/>
              </a:gdLst>
              <a:ahLst/>
              <a:cxnLst>
                <a:cxn ang="0">
                  <a:pos x="connsiteX0" y="connsiteY0"/>
                </a:cxn>
                <a:cxn ang="0">
                  <a:pos x="connsiteX1" y="connsiteY1"/>
                </a:cxn>
                <a:cxn ang="0">
                  <a:pos x="connsiteX2" y="connsiteY2"/>
                </a:cxn>
                <a:cxn ang="0">
                  <a:pos x="connsiteX3" y="connsiteY3"/>
                </a:cxn>
              </a:cxnLst>
              <a:rect l="l" t="t" r="r" b="b"/>
              <a:pathLst>
                <a:path w="424277" h="561474">
                  <a:moveTo>
                    <a:pt x="381088" y="135923"/>
                  </a:moveTo>
                  <a:lnTo>
                    <a:pt x="0" y="0"/>
                  </a:lnTo>
                  <a:lnTo>
                    <a:pt x="45731" y="421741"/>
                  </a:lnTo>
                  <a:lnTo>
                    <a:pt x="424278" y="561475"/>
                  </a:lnTo>
                  <a:close/>
                </a:path>
              </a:pathLst>
            </a:custGeom>
            <a:solidFill>
              <a:schemeClr val="accent6">
                <a:lumMod val="60000"/>
                <a:lumOff val="40000"/>
              </a:schemeClr>
            </a:solidFill>
            <a:ln w="1268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7018BE9A-C970-4573-8F23-DB44EB78EBC0}"/>
                </a:ext>
              </a:extLst>
            </p:cNvPr>
            <p:cNvSpPr/>
            <p:nvPr/>
          </p:nvSpPr>
          <p:spPr>
            <a:xfrm>
              <a:off x="487792" y="6331199"/>
              <a:ext cx="440791" cy="473823"/>
            </a:xfrm>
            <a:custGeom>
              <a:avLst/>
              <a:gdLst>
                <a:gd name="connsiteX0" fmla="*/ 395061 w 440791"/>
                <a:gd name="connsiteY0" fmla="*/ 0 h 473823"/>
                <a:gd name="connsiteX1" fmla="*/ 0 w 440791"/>
                <a:gd name="connsiteY1" fmla="*/ 287089 h 473823"/>
                <a:gd name="connsiteX2" fmla="*/ 2541 w 440791"/>
                <a:gd name="connsiteY2" fmla="*/ 304874 h 473823"/>
                <a:gd name="connsiteX3" fmla="*/ 440792 w 440791"/>
                <a:gd name="connsiteY3" fmla="*/ 473824 h 473823"/>
              </a:gdLst>
              <a:ahLst/>
              <a:cxnLst>
                <a:cxn ang="0">
                  <a:pos x="connsiteX0" y="connsiteY0"/>
                </a:cxn>
                <a:cxn ang="0">
                  <a:pos x="connsiteX1" y="connsiteY1"/>
                </a:cxn>
                <a:cxn ang="0">
                  <a:pos x="connsiteX2" y="connsiteY2"/>
                </a:cxn>
                <a:cxn ang="0">
                  <a:pos x="connsiteX3" y="connsiteY3"/>
                </a:cxn>
              </a:cxnLst>
              <a:rect l="l" t="t" r="r" b="b"/>
              <a:pathLst>
                <a:path w="440791" h="473823">
                  <a:moveTo>
                    <a:pt x="395061" y="0"/>
                  </a:moveTo>
                  <a:lnTo>
                    <a:pt x="0" y="287089"/>
                  </a:lnTo>
                  <a:lnTo>
                    <a:pt x="2541" y="304874"/>
                  </a:lnTo>
                  <a:lnTo>
                    <a:pt x="440792" y="473824"/>
                  </a:lnTo>
                  <a:close/>
                </a:path>
              </a:pathLst>
            </a:custGeom>
            <a:solidFill>
              <a:schemeClr val="accent4"/>
            </a:solidFill>
            <a:ln w="1268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B54ADD-CF55-44BE-9038-16638782C9C5}"/>
                </a:ext>
              </a:extLst>
            </p:cNvPr>
            <p:cNvSpPr/>
            <p:nvPr/>
          </p:nvSpPr>
          <p:spPr>
            <a:xfrm>
              <a:off x="438251" y="6158437"/>
              <a:ext cx="434440" cy="443336"/>
            </a:xfrm>
            <a:custGeom>
              <a:avLst/>
              <a:gdLst>
                <a:gd name="connsiteX0" fmla="*/ 382358 w 434440"/>
                <a:gd name="connsiteY0" fmla="*/ 142274 h 443336"/>
                <a:gd name="connsiteX1" fmla="*/ 0 w 434440"/>
                <a:gd name="connsiteY1" fmla="*/ 0 h 443336"/>
                <a:gd name="connsiteX2" fmla="*/ 48271 w 434440"/>
                <a:gd name="connsiteY2" fmla="*/ 443337 h 443336"/>
                <a:gd name="connsiteX3" fmla="*/ 434440 w 434440"/>
                <a:gd name="connsiteY3" fmla="*/ 161329 h 443336"/>
              </a:gdLst>
              <a:ahLst/>
              <a:cxnLst>
                <a:cxn ang="0">
                  <a:pos x="connsiteX0" y="connsiteY0"/>
                </a:cxn>
                <a:cxn ang="0">
                  <a:pos x="connsiteX1" y="connsiteY1"/>
                </a:cxn>
                <a:cxn ang="0">
                  <a:pos x="connsiteX2" y="connsiteY2"/>
                </a:cxn>
                <a:cxn ang="0">
                  <a:pos x="connsiteX3" y="connsiteY3"/>
                </a:cxn>
              </a:cxnLst>
              <a:rect l="l" t="t" r="r" b="b"/>
              <a:pathLst>
                <a:path w="434440" h="443336">
                  <a:moveTo>
                    <a:pt x="382358" y="142274"/>
                  </a:moveTo>
                  <a:lnTo>
                    <a:pt x="0" y="0"/>
                  </a:lnTo>
                  <a:lnTo>
                    <a:pt x="48271" y="443337"/>
                  </a:lnTo>
                  <a:lnTo>
                    <a:pt x="434440" y="161329"/>
                  </a:lnTo>
                  <a:close/>
                </a:path>
              </a:pathLst>
            </a:custGeom>
            <a:solidFill>
              <a:schemeClr val="accent3"/>
            </a:solidFill>
            <a:ln w="1268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8B020B8-0802-4658-B3DF-6E6277C29A57}"/>
                </a:ext>
              </a:extLst>
            </p:cNvPr>
            <p:cNvSpPr/>
            <p:nvPr/>
          </p:nvSpPr>
          <p:spPr>
            <a:xfrm>
              <a:off x="276923" y="4658208"/>
              <a:ext cx="1378267" cy="1183923"/>
            </a:xfrm>
            <a:custGeom>
              <a:avLst/>
              <a:gdLst>
                <a:gd name="connsiteX0" fmla="*/ 1378268 w 1378267"/>
                <a:gd name="connsiteY0" fmla="*/ 565286 h 1183923"/>
                <a:gd name="connsiteX1" fmla="*/ 1369376 w 1378267"/>
                <a:gd name="connsiteY1" fmla="*/ 448417 h 1183923"/>
                <a:gd name="connsiteX2" fmla="*/ 978126 w 1378267"/>
                <a:gd name="connsiteY2" fmla="*/ 320117 h 1183923"/>
                <a:gd name="connsiteX3" fmla="*/ 771068 w 1378267"/>
                <a:gd name="connsiteY3" fmla="*/ 252791 h 1183923"/>
                <a:gd name="connsiteX4" fmla="*/ 0 w 1378267"/>
                <a:gd name="connsiteY4" fmla="*/ 0 h 1183923"/>
                <a:gd name="connsiteX5" fmla="*/ 111786 w 1378267"/>
                <a:gd name="connsiteY5" fmla="*/ 1045461 h 1183923"/>
                <a:gd name="connsiteX6" fmla="*/ 501766 w 1378267"/>
                <a:gd name="connsiteY6" fmla="*/ 1183924 h 118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8267" h="1183923">
                  <a:moveTo>
                    <a:pt x="1378268" y="565286"/>
                  </a:moveTo>
                  <a:lnTo>
                    <a:pt x="1369376" y="448417"/>
                  </a:lnTo>
                  <a:lnTo>
                    <a:pt x="978126" y="320117"/>
                  </a:lnTo>
                  <a:lnTo>
                    <a:pt x="771068" y="252791"/>
                  </a:lnTo>
                  <a:lnTo>
                    <a:pt x="0" y="0"/>
                  </a:lnTo>
                  <a:lnTo>
                    <a:pt x="111786" y="1045461"/>
                  </a:lnTo>
                  <a:lnTo>
                    <a:pt x="501766" y="1183924"/>
                  </a:lnTo>
                  <a:close/>
                </a:path>
              </a:pathLst>
            </a:custGeom>
            <a:solidFill>
              <a:schemeClr val="accent6">
                <a:lumMod val="75000"/>
              </a:schemeClr>
            </a:solidFill>
            <a:ln w="1268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CF68FEFE-BB1C-4FEE-BBEC-002A91AEAEFF}"/>
                </a:ext>
              </a:extLst>
            </p:cNvPr>
            <p:cNvSpPr/>
            <p:nvPr/>
          </p:nvSpPr>
          <p:spPr>
            <a:xfrm>
              <a:off x="1260130" y="6484906"/>
              <a:ext cx="1122939" cy="369658"/>
            </a:xfrm>
            <a:custGeom>
              <a:avLst/>
              <a:gdLst>
                <a:gd name="connsiteX0" fmla="*/ 485252 w 1122939"/>
                <a:gd name="connsiteY0" fmla="*/ 0 h 369658"/>
                <a:gd name="connsiteX1" fmla="*/ 0 w 1122939"/>
                <a:gd name="connsiteY1" fmla="*/ 369658 h 369658"/>
                <a:gd name="connsiteX2" fmla="*/ 951450 w 1122939"/>
                <a:gd name="connsiteY2" fmla="*/ 369658 h 369658"/>
                <a:gd name="connsiteX3" fmla="*/ 1122939 w 1122939"/>
                <a:gd name="connsiteY3" fmla="*/ 233736 h 369658"/>
              </a:gdLst>
              <a:ahLst/>
              <a:cxnLst>
                <a:cxn ang="0">
                  <a:pos x="connsiteX0" y="connsiteY0"/>
                </a:cxn>
                <a:cxn ang="0">
                  <a:pos x="connsiteX1" y="connsiteY1"/>
                </a:cxn>
                <a:cxn ang="0">
                  <a:pos x="connsiteX2" y="connsiteY2"/>
                </a:cxn>
                <a:cxn ang="0">
                  <a:pos x="connsiteX3" y="connsiteY3"/>
                </a:cxn>
              </a:cxnLst>
              <a:rect l="l" t="t" r="r" b="b"/>
              <a:pathLst>
                <a:path w="1122939" h="369658">
                  <a:moveTo>
                    <a:pt x="485252" y="0"/>
                  </a:moveTo>
                  <a:lnTo>
                    <a:pt x="0" y="369658"/>
                  </a:lnTo>
                  <a:lnTo>
                    <a:pt x="951450" y="369658"/>
                  </a:lnTo>
                  <a:lnTo>
                    <a:pt x="1122939" y="233736"/>
                  </a:lnTo>
                  <a:close/>
                </a:path>
              </a:pathLst>
            </a:custGeom>
            <a:solidFill>
              <a:schemeClr val="accent2"/>
            </a:solidFill>
            <a:ln w="1268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4B2A1C9-5DE9-4D03-A6FA-CB80875D9C4F}"/>
                </a:ext>
              </a:extLst>
            </p:cNvPr>
            <p:cNvSpPr/>
            <p:nvPr/>
          </p:nvSpPr>
          <p:spPr>
            <a:xfrm>
              <a:off x="491603" y="6652586"/>
              <a:ext cx="524630" cy="201978"/>
            </a:xfrm>
            <a:custGeom>
              <a:avLst/>
              <a:gdLst>
                <a:gd name="connsiteX0" fmla="*/ 0 w 524630"/>
                <a:gd name="connsiteY0" fmla="*/ 0 h 201978"/>
                <a:gd name="connsiteX1" fmla="*/ 11433 w 524630"/>
                <a:gd name="connsiteY1" fmla="*/ 101624 h 201978"/>
                <a:gd name="connsiteX2" fmla="*/ 268032 w 524630"/>
                <a:gd name="connsiteY2" fmla="*/ 201978 h 201978"/>
                <a:gd name="connsiteX3" fmla="*/ 524631 w 524630"/>
                <a:gd name="connsiteY3" fmla="*/ 201978 h 201978"/>
                <a:gd name="connsiteX4" fmla="*/ 443332 w 524630"/>
                <a:gd name="connsiteY4" fmla="*/ 170220 h 201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630" h="201978">
                  <a:moveTo>
                    <a:pt x="0" y="0"/>
                  </a:moveTo>
                  <a:lnTo>
                    <a:pt x="11433" y="101624"/>
                  </a:lnTo>
                  <a:lnTo>
                    <a:pt x="268032" y="201978"/>
                  </a:lnTo>
                  <a:lnTo>
                    <a:pt x="524631" y="201978"/>
                  </a:lnTo>
                  <a:lnTo>
                    <a:pt x="443332" y="170220"/>
                  </a:lnTo>
                  <a:close/>
                </a:path>
              </a:pathLst>
            </a:custGeom>
            <a:solidFill>
              <a:schemeClr val="accent5"/>
            </a:solidFill>
            <a:ln w="1268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AD84251B-E6C4-4A94-818E-7BA63659B14E}"/>
                </a:ext>
              </a:extLst>
            </p:cNvPr>
            <p:cNvSpPr/>
            <p:nvPr/>
          </p:nvSpPr>
          <p:spPr>
            <a:xfrm>
              <a:off x="504306" y="6771994"/>
              <a:ext cx="214679" cy="82569"/>
            </a:xfrm>
            <a:custGeom>
              <a:avLst/>
              <a:gdLst>
                <a:gd name="connsiteX0" fmla="*/ 8892 w 214679"/>
                <a:gd name="connsiteY0" fmla="*/ 82570 h 82569"/>
                <a:gd name="connsiteX1" fmla="*/ 214679 w 214679"/>
                <a:gd name="connsiteY1" fmla="*/ 82570 h 82569"/>
                <a:gd name="connsiteX2" fmla="*/ 0 w 214679"/>
                <a:gd name="connsiteY2" fmla="*/ 0 h 82569"/>
              </a:gdLst>
              <a:ahLst/>
              <a:cxnLst>
                <a:cxn ang="0">
                  <a:pos x="connsiteX0" y="connsiteY0"/>
                </a:cxn>
                <a:cxn ang="0">
                  <a:pos x="connsiteX1" y="connsiteY1"/>
                </a:cxn>
                <a:cxn ang="0">
                  <a:pos x="connsiteX2" y="connsiteY2"/>
                </a:cxn>
              </a:cxnLst>
              <a:rect l="l" t="t" r="r" b="b"/>
              <a:pathLst>
                <a:path w="214679" h="82569">
                  <a:moveTo>
                    <a:pt x="8892" y="82570"/>
                  </a:moveTo>
                  <a:lnTo>
                    <a:pt x="214679" y="82570"/>
                  </a:lnTo>
                  <a:lnTo>
                    <a:pt x="0" y="0"/>
                  </a:lnTo>
                  <a:close/>
                </a:path>
              </a:pathLst>
            </a:custGeom>
            <a:solidFill>
              <a:srgbClr val="E8E7E3"/>
            </a:solidFill>
            <a:ln w="1268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1B00B4B3-E46D-4915-9C2D-E22A60CAE338}"/>
                </a:ext>
              </a:extLst>
            </p:cNvPr>
            <p:cNvSpPr/>
            <p:nvPr/>
          </p:nvSpPr>
          <p:spPr>
            <a:xfrm>
              <a:off x="0" y="4098003"/>
              <a:ext cx="499225" cy="2756561"/>
            </a:xfrm>
            <a:custGeom>
              <a:avLst/>
              <a:gdLst>
                <a:gd name="connsiteX0" fmla="*/ 499225 w 499225"/>
                <a:gd name="connsiteY0" fmla="*/ 2756561 h 2756561"/>
                <a:gd name="connsiteX1" fmla="*/ 489063 w 499225"/>
                <a:gd name="connsiteY1" fmla="*/ 2662559 h 2756561"/>
                <a:gd name="connsiteX2" fmla="*/ 475090 w 499225"/>
                <a:gd name="connsiteY2" fmla="*/ 2544421 h 2756561"/>
                <a:gd name="connsiteX3" fmla="*/ 472549 w 499225"/>
                <a:gd name="connsiteY3" fmla="*/ 2517744 h 2756561"/>
                <a:gd name="connsiteX4" fmla="*/ 421737 w 499225"/>
                <a:gd name="connsiteY4" fmla="*/ 2050272 h 2756561"/>
                <a:gd name="connsiteX5" fmla="*/ 374736 w 499225"/>
                <a:gd name="connsiteY5" fmla="*/ 1612017 h 2756561"/>
                <a:gd name="connsiteX6" fmla="*/ 260410 w 499225"/>
                <a:gd name="connsiteY6" fmla="*/ 551312 h 2756561"/>
                <a:gd name="connsiteX7" fmla="*/ 200706 w 499225"/>
                <a:gd name="connsiteY7" fmla="*/ 0 h 2756561"/>
                <a:gd name="connsiteX8" fmla="*/ 0 w 499225"/>
                <a:gd name="connsiteY8" fmla="*/ 124490 h 2756561"/>
                <a:gd name="connsiteX9" fmla="*/ 0 w 499225"/>
                <a:gd name="connsiteY9" fmla="*/ 2600314 h 2756561"/>
                <a:gd name="connsiteX10" fmla="*/ 0 w 499225"/>
                <a:gd name="connsiteY10" fmla="*/ 2756561 h 275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9225" h="2756561">
                  <a:moveTo>
                    <a:pt x="499225" y="2756561"/>
                  </a:moveTo>
                  <a:lnTo>
                    <a:pt x="489063" y="2662559"/>
                  </a:lnTo>
                  <a:lnTo>
                    <a:pt x="475090" y="2544421"/>
                  </a:lnTo>
                  <a:lnTo>
                    <a:pt x="472549" y="2517744"/>
                  </a:lnTo>
                  <a:lnTo>
                    <a:pt x="421737" y="2050272"/>
                  </a:lnTo>
                  <a:lnTo>
                    <a:pt x="374736" y="1612017"/>
                  </a:lnTo>
                  <a:lnTo>
                    <a:pt x="260410" y="551312"/>
                  </a:lnTo>
                  <a:lnTo>
                    <a:pt x="200706" y="0"/>
                  </a:lnTo>
                  <a:lnTo>
                    <a:pt x="0" y="124490"/>
                  </a:lnTo>
                  <a:lnTo>
                    <a:pt x="0" y="2600314"/>
                  </a:lnTo>
                  <a:lnTo>
                    <a:pt x="0" y="2756561"/>
                  </a:lnTo>
                  <a:close/>
                </a:path>
              </a:pathLst>
            </a:custGeom>
            <a:solidFill>
              <a:schemeClr val="accent3"/>
            </a:solidFill>
            <a:ln w="1268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D3659DE-5889-4904-94EF-48471A05337D}"/>
                </a:ext>
              </a:extLst>
            </p:cNvPr>
            <p:cNvSpPr/>
            <p:nvPr/>
          </p:nvSpPr>
          <p:spPr>
            <a:xfrm>
              <a:off x="0" y="6824077"/>
              <a:ext cx="3810" cy="30486"/>
            </a:xfrm>
            <a:custGeom>
              <a:avLst/>
              <a:gdLst>
                <a:gd name="connsiteX0" fmla="*/ 0 w 3810"/>
                <a:gd name="connsiteY0" fmla="*/ 0 h 30486"/>
                <a:gd name="connsiteX1" fmla="*/ 0 w 3810"/>
                <a:gd name="connsiteY1" fmla="*/ 30487 h 30486"/>
                <a:gd name="connsiteX2" fmla="*/ 3811 w 3810"/>
                <a:gd name="connsiteY2" fmla="*/ 30487 h 30486"/>
              </a:gdLst>
              <a:ahLst/>
              <a:cxnLst>
                <a:cxn ang="0">
                  <a:pos x="connsiteX0" y="connsiteY0"/>
                </a:cxn>
                <a:cxn ang="0">
                  <a:pos x="connsiteX1" y="connsiteY1"/>
                </a:cxn>
                <a:cxn ang="0">
                  <a:pos x="connsiteX2" y="connsiteY2"/>
                </a:cxn>
              </a:cxnLst>
              <a:rect l="l" t="t" r="r" b="b"/>
              <a:pathLst>
                <a:path w="3810" h="30486">
                  <a:moveTo>
                    <a:pt x="0" y="0"/>
                  </a:moveTo>
                  <a:lnTo>
                    <a:pt x="0" y="30487"/>
                  </a:lnTo>
                  <a:lnTo>
                    <a:pt x="3811" y="30487"/>
                  </a:lnTo>
                  <a:close/>
                </a:path>
              </a:pathLst>
            </a:custGeom>
            <a:solidFill>
              <a:srgbClr val="F9AA19"/>
            </a:solidFill>
            <a:ln w="1268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58314215-70A1-4594-9067-199778346569}"/>
                </a:ext>
              </a:extLst>
            </p:cNvPr>
            <p:cNvSpPr/>
            <p:nvPr/>
          </p:nvSpPr>
          <p:spPr>
            <a:xfrm>
              <a:off x="4158939" y="2718452"/>
              <a:ext cx="1669164" cy="1321117"/>
            </a:xfrm>
            <a:custGeom>
              <a:avLst/>
              <a:gdLst>
                <a:gd name="connsiteX0" fmla="*/ 344249 w 1669164"/>
                <a:gd name="connsiteY0" fmla="*/ 1083570 h 1321117"/>
                <a:gd name="connsiteX1" fmla="*/ 344249 w 1669164"/>
                <a:gd name="connsiteY1" fmla="*/ 1083570 h 1321117"/>
                <a:gd name="connsiteX2" fmla="*/ 344249 w 1669164"/>
                <a:gd name="connsiteY2" fmla="*/ 1083570 h 1321117"/>
                <a:gd name="connsiteX3" fmla="*/ 345520 w 1669164"/>
                <a:gd name="connsiteY3" fmla="*/ 1083570 h 1321117"/>
                <a:gd name="connsiteX4" fmla="*/ 346790 w 1669164"/>
                <a:gd name="connsiteY4" fmla="*/ 1083570 h 1321117"/>
                <a:gd name="connsiteX5" fmla="*/ 350601 w 1669164"/>
                <a:gd name="connsiteY5" fmla="*/ 1083570 h 1321117"/>
                <a:gd name="connsiteX6" fmla="*/ 1004802 w 1669164"/>
                <a:gd name="connsiteY6" fmla="*/ 1257602 h 1321117"/>
                <a:gd name="connsiteX7" fmla="*/ 1031478 w 1669164"/>
                <a:gd name="connsiteY7" fmla="*/ 1265224 h 1321117"/>
                <a:gd name="connsiteX8" fmla="*/ 1661544 w 1669164"/>
                <a:gd name="connsiteY8" fmla="*/ 779967 h 1321117"/>
                <a:gd name="connsiteX9" fmla="*/ 1669165 w 1669164"/>
                <a:gd name="connsiteY9" fmla="*/ 398876 h 1321117"/>
                <a:gd name="connsiteX10" fmla="*/ 0 w 1669164"/>
                <a:gd name="connsiteY10" fmla="*/ 0 h 1321117"/>
                <a:gd name="connsiteX11" fmla="*/ 24135 w 1669164"/>
                <a:gd name="connsiteY11" fmla="*/ 1321117 h 1321117"/>
                <a:gd name="connsiteX12" fmla="*/ 344249 w 1669164"/>
                <a:gd name="connsiteY12" fmla="*/ 1083570 h 132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9164" h="1321117">
                  <a:moveTo>
                    <a:pt x="344249" y="1083570"/>
                  </a:moveTo>
                  <a:lnTo>
                    <a:pt x="344249" y="1083570"/>
                  </a:lnTo>
                  <a:lnTo>
                    <a:pt x="344249" y="1083570"/>
                  </a:lnTo>
                  <a:lnTo>
                    <a:pt x="345520" y="1083570"/>
                  </a:lnTo>
                  <a:lnTo>
                    <a:pt x="346790" y="1083570"/>
                  </a:lnTo>
                  <a:lnTo>
                    <a:pt x="350601" y="1083570"/>
                  </a:lnTo>
                  <a:lnTo>
                    <a:pt x="1004802" y="1257602"/>
                  </a:lnTo>
                  <a:lnTo>
                    <a:pt x="1031478" y="1265224"/>
                  </a:lnTo>
                  <a:lnTo>
                    <a:pt x="1661544" y="779967"/>
                  </a:lnTo>
                  <a:lnTo>
                    <a:pt x="1669165" y="398876"/>
                  </a:lnTo>
                  <a:lnTo>
                    <a:pt x="0" y="0"/>
                  </a:lnTo>
                  <a:lnTo>
                    <a:pt x="24135" y="1321117"/>
                  </a:lnTo>
                  <a:lnTo>
                    <a:pt x="344249" y="1083570"/>
                  </a:lnTo>
                  <a:close/>
                </a:path>
              </a:pathLst>
            </a:custGeom>
            <a:solidFill>
              <a:schemeClr val="accent2">
                <a:lumMod val="75000"/>
              </a:schemeClr>
            </a:solidFill>
            <a:ln w="1268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E7D2B3EF-E12A-41BE-8D09-BEA2EF18EBE2}"/>
                </a:ext>
              </a:extLst>
            </p:cNvPr>
            <p:cNvSpPr/>
            <p:nvPr/>
          </p:nvSpPr>
          <p:spPr>
            <a:xfrm>
              <a:off x="4514621" y="3817266"/>
              <a:ext cx="638957" cy="1354145"/>
            </a:xfrm>
            <a:custGeom>
              <a:avLst/>
              <a:gdLst>
                <a:gd name="connsiteX0" fmla="*/ 0 w 638957"/>
                <a:gd name="connsiteY0" fmla="*/ 0 h 1354145"/>
                <a:gd name="connsiteX1" fmla="*/ 12703 w 638957"/>
                <a:gd name="connsiteY1" fmla="*/ 1168681 h 1354145"/>
                <a:gd name="connsiteX2" fmla="*/ 635147 w 638957"/>
                <a:gd name="connsiteY2" fmla="*/ 1354145 h 1354145"/>
                <a:gd name="connsiteX3" fmla="*/ 638958 w 638957"/>
                <a:gd name="connsiteY3" fmla="*/ 170221 h 1354145"/>
              </a:gdLst>
              <a:ahLst/>
              <a:cxnLst>
                <a:cxn ang="0">
                  <a:pos x="connsiteX0" y="connsiteY0"/>
                </a:cxn>
                <a:cxn ang="0">
                  <a:pos x="connsiteX1" y="connsiteY1"/>
                </a:cxn>
                <a:cxn ang="0">
                  <a:pos x="connsiteX2" y="connsiteY2"/>
                </a:cxn>
                <a:cxn ang="0">
                  <a:pos x="connsiteX3" y="connsiteY3"/>
                </a:cxn>
              </a:cxnLst>
              <a:rect l="l" t="t" r="r" b="b"/>
              <a:pathLst>
                <a:path w="638957" h="1354145">
                  <a:moveTo>
                    <a:pt x="0" y="0"/>
                  </a:moveTo>
                  <a:lnTo>
                    <a:pt x="12703" y="1168681"/>
                  </a:lnTo>
                  <a:lnTo>
                    <a:pt x="635147" y="1354145"/>
                  </a:lnTo>
                  <a:lnTo>
                    <a:pt x="638958" y="170221"/>
                  </a:lnTo>
                  <a:close/>
                </a:path>
              </a:pathLst>
            </a:custGeom>
            <a:solidFill>
              <a:schemeClr val="accent6">
                <a:lumMod val="75000"/>
              </a:schemeClr>
            </a:solidFill>
            <a:ln w="1268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6F9AC3C-A1C0-40DE-930A-CC59F20FF36C}"/>
                </a:ext>
              </a:extLst>
            </p:cNvPr>
            <p:cNvSpPr/>
            <p:nvPr/>
          </p:nvSpPr>
          <p:spPr>
            <a:xfrm>
              <a:off x="5163741" y="3991298"/>
              <a:ext cx="20324" cy="1189005"/>
            </a:xfrm>
            <a:custGeom>
              <a:avLst/>
              <a:gdLst>
                <a:gd name="connsiteX0" fmla="*/ 5081 w 20324"/>
                <a:gd name="connsiteY0" fmla="*/ 0 h 1189005"/>
                <a:gd name="connsiteX1" fmla="*/ 0 w 20324"/>
                <a:gd name="connsiteY1" fmla="*/ 1185194 h 1189005"/>
                <a:gd name="connsiteX2" fmla="*/ 15244 w 20324"/>
                <a:gd name="connsiteY2" fmla="*/ 1189005 h 1189005"/>
                <a:gd name="connsiteX3" fmla="*/ 20325 w 20324"/>
                <a:gd name="connsiteY3" fmla="*/ 3811 h 1189005"/>
              </a:gdLst>
              <a:ahLst/>
              <a:cxnLst>
                <a:cxn ang="0">
                  <a:pos x="connsiteX0" y="connsiteY0"/>
                </a:cxn>
                <a:cxn ang="0">
                  <a:pos x="connsiteX1" y="connsiteY1"/>
                </a:cxn>
                <a:cxn ang="0">
                  <a:pos x="connsiteX2" y="connsiteY2"/>
                </a:cxn>
                <a:cxn ang="0">
                  <a:pos x="connsiteX3" y="connsiteY3"/>
                </a:cxn>
              </a:cxnLst>
              <a:rect l="l" t="t" r="r" b="b"/>
              <a:pathLst>
                <a:path w="20324" h="1189005">
                  <a:moveTo>
                    <a:pt x="5081" y="0"/>
                  </a:moveTo>
                  <a:lnTo>
                    <a:pt x="0" y="1185194"/>
                  </a:lnTo>
                  <a:lnTo>
                    <a:pt x="15244" y="1189005"/>
                  </a:lnTo>
                  <a:lnTo>
                    <a:pt x="20325" y="3811"/>
                  </a:lnTo>
                  <a:close/>
                </a:path>
              </a:pathLst>
            </a:custGeom>
            <a:solidFill>
              <a:srgbClr val="66B2B0"/>
            </a:solidFill>
            <a:ln w="1268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B55C9F2C-7F71-4CFC-B17D-A0EF33118EF6}"/>
                </a:ext>
              </a:extLst>
            </p:cNvPr>
            <p:cNvSpPr/>
            <p:nvPr/>
          </p:nvSpPr>
          <p:spPr>
            <a:xfrm>
              <a:off x="5192957" y="3514933"/>
              <a:ext cx="626254" cy="1659017"/>
            </a:xfrm>
            <a:custGeom>
              <a:avLst/>
              <a:gdLst>
                <a:gd name="connsiteX0" fmla="*/ 0 w 626254"/>
                <a:gd name="connsiteY0" fmla="*/ 1659018 h 1659017"/>
                <a:gd name="connsiteX1" fmla="*/ 604660 w 626254"/>
                <a:gd name="connsiteY1" fmla="*/ 1155977 h 1659017"/>
                <a:gd name="connsiteX2" fmla="*/ 626255 w 626254"/>
                <a:gd name="connsiteY2" fmla="*/ 0 h 1659017"/>
                <a:gd name="connsiteX3" fmla="*/ 6351 w 626254"/>
                <a:gd name="connsiteY3" fmla="*/ 478905 h 1659017"/>
              </a:gdLst>
              <a:ahLst/>
              <a:cxnLst>
                <a:cxn ang="0">
                  <a:pos x="connsiteX0" y="connsiteY0"/>
                </a:cxn>
                <a:cxn ang="0">
                  <a:pos x="connsiteX1" y="connsiteY1"/>
                </a:cxn>
                <a:cxn ang="0">
                  <a:pos x="connsiteX2" y="connsiteY2"/>
                </a:cxn>
                <a:cxn ang="0">
                  <a:pos x="connsiteX3" y="connsiteY3"/>
                </a:cxn>
              </a:cxnLst>
              <a:rect l="l" t="t" r="r" b="b"/>
              <a:pathLst>
                <a:path w="626254" h="1659017">
                  <a:moveTo>
                    <a:pt x="0" y="1659018"/>
                  </a:moveTo>
                  <a:lnTo>
                    <a:pt x="604660" y="1155977"/>
                  </a:lnTo>
                  <a:lnTo>
                    <a:pt x="626255" y="0"/>
                  </a:lnTo>
                  <a:lnTo>
                    <a:pt x="6351" y="478905"/>
                  </a:lnTo>
                  <a:close/>
                </a:path>
              </a:pathLst>
            </a:custGeom>
            <a:solidFill>
              <a:schemeClr val="bg1">
                <a:lumMod val="85000"/>
              </a:schemeClr>
            </a:solidFill>
            <a:ln w="1268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2E9F38A-109E-4700-832E-76BC121A62CE}"/>
                </a:ext>
              </a:extLst>
            </p:cNvPr>
            <p:cNvSpPr/>
            <p:nvPr/>
          </p:nvSpPr>
          <p:spPr>
            <a:xfrm>
              <a:off x="3725769" y="0"/>
              <a:ext cx="788852" cy="5506771"/>
            </a:xfrm>
            <a:custGeom>
              <a:avLst/>
              <a:gdLst>
                <a:gd name="connsiteX0" fmla="*/ 128300 w 788852"/>
                <a:gd name="connsiteY0" fmla="*/ 4884322 h 5506771"/>
                <a:gd name="connsiteX1" fmla="*/ 144814 w 788852"/>
                <a:gd name="connsiteY1" fmla="*/ 5506772 h 5506771"/>
                <a:gd name="connsiteX2" fmla="*/ 788852 w 788852"/>
                <a:gd name="connsiteY2" fmla="*/ 4994839 h 5506771"/>
                <a:gd name="connsiteX3" fmla="*/ 788852 w 788852"/>
                <a:gd name="connsiteY3" fmla="*/ 4994839 h 5506771"/>
                <a:gd name="connsiteX4" fmla="*/ 787582 w 788852"/>
                <a:gd name="connsiteY4" fmla="*/ 4993569 h 5506771"/>
                <a:gd name="connsiteX5" fmla="*/ 787582 w 788852"/>
                <a:gd name="connsiteY5" fmla="*/ 4992298 h 5506771"/>
                <a:gd name="connsiteX6" fmla="*/ 787582 w 788852"/>
                <a:gd name="connsiteY6" fmla="*/ 4991028 h 5506771"/>
                <a:gd name="connsiteX7" fmla="*/ 787582 w 788852"/>
                <a:gd name="connsiteY7" fmla="*/ 4991028 h 5506771"/>
                <a:gd name="connsiteX8" fmla="*/ 774879 w 788852"/>
                <a:gd name="connsiteY8" fmla="*/ 3822347 h 5506771"/>
                <a:gd name="connsiteX9" fmla="*/ 453495 w 788852"/>
                <a:gd name="connsiteY9" fmla="*/ 4057354 h 5506771"/>
                <a:gd name="connsiteX10" fmla="*/ 452224 w 788852"/>
                <a:gd name="connsiteY10" fmla="*/ 4057354 h 5506771"/>
                <a:gd name="connsiteX11" fmla="*/ 450954 w 788852"/>
                <a:gd name="connsiteY11" fmla="*/ 4057354 h 5506771"/>
                <a:gd name="connsiteX12" fmla="*/ 449684 w 788852"/>
                <a:gd name="connsiteY12" fmla="*/ 4057354 h 5506771"/>
                <a:gd name="connsiteX13" fmla="*/ 448414 w 788852"/>
                <a:gd name="connsiteY13" fmla="*/ 4057354 h 5506771"/>
                <a:gd name="connsiteX14" fmla="*/ 448414 w 788852"/>
                <a:gd name="connsiteY14" fmla="*/ 4057354 h 5506771"/>
                <a:gd name="connsiteX15" fmla="*/ 447143 w 788852"/>
                <a:gd name="connsiteY15" fmla="*/ 4057354 h 5506771"/>
                <a:gd name="connsiteX16" fmla="*/ 445873 w 788852"/>
                <a:gd name="connsiteY16" fmla="*/ 4057354 h 5506771"/>
                <a:gd name="connsiteX17" fmla="*/ 444603 w 788852"/>
                <a:gd name="connsiteY17" fmla="*/ 4056083 h 5506771"/>
                <a:gd name="connsiteX18" fmla="*/ 443333 w 788852"/>
                <a:gd name="connsiteY18" fmla="*/ 4054813 h 5506771"/>
                <a:gd name="connsiteX19" fmla="*/ 443333 w 788852"/>
                <a:gd name="connsiteY19" fmla="*/ 4054813 h 5506771"/>
                <a:gd name="connsiteX20" fmla="*/ 443333 w 788852"/>
                <a:gd name="connsiteY20" fmla="*/ 4053543 h 5506771"/>
                <a:gd name="connsiteX21" fmla="*/ 442062 w 788852"/>
                <a:gd name="connsiteY21" fmla="*/ 4052273 h 5506771"/>
                <a:gd name="connsiteX22" fmla="*/ 442062 w 788852"/>
                <a:gd name="connsiteY22" fmla="*/ 4051002 h 5506771"/>
                <a:gd name="connsiteX23" fmla="*/ 442062 w 788852"/>
                <a:gd name="connsiteY23" fmla="*/ 4049732 h 5506771"/>
                <a:gd name="connsiteX24" fmla="*/ 417927 w 788852"/>
                <a:gd name="connsiteY24" fmla="*/ 2704479 h 5506771"/>
                <a:gd name="connsiteX25" fmla="*/ 367115 w 788852"/>
                <a:gd name="connsiteY25" fmla="*/ 0 h 5506771"/>
                <a:gd name="connsiteX26" fmla="*/ 0 w 788852"/>
                <a:gd name="connsiteY26" fmla="*/ 0 h 5506771"/>
                <a:gd name="connsiteX27" fmla="*/ 113056 w 788852"/>
                <a:gd name="connsiteY27" fmla="*/ 4303793 h 5506771"/>
                <a:gd name="connsiteX28" fmla="*/ 128300 w 788852"/>
                <a:gd name="connsiteY28" fmla="*/ 4884322 h 550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8852" h="5506771">
                  <a:moveTo>
                    <a:pt x="128300" y="4884322"/>
                  </a:moveTo>
                  <a:lnTo>
                    <a:pt x="144814" y="5506772"/>
                  </a:lnTo>
                  <a:lnTo>
                    <a:pt x="788852" y="4994839"/>
                  </a:lnTo>
                  <a:lnTo>
                    <a:pt x="788852" y="4994839"/>
                  </a:lnTo>
                  <a:cubicBezTo>
                    <a:pt x="788852" y="4994839"/>
                    <a:pt x="787582" y="4993569"/>
                    <a:pt x="787582" y="4993569"/>
                  </a:cubicBezTo>
                  <a:cubicBezTo>
                    <a:pt x="787582" y="4993569"/>
                    <a:pt x="787582" y="4992298"/>
                    <a:pt x="787582" y="4992298"/>
                  </a:cubicBezTo>
                  <a:lnTo>
                    <a:pt x="787582" y="4991028"/>
                  </a:lnTo>
                  <a:lnTo>
                    <a:pt x="787582" y="4991028"/>
                  </a:lnTo>
                  <a:lnTo>
                    <a:pt x="774879" y="3822347"/>
                  </a:lnTo>
                  <a:lnTo>
                    <a:pt x="453495" y="4057354"/>
                  </a:lnTo>
                  <a:lnTo>
                    <a:pt x="452224" y="4057354"/>
                  </a:lnTo>
                  <a:lnTo>
                    <a:pt x="450954" y="4057354"/>
                  </a:lnTo>
                  <a:lnTo>
                    <a:pt x="449684" y="4057354"/>
                  </a:lnTo>
                  <a:lnTo>
                    <a:pt x="448414" y="4057354"/>
                  </a:lnTo>
                  <a:lnTo>
                    <a:pt x="448414" y="4057354"/>
                  </a:lnTo>
                  <a:lnTo>
                    <a:pt x="447143" y="4057354"/>
                  </a:lnTo>
                  <a:lnTo>
                    <a:pt x="445873" y="4057354"/>
                  </a:lnTo>
                  <a:lnTo>
                    <a:pt x="444603" y="4056083"/>
                  </a:lnTo>
                  <a:cubicBezTo>
                    <a:pt x="444603" y="4056083"/>
                    <a:pt x="443333" y="4056083"/>
                    <a:pt x="443333" y="4054813"/>
                  </a:cubicBezTo>
                  <a:lnTo>
                    <a:pt x="443333" y="4054813"/>
                  </a:lnTo>
                  <a:cubicBezTo>
                    <a:pt x="443333" y="4054813"/>
                    <a:pt x="443333" y="4054813"/>
                    <a:pt x="443333" y="4053543"/>
                  </a:cubicBezTo>
                  <a:cubicBezTo>
                    <a:pt x="443333" y="4053543"/>
                    <a:pt x="443333" y="4052273"/>
                    <a:pt x="442062" y="4052273"/>
                  </a:cubicBezTo>
                  <a:cubicBezTo>
                    <a:pt x="442062" y="4052273"/>
                    <a:pt x="442062" y="4051002"/>
                    <a:pt x="442062" y="4051002"/>
                  </a:cubicBezTo>
                  <a:cubicBezTo>
                    <a:pt x="442062" y="4051002"/>
                    <a:pt x="442062" y="4051002"/>
                    <a:pt x="442062" y="4049732"/>
                  </a:cubicBezTo>
                  <a:lnTo>
                    <a:pt x="417927" y="2704479"/>
                  </a:lnTo>
                  <a:lnTo>
                    <a:pt x="367115" y="0"/>
                  </a:lnTo>
                  <a:lnTo>
                    <a:pt x="0" y="0"/>
                  </a:lnTo>
                  <a:lnTo>
                    <a:pt x="113056" y="4303793"/>
                  </a:lnTo>
                  <a:lnTo>
                    <a:pt x="128300" y="4884322"/>
                  </a:lnTo>
                  <a:close/>
                </a:path>
              </a:pathLst>
            </a:custGeom>
            <a:solidFill>
              <a:schemeClr val="accent6">
                <a:lumMod val="60000"/>
                <a:lumOff val="40000"/>
              </a:schemeClr>
            </a:solidFill>
            <a:ln w="1268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D6FBE40-97F1-4DC8-8AC1-4023306C0DC8}"/>
                </a:ext>
              </a:extLst>
            </p:cNvPr>
            <p:cNvSpPr/>
            <p:nvPr/>
          </p:nvSpPr>
          <p:spPr>
            <a:xfrm>
              <a:off x="3869312" y="4996108"/>
              <a:ext cx="2583775" cy="1138193"/>
            </a:xfrm>
            <a:custGeom>
              <a:avLst/>
              <a:gdLst>
                <a:gd name="connsiteX0" fmla="*/ 1971495 w 2583775"/>
                <a:gd name="connsiteY0" fmla="*/ 1138193 h 1138193"/>
                <a:gd name="connsiteX1" fmla="*/ 2583776 w 2583775"/>
                <a:gd name="connsiteY1" fmla="*/ 580530 h 1138193"/>
                <a:gd name="connsiteX2" fmla="*/ 2197607 w 2583775"/>
                <a:gd name="connsiteY2" fmla="*/ 464932 h 1138193"/>
                <a:gd name="connsiteX3" fmla="*/ 1956251 w 2583775"/>
                <a:gd name="connsiteY3" fmla="*/ 393795 h 1138193"/>
                <a:gd name="connsiteX4" fmla="*/ 1693300 w 2583775"/>
                <a:gd name="connsiteY4" fmla="*/ 315036 h 1138193"/>
                <a:gd name="connsiteX5" fmla="*/ 1313483 w 2583775"/>
                <a:gd name="connsiteY5" fmla="*/ 201979 h 1138193"/>
                <a:gd name="connsiteX6" fmla="*/ 1284266 w 2583775"/>
                <a:gd name="connsiteY6" fmla="*/ 193087 h 1138193"/>
                <a:gd name="connsiteX7" fmla="*/ 647849 w 2583775"/>
                <a:gd name="connsiteY7" fmla="*/ 2541 h 1138193"/>
                <a:gd name="connsiteX8" fmla="*/ 647849 w 2583775"/>
                <a:gd name="connsiteY8" fmla="*/ 2541 h 1138193"/>
                <a:gd name="connsiteX9" fmla="*/ 646579 w 2583775"/>
                <a:gd name="connsiteY9" fmla="*/ 2541 h 1138193"/>
                <a:gd name="connsiteX10" fmla="*/ 645309 w 2583775"/>
                <a:gd name="connsiteY10" fmla="*/ 1270 h 1138193"/>
                <a:gd name="connsiteX11" fmla="*/ 644038 w 2583775"/>
                <a:gd name="connsiteY11" fmla="*/ 0 h 1138193"/>
                <a:gd name="connsiteX12" fmla="*/ 0 w 2583775"/>
                <a:gd name="connsiteY12" fmla="*/ 511933 h 1138193"/>
                <a:gd name="connsiteX13" fmla="*/ 0 w 2583775"/>
                <a:gd name="connsiteY13" fmla="*/ 511933 h 1138193"/>
                <a:gd name="connsiteX14" fmla="*/ 1971495 w 2583775"/>
                <a:gd name="connsiteY14" fmla="*/ 1138193 h 113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775" h="1138193">
                  <a:moveTo>
                    <a:pt x="1971495" y="1138193"/>
                  </a:moveTo>
                  <a:lnTo>
                    <a:pt x="2583776" y="580530"/>
                  </a:lnTo>
                  <a:lnTo>
                    <a:pt x="2197607" y="464932"/>
                  </a:lnTo>
                  <a:lnTo>
                    <a:pt x="1956251" y="393795"/>
                  </a:lnTo>
                  <a:lnTo>
                    <a:pt x="1693300" y="315036"/>
                  </a:lnTo>
                  <a:lnTo>
                    <a:pt x="1313483" y="201979"/>
                  </a:lnTo>
                  <a:lnTo>
                    <a:pt x="1284266" y="193087"/>
                  </a:lnTo>
                  <a:lnTo>
                    <a:pt x="647849" y="2541"/>
                  </a:lnTo>
                  <a:lnTo>
                    <a:pt x="647849" y="2541"/>
                  </a:lnTo>
                  <a:lnTo>
                    <a:pt x="646579" y="2541"/>
                  </a:lnTo>
                  <a:lnTo>
                    <a:pt x="645309" y="1270"/>
                  </a:lnTo>
                  <a:lnTo>
                    <a:pt x="644038" y="0"/>
                  </a:lnTo>
                  <a:lnTo>
                    <a:pt x="0" y="511933"/>
                  </a:lnTo>
                  <a:lnTo>
                    <a:pt x="0" y="511933"/>
                  </a:lnTo>
                  <a:lnTo>
                    <a:pt x="1971495" y="1138193"/>
                  </a:lnTo>
                  <a:close/>
                </a:path>
              </a:pathLst>
            </a:custGeom>
            <a:solidFill>
              <a:schemeClr val="accent6">
                <a:lumMod val="75000"/>
              </a:schemeClr>
            </a:solidFill>
            <a:ln w="1268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283D4488-DD75-48FF-9FA3-61D687B0E37C}"/>
                </a:ext>
              </a:extLst>
            </p:cNvPr>
            <p:cNvSpPr/>
            <p:nvPr/>
          </p:nvSpPr>
          <p:spPr>
            <a:xfrm>
              <a:off x="236274" y="0"/>
              <a:ext cx="848555" cy="1441796"/>
            </a:xfrm>
            <a:custGeom>
              <a:avLst/>
              <a:gdLst>
                <a:gd name="connsiteX0" fmla="*/ 510658 w 848555"/>
                <a:gd name="connsiteY0" fmla="*/ 1441796 h 1441796"/>
                <a:gd name="connsiteX1" fmla="*/ 848556 w 848555"/>
                <a:gd name="connsiteY1" fmla="*/ 1265224 h 1441796"/>
                <a:gd name="connsiteX2" fmla="*/ 744392 w 848555"/>
                <a:gd name="connsiteY2" fmla="*/ 0 h 1441796"/>
                <a:gd name="connsiteX3" fmla="*/ 0 w 848555"/>
                <a:gd name="connsiteY3" fmla="*/ 0 h 1441796"/>
                <a:gd name="connsiteX4" fmla="*/ 133381 w 848555"/>
                <a:gd name="connsiteY4" fmla="*/ 1356686 h 1441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555" h="1441796">
                  <a:moveTo>
                    <a:pt x="510658" y="1441796"/>
                  </a:moveTo>
                  <a:lnTo>
                    <a:pt x="848556" y="1265224"/>
                  </a:lnTo>
                  <a:lnTo>
                    <a:pt x="744392" y="0"/>
                  </a:lnTo>
                  <a:lnTo>
                    <a:pt x="0" y="0"/>
                  </a:lnTo>
                  <a:lnTo>
                    <a:pt x="133381" y="1356686"/>
                  </a:lnTo>
                  <a:close/>
                </a:path>
              </a:pathLst>
            </a:custGeom>
            <a:solidFill>
              <a:schemeClr val="accent6">
                <a:lumMod val="75000"/>
              </a:schemeClr>
            </a:solidFill>
            <a:ln w="1268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75673053-481D-4218-898D-C5783F0F9DDB}"/>
                </a:ext>
              </a:extLst>
            </p:cNvPr>
            <p:cNvSpPr/>
            <p:nvPr/>
          </p:nvSpPr>
          <p:spPr>
            <a:xfrm>
              <a:off x="995909" y="0"/>
              <a:ext cx="354411" cy="1257601"/>
            </a:xfrm>
            <a:custGeom>
              <a:avLst/>
              <a:gdLst>
                <a:gd name="connsiteX0" fmla="*/ 156246 w 354411"/>
                <a:gd name="connsiteY0" fmla="*/ 1230926 h 1257601"/>
                <a:gd name="connsiteX1" fmla="*/ 104164 w 354411"/>
                <a:gd name="connsiteY1" fmla="*/ 597043 h 1257601"/>
                <a:gd name="connsiteX2" fmla="*/ 104164 w 354411"/>
                <a:gd name="connsiteY2" fmla="*/ 597043 h 1257601"/>
                <a:gd name="connsiteX3" fmla="*/ 104164 w 354411"/>
                <a:gd name="connsiteY3" fmla="*/ 595773 h 1257601"/>
                <a:gd name="connsiteX4" fmla="*/ 104164 w 354411"/>
                <a:gd name="connsiteY4" fmla="*/ 594503 h 1257601"/>
                <a:gd name="connsiteX5" fmla="*/ 104164 w 354411"/>
                <a:gd name="connsiteY5" fmla="*/ 594503 h 1257601"/>
                <a:gd name="connsiteX6" fmla="*/ 104164 w 354411"/>
                <a:gd name="connsiteY6" fmla="*/ 594503 h 1257601"/>
                <a:gd name="connsiteX7" fmla="*/ 104164 w 354411"/>
                <a:gd name="connsiteY7" fmla="*/ 594503 h 1257601"/>
                <a:gd name="connsiteX8" fmla="*/ 104164 w 354411"/>
                <a:gd name="connsiteY8" fmla="*/ 593232 h 1257601"/>
                <a:gd name="connsiteX9" fmla="*/ 105434 w 354411"/>
                <a:gd name="connsiteY9" fmla="*/ 591962 h 1257601"/>
                <a:gd name="connsiteX10" fmla="*/ 106705 w 354411"/>
                <a:gd name="connsiteY10" fmla="*/ 590692 h 1257601"/>
                <a:gd name="connsiteX11" fmla="*/ 107975 w 354411"/>
                <a:gd name="connsiteY11" fmla="*/ 589422 h 1257601"/>
                <a:gd name="connsiteX12" fmla="*/ 107975 w 354411"/>
                <a:gd name="connsiteY12" fmla="*/ 589422 h 1257601"/>
                <a:gd name="connsiteX13" fmla="*/ 107975 w 354411"/>
                <a:gd name="connsiteY13" fmla="*/ 589422 h 1257601"/>
                <a:gd name="connsiteX14" fmla="*/ 354412 w 354411"/>
                <a:gd name="connsiteY14" fmla="*/ 467472 h 1257601"/>
                <a:gd name="connsiteX15" fmla="*/ 320114 w 354411"/>
                <a:gd name="connsiteY15" fmla="*/ 0 h 1257601"/>
                <a:gd name="connsiteX16" fmla="*/ 0 w 354411"/>
                <a:gd name="connsiteY16" fmla="*/ 0 h 1257601"/>
                <a:gd name="connsiteX17" fmla="*/ 104164 w 354411"/>
                <a:gd name="connsiteY17" fmla="*/ 1257602 h 1257601"/>
                <a:gd name="connsiteX18" fmla="*/ 156246 w 354411"/>
                <a:gd name="connsiteY18" fmla="*/ 1230926 h 125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4411" h="1257601">
                  <a:moveTo>
                    <a:pt x="156246" y="1230926"/>
                  </a:moveTo>
                  <a:lnTo>
                    <a:pt x="104164" y="597043"/>
                  </a:lnTo>
                  <a:lnTo>
                    <a:pt x="104164" y="597043"/>
                  </a:lnTo>
                  <a:cubicBezTo>
                    <a:pt x="104164" y="597043"/>
                    <a:pt x="104164" y="595773"/>
                    <a:pt x="104164" y="595773"/>
                  </a:cubicBezTo>
                  <a:cubicBezTo>
                    <a:pt x="104164" y="595773"/>
                    <a:pt x="104164" y="595773"/>
                    <a:pt x="104164" y="594503"/>
                  </a:cubicBezTo>
                  <a:lnTo>
                    <a:pt x="104164" y="594503"/>
                  </a:lnTo>
                  <a:lnTo>
                    <a:pt x="104164" y="594503"/>
                  </a:lnTo>
                  <a:lnTo>
                    <a:pt x="104164" y="594503"/>
                  </a:lnTo>
                  <a:cubicBezTo>
                    <a:pt x="104164" y="594503"/>
                    <a:pt x="104164" y="593232"/>
                    <a:pt x="104164" y="593232"/>
                  </a:cubicBezTo>
                  <a:cubicBezTo>
                    <a:pt x="104164" y="593232"/>
                    <a:pt x="104164" y="591962"/>
                    <a:pt x="105434" y="591962"/>
                  </a:cubicBezTo>
                  <a:lnTo>
                    <a:pt x="106705" y="590692"/>
                  </a:lnTo>
                  <a:lnTo>
                    <a:pt x="107975" y="589422"/>
                  </a:lnTo>
                  <a:lnTo>
                    <a:pt x="107975" y="589422"/>
                  </a:lnTo>
                  <a:lnTo>
                    <a:pt x="107975" y="589422"/>
                  </a:lnTo>
                  <a:lnTo>
                    <a:pt x="354412" y="467472"/>
                  </a:lnTo>
                  <a:lnTo>
                    <a:pt x="320114" y="0"/>
                  </a:lnTo>
                  <a:lnTo>
                    <a:pt x="0" y="0"/>
                  </a:lnTo>
                  <a:lnTo>
                    <a:pt x="104164" y="1257602"/>
                  </a:lnTo>
                  <a:lnTo>
                    <a:pt x="156246" y="1230926"/>
                  </a:lnTo>
                  <a:close/>
                </a:path>
              </a:pathLst>
            </a:custGeom>
            <a:solidFill>
              <a:schemeClr val="accent2">
                <a:lumMod val="75000"/>
              </a:schemeClr>
            </a:solidFill>
            <a:ln w="1268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87C03A3-39DB-4601-B585-4A32662E0551}"/>
                </a:ext>
              </a:extLst>
            </p:cNvPr>
            <p:cNvSpPr/>
            <p:nvPr/>
          </p:nvSpPr>
          <p:spPr>
            <a:xfrm>
              <a:off x="4517161" y="5729074"/>
              <a:ext cx="1732679" cy="1125489"/>
            </a:xfrm>
            <a:custGeom>
              <a:avLst/>
              <a:gdLst>
                <a:gd name="connsiteX0" fmla="*/ 1322375 w 1732679"/>
                <a:gd name="connsiteY0" fmla="*/ 421741 h 1125489"/>
                <a:gd name="connsiteX1" fmla="*/ 0 w 1732679"/>
                <a:gd name="connsiteY1" fmla="*/ 0 h 1125489"/>
                <a:gd name="connsiteX2" fmla="*/ 6351 w 1732679"/>
                <a:gd name="connsiteY2" fmla="*/ 642774 h 1125489"/>
                <a:gd name="connsiteX3" fmla="*/ 1445593 w 1732679"/>
                <a:gd name="connsiteY3" fmla="*/ 1125490 h 1125489"/>
                <a:gd name="connsiteX4" fmla="*/ 1714896 w 1732679"/>
                <a:gd name="connsiteY4" fmla="*/ 1125490 h 1125489"/>
                <a:gd name="connsiteX5" fmla="*/ 1732680 w 1732679"/>
                <a:gd name="connsiteY5" fmla="*/ 551312 h 11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2679" h="1125489">
                  <a:moveTo>
                    <a:pt x="1322375" y="421741"/>
                  </a:moveTo>
                  <a:lnTo>
                    <a:pt x="0" y="0"/>
                  </a:lnTo>
                  <a:lnTo>
                    <a:pt x="6351" y="642774"/>
                  </a:lnTo>
                  <a:lnTo>
                    <a:pt x="1445593" y="1125490"/>
                  </a:lnTo>
                  <a:lnTo>
                    <a:pt x="1714896" y="1125490"/>
                  </a:lnTo>
                  <a:lnTo>
                    <a:pt x="1732680" y="551312"/>
                  </a:lnTo>
                  <a:close/>
                </a:path>
              </a:pathLst>
            </a:custGeom>
            <a:solidFill>
              <a:schemeClr val="bg1">
                <a:lumMod val="85000"/>
              </a:schemeClr>
            </a:solidFill>
            <a:ln w="12688"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90E88E9-8564-4575-9A95-ACF7B0736763}"/>
                </a:ext>
              </a:extLst>
            </p:cNvPr>
            <p:cNvSpPr/>
            <p:nvPr/>
          </p:nvSpPr>
          <p:spPr>
            <a:xfrm>
              <a:off x="3788013" y="5528366"/>
              <a:ext cx="707552" cy="668180"/>
            </a:xfrm>
            <a:custGeom>
              <a:avLst/>
              <a:gdLst>
                <a:gd name="connsiteX0" fmla="*/ 77488 w 707552"/>
                <a:gd name="connsiteY0" fmla="*/ 0 h 668180"/>
                <a:gd name="connsiteX1" fmla="*/ 35568 w 707552"/>
                <a:gd name="connsiteY1" fmla="*/ 33028 h 668180"/>
                <a:gd name="connsiteX2" fmla="*/ 35568 w 707552"/>
                <a:gd name="connsiteY2" fmla="*/ 33028 h 668180"/>
                <a:gd name="connsiteX3" fmla="*/ 35568 w 707552"/>
                <a:gd name="connsiteY3" fmla="*/ 33028 h 668180"/>
                <a:gd name="connsiteX4" fmla="*/ 35568 w 707552"/>
                <a:gd name="connsiteY4" fmla="*/ 33028 h 668180"/>
                <a:gd name="connsiteX5" fmla="*/ 36838 w 707552"/>
                <a:gd name="connsiteY5" fmla="*/ 34298 h 668180"/>
                <a:gd name="connsiteX6" fmla="*/ 36838 w 707552"/>
                <a:gd name="connsiteY6" fmla="*/ 35568 h 668180"/>
                <a:gd name="connsiteX7" fmla="*/ 36838 w 707552"/>
                <a:gd name="connsiteY7" fmla="*/ 36839 h 668180"/>
                <a:gd name="connsiteX8" fmla="*/ 36838 w 707552"/>
                <a:gd name="connsiteY8" fmla="*/ 38109 h 668180"/>
                <a:gd name="connsiteX9" fmla="*/ 36838 w 707552"/>
                <a:gd name="connsiteY9" fmla="*/ 39379 h 668180"/>
                <a:gd name="connsiteX10" fmla="*/ 36838 w 707552"/>
                <a:gd name="connsiteY10" fmla="*/ 39379 h 668180"/>
                <a:gd name="connsiteX11" fmla="*/ 36838 w 707552"/>
                <a:gd name="connsiteY11" fmla="*/ 40650 h 668180"/>
                <a:gd name="connsiteX12" fmla="*/ 35568 w 707552"/>
                <a:gd name="connsiteY12" fmla="*/ 41920 h 668180"/>
                <a:gd name="connsiteX13" fmla="*/ 35568 w 707552"/>
                <a:gd name="connsiteY13" fmla="*/ 41920 h 668180"/>
                <a:gd name="connsiteX14" fmla="*/ 0 w 707552"/>
                <a:gd name="connsiteY14" fmla="*/ 73678 h 668180"/>
                <a:gd name="connsiteX15" fmla="*/ 15243 w 707552"/>
                <a:gd name="connsiteY15" fmla="*/ 624990 h 668180"/>
                <a:gd name="connsiteX16" fmla="*/ 144813 w 707552"/>
                <a:gd name="connsiteY16" fmla="*/ 668180 h 668180"/>
                <a:gd name="connsiteX17" fmla="*/ 663093 w 707552"/>
                <a:gd name="connsiteY17" fmla="*/ 237547 h 668180"/>
                <a:gd name="connsiteX18" fmla="*/ 707553 w 707552"/>
                <a:gd name="connsiteY18" fmla="*/ 200708 h 668180"/>
                <a:gd name="connsiteX19" fmla="*/ 77488 w 707552"/>
                <a:gd name="connsiteY19" fmla="*/ 0 h 66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7552" h="668180">
                  <a:moveTo>
                    <a:pt x="77488" y="0"/>
                  </a:moveTo>
                  <a:lnTo>
                    <a:pt x="35568" y="33028"/>
                  </a:lnTo>
                  <a:lnTo>
                    <a:pt x="35568" y="33028"/>
                  </a:lnTo>
                  <a:lnTo>
                    <a:pt x="35568" y="33028"/>
                  </a:lnTo>
                  <a:lnTo>
                    <a:pt x="35568" y="33028"/>
                  </a:lnTo>
                  <a:cubicBezTo>
                    <a:pt x="35568" y="33028"/>
                    <a:pt x="35568" y="34298"/>
                    <a:pt x="36838" y="34298"/>
                  </a:cubicBezTo>
                  <a:lnTo>
                    <a:pt x="36838" y="35568"/>
                  </a:lnTo>
                  <a:cubicBezTo>
                    <a:pt x="36838" y="35568"/>
                    <a:pt x="36838" y="36839"/>
                    <a:pt x="36838" y="36839"/>
                  </a:cubicBezTo>
                  <a:cubicBezTo>
                    <a:pt x="36838" y="36839"/>
                    <a:pt x="36838" y="38109"/>
                    <a:pt x="36838" y="38109"/>
                  </a:cubicBezTo>
                  <a:cubicBezTo>
                    <a:pt x="36838" y="38109"/>
                    <a:pt x="36838" y="38109"/>
                    <a:pt x="36838" y="39379"/>
                  </a:cubicBezTo>
                  <a:lnTo>
                    <a:pt x="36838" y="39379"/>
                  </a:lnTo>
                  <a:cubicBezTo>
                    <a:pt x="36838" y="39379"/>
                    <a:pt x="36838" y="40650"/>
                    <a:pt x="36838" y="40650"/>
                  </a:cubicBezTo>
                  <a:lnTo>
                    <a:pt x="35568" y="41920"/>
                  </a:lnTo>
                  <a:lnTo>
                    <a:pt x="35568" y="41920"/>
                  </a:lnTo>
                  <a:lnTo>
                    <a:pt x="0" y="73678"/>
                  </a:lnTo>
                  <a:lnTo>
                    <a:pt x="15243" y="624990"/>
                  </a:lnTo>
                  <a:lnTo>
                    <a:pt x="144813" y="668180"/>
                  </a:lnTo>
                  <a:lnTo>
                    <a:pt x="663093" y="237547"/>
                  </a:lnTo>
                  <a:lnTo>
                    <a:pt x="707553" y="200708"/>
                  </a:lnTo>
                  <a:lnTo>
                    <a:pt x="77488" y="0"/>
                  </a:lnTo>
                  <a:close/>
                </a:path>
              </a:pathLst>
            </a:custGeom>
            <a:solidFill>
              <a:schemeClr val="tx2"/>
            </a:solidFill>
            <a:ln w="12688"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1D733241-E121-49BC-B4F6-2754E89A13FC}"/>
                </a:ext>
              </a:extLst>
            </p:cNvPr>
            <p:cNvSpPr/>
            <p:nvPr/>
          </p:nvSpPr>
          <p:spPr>
            <a:xfrm>
              <a:off x="4462539" y="5741778"/>
              <a:ext cx="47000" cy="624990"/>
            </a:xfrm>
            <a:custGeom>
              <a:avLst/>
              <a:gdLst>
                <a:gd name="connsiteX0" fmla="*/ 7622 w 47000"/>
                <a:gd name="connsiteY0" fmla="*/ 611017 h 624990"/>
                <a:gd name="connsiteX1" fmla="*/ 47001 w 47000"/>
                <a:gd name="connsiteY1" fmla="*/ 624990 h 624990"/>
                <a:gd name="connsiteX2" fmla="*/ 39379 w 47000"/>
                <a:gd name="connsiteY2" fmla="*/ 0 h 624990"/>
                <a:gd name="connsiteX3" fmla="*/ 0 w 47000"/>
                <a:gd name="connsiteY3" fmla="*/ 33028 h 624990"/>
              </a:gdLst>
              <a:ahLst/>
              <a:cxnLst>
                <a:cxn ang="0">
                  <a:pos x="connsiteX0" y="connsiteY0"/>
                </a:cxn>
                <a:cxn ang="0">
                  <a:pos x="connsiteX1" y="connsiteY1"/>
                </a:cxn>
                <a:cxn ang="0">
                  <a:pos x="connsiteX2" y="connsiteY2"/>
                </a:cxn>
                <a:cxn ang="0">
                  <a:pos x="connsiteX3" y="connsiteY3"/>
                </a:cxn>
              </a:cxnLst>
              <a:rect l="l" t="t" r="r" b="b"/>
              <a:pathLst>
                <a:path w="47000" h="624990">
                  <a:moveTo>
                    <a:pt x="7622" y="611017"/>
                  </a:moveTo>
                  <a:lnTo>
                    <a:pt x="47001" y="624990"/>
                  </a:lnTo>
                  <a:lnTo>
                    <a:pt x="39379" y="0"/>
                  </a:lnTo>
                  <a:lnTo>
                    <a:pt x="0" y="33028"/>
                  </a:lnTo>
                  <a:close/>
                </a:path>
              </a:pathLst>
            </a:custGeom>
            <a:solidFill>
              <a:srgbClr val="F9C996"/>
            </a:solidFill>
            <a:ln w="12688"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E0E82B6E-7AE3-4C39-9F98-93C148037B12}"/>
                </a:ext>
              </a:extLst>
            </p:cNvPr>
            <p:cNvSpPr/>
            <p:nvPr/>
          </p:nvSpPr>
          <p:spPr>
            <a:xfrm>
              <a:off x="3784202" y="5495338"/>
              <a:ext cx="69866" cy="59704"/>
            </a:xfrm>
            <a:custGeom>
              <a:avLst/>
              <a:gdLst>
                <a:gd name="connsiteX0" fmla="*/ 22866 w 69866"/>
                <a:gd name="connsiteY0" fmla="*/ 59704 h 59704"/>
                <a:gd name="connsiteX1" fmla="*/ 69866 w 69866"/>
                <a:gd name="connsiteY1" fmla="*/ 22865 h 59704"/>
                <a:gd name="connsiteX2" fmla="*/ 0 w 69866"/>
                <a:gd name="connsiteY2" fmla="*/ 0 h 59704"/>
                <a:gd name="connsiteX3" fmla="*/ 1270 w 69866"/>
                <a:gd name="connsiteY3" fmla="*/ 53353 h 59704"/>
              </a:gdLst>
              <a:ahLst/>
              <a:cxnLst>
                <a:cxn ang="0">
                  <a:pos x="connsiteX0" y="connsiteY0"/>
                </a:cxn>
                <a:cxn ang="0">
                  <a:pos x="connsiteX1" y="connsiteY1"/>
                </a:cxn>
                <a:cxn ang="0">
                  <a:pos x="connsiteX2" y="connsiteY2"/>
                </a:cxn>
                <a:cxn ang="0">
                  <a:pos x="connsiteX3" y="connsiteY3"/>
                </a:cxn>
              </a:cxnLst>
              <a:rect l="l" t="t" r="r" b="b"/>
              <a:pathLst>
                <a:path w="69866" h="59704">
                  <a:moveTo>
                    <a:pt x="22866" y="59704"/>
                  </a:moveTo>
                  <a:lnTo>
                    <a:pt x="69866" y="22865"/>
                  </a:lnTo>
                  <a:lnTo>
                    <a:pt x="0" y="0"/>
                  </a:lnTo>
                  <a:lnTo>
                    <a:pt x="1270" y="53353"/>
                  </a:lnTo>
                  <a:close/>
                </a:path>
              </a:pathLst>
            </a:custGeom>
            <a:solidFill>
              <a:srgbClr val="22B0AE"/>
            </a:solidFill>
            <a:ln w="12688"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7EC5A61-A004-47EF-AA48-D545B1144F98}"/>
                </a:ext>
              </a:extLst>
            </p:cNvPr>
            <p:cNvSpPr/>
            <p:nvPr/>
          </p:nvSpPr>
          <p:spPr>
            <a:xfrm>
              <a:off x="5836996" y="5082489"/>
              <a:ext cx="232463" cy="360766"/>
            </a:xfrm>
            <a:custGeom>
              <a:avLst/>
              <a:gdLst>
                <a:gd name="connsiteX0" fmla="*/ 0 w 232463"/>
                <a:gd name="connsiteY0" fmla="*/ 293441 h 360766"/>
                <a:gd name="connsiteX1" fmla="*/ 226112 w 232463"/>
                <a:gd name="connsiteY1" fmla="*/ 360767 h 360766"/>
                <a:gd name="connsiteX2" fmla="*/ 232463 w 232463"/>
                <a:gd name="connsiteY2" fmla="*/ 67326 h 360766"/>
                <a:gd name="connsiteX3" fmla="*/ 5081 w 232463"/>
                <a:gd name="connsiteY3" fmla="*/ 0 h 360766"/>
              </a:gdLst>
              <a:ahLst/>
              <a:cxnLst>
                <a:cxn ang="0">
                  <a:pos x="connsiteX0" y="connsiteY0"/>
                </a:cxn>
                <a:cxn ang="0">
                  <a:pos x="connsiteX1" y="connsiteY1"/>
                </a:cxn>
                <a:cxn ang="0">
                  <a:pos x="connsiteX2" y="connsiteY2"/>
                </a:cxn>
                <a:cxn ang="0">
                  <a:pos x="connsiteX3" y="connsiteY3"/>
                </a:cxn>
              </a:cxnLst>
              <a:rect l="l" t="t" r="r" b="b"/>
              <a:pathLst>
                <a:path w="232463" h="360766">
                  <a:moveTo>
                    <a:pt x="0" y="293441"/>
                  </a:moveTo>
                  <a:lnTo>
                    <a:pt x="226112" y="360767"/>
                  </a:lnTo>
                  <a:lnTo>
                    <a:pt x="232463" y="67326"/>
                  </a:lnTo>
                  <a:lnTo>
                    <a:pt x="5081" y="0"/>
                  </a:lnTo>
                  <a:close/>
                </a:path>
              </a:pathLst>
            </a:custGeom>
            <a:solidFill>
              <a:schemeClr val="accent6">
                <a:lumMod val="75000"/>
              </a:schemeClr>
            </a:solidFill>
            <a:ln w="12688"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2F3412DE-36C9-4239-9A36-0146CC5E383B}"/>
                </a:ext>
              </a:extLst>
            </p:cNvPr>
            <p:cNvSpPr/>
            <p:nvPr/>
          </p:nvSpPr>
          <p:spPr>
            <a:xfrm>
              <a:off x="5201849" y="4684884"/>
              <a:ext cx="1202967" cy="609746"/>
            </a:xfrm>
            <a:custGeom>
              <a:avLst/>
              <a:gdLst>
                <a:gd name="connsiteX0" fmla="*/ 362034 w 1202967"/>
                <a:gd name="connsiteY0" fmla="*/ 609746 h 609746"/>
                <a:gd name="connsiteX1" fmla="*/ 628795 w 1202967"/>
                <a:gd name="connsiteY1" fmla="*/ 382362 h 609746"/>
                <a:gd name="connsiteX2" fmla="*/ 630065 w 1202967"/>
                <a:gd name="connsiteY2" fmla="*/ 382362 h 609746"/>
                <a:gd name="connsiteX3" fmla="*/ 631336 w 1202967"/>
                <a:gd name="connsiteY3" fmla="*/ 382362 h 609746"/>
                <a:gd name="connsiteX4" fmla="*/ 631336 w 1202967"/>
                <a:gd name="connsiteY4" fmla="*/ 382362 h 609746"/>
                <a:gd name="connsiteX5" fmla="*/ 632606 w 1202967"/>
                <a:gd name="connsiteY5" fmla="*/ 382362 h 609746"/>
                <a:gd name="connsiteX6" fmla="*/ 633876 w 1202967"/>
                <a:gd name="connsiteY6" fmla="*/ 382362 h 609746"/>
                <a:gd name="connsiteX7" fmla="*/ 635147 w 1202967"/>
                <a:gd name="connsiteY7" fmla="*/ 382362 h 609746"/>
                <a:gd name="connsiteX8" fmla="*/ 636417 w 1202967"/>
                <a:gd name="connsiteY8" fmla="*/ 382362 h 609746"/>
                <a:gd name="connsiteX9" fmla="*/ 875232 w 1202967"/>
                <a:gd name="connsiteY9" fmla="*/ 452229 h 609746"/>
                <a:gd name="connsiteX10" fmla="*/ 1202968 w 1202967"/>
                <a:gd name="connsiteY10" fmla="*/ 166410 h 609746"/>
                <a:gd name="connsiteX11" fmla="*/ 605930 w 1202967"/>
                <a:gd name="connsiteY11" fmla="*/ 0 h 609746"/>
                <a:gd name="connsiteX12" fmla="*/ 0 w 1202967"/>
                <a:gd name="connsiteY12" fmla="*/ 504311 h 609746"/>
                <a:gd name="connsiteX13" fmla="*/ 362034 w 1202967"/>
                <a:gd name="connsiteY13" fmla="*/ 609746 h 60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2967" h="609746">
                  <a:moveTo>
                    <a:pt x="362034" y="609746"/>
                  </a:moveTo>
                  <a:lnTo>
                    <a:pt x="628795" y="382362"/>
                  </a:lnTo>
                  <a:lnTo>
                    <a:pt x="630065" y="382362"/>
                  </a:lnTo>
                  <a:lnTo>
                    <a:pt x="631336" y="382362"/>
                  </a:lnTo>
                  <a:lnTo>
                    <a:pt x="631336" y="382362"/>
                  </a:lnTo>
                  <a:lnTo>
                    <a:pt x="632606" y="382362"/>
                  </a:lnTo>
                  <a:lnTo>
                    <a:pt x="633876" y="382362"/>
                  </a:lnTo>
                  <a:lnTo>
                    <a:pt x="635147" y="382362"/>
                  </a:lnTo>
                  <a:lnTo>
                    <a:pt x="636417" y="382362"/>
                  </a:lnTo>
                  <a:lnTo>
                    <a:pt x="875232" y="452229"/>
                  </a:lnTo>
                  <a:lnTo>
                    <a:pt x="1202968" y="166410"/>
                  </a:lnTo>
                  <a:lnTo>
                    <a:pt x="605930" y="0"/>
                  </a:lnTo>
                  <a:lnTo>
                    <a:pt x="0" y="504311"/>
                  </a:lnTo>
                  <a:lnTo>
                    <a:pt x="362034" y="609746"/>
                  </a:lnTo>
                  <a:close/>
                </a:path>
              </a:pathLst>
            </a:custGeom>
            <a:solidFill>
              <a:schemeClr val="bg1">
                <a:lumMod val="85000"/>
              </a:schemeClr>
            </a:solidFill>
            <a:ln w="12688"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E6395DCF-6C1A-4BC0-8AB0-3AD744C4ADEF}"/>
                </a:ext>
              </a:extLst>
            </p:cNvPr>
            <p:cNvSpPr/>
            <p:nvPr/>
          </p:nvSpPr>
          <p:spPr>
            <a:xfrm>
              <a:off x="5581667" y="5090111"/>
              <a:ext cx="245166" cy="282007"/>
            </a:xfrm>
            <a:custGeom>
              <a:avLst/>
              <a:gdLst>
                <a:gd name="connsiteX0" fmla="*/ 0 w 245166"/>
                <a:gd name="connsiteY0" fmla="*/ 209600 h 282007"/>
                <a:gd name="connsiteX1" fmla="*/ 240085 w 245166"/>
                <a:gd name="connsiteY1" fmla="*/ 282007 h 282007"/>
                <a:gd name="connsiteX2" fmla="*/ 245167 w 245166"/>
                <a:gd name="connsiteY2" fmla="*/ 0 h 282007"/>
              </a:gdLst>
              <a:ahLst/>
              <a:cxnLst>
                <a:cxn ang="0">
                  <a:pos x="connsiteX0" y="connsiteY0"/>
                </a:cxn>
                <a:cxn ang="0">
                  <a:pos x="connsiteX1" y="connsiteY1"/>
                </a:cxn>
                <a:cxn ang="0">
                  <a:pos x="connsiteX2" y="connsiteY2"/>
                </a:cxn>
              </a:cxnLst>
              <a:rect l="l" t="t" r="r" b="b"/>
              <a:pathLst>
                <a:path w="245166" h="282007">
                  <a:moveTo>
                    <a:pt x="0" y="209600"/>
                  </a:moveTo>
                  <a:lnTo>
                    <a:pt x="240085" y="282007"/>
                  </a:lnTo>
                  <a:lnTo>
                    <a:pt x="245167" y="0"/>
                  </a:lnTo>
                  <a:close/>
                </a:path>
              </a:pathLst>
            </a:custGeom>
            <a:solidFill>
              <a:srgbClr val="F4F5F3"/>
            </a:solidFill>
            <a:ln w="12688"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6B2446F5-2D4C-4EFF-BD37-E5226A9F9C34}"/>
                </a:ext>
              </a:extLst>
            </p:cNvPr>
            <p:cNvSpPr/>
            <p:nvPr/>
          </p:nvSpPr>
          <p:spPr>
            <a:xfrm>
              <a:off x="4524783" y="6387092"/>
              <a:ext cx="1390970" cy="464932"/>
            </a:xfrm>
            <a:custGeom>
              <a:avLst/>
              <a:gdLst>
                <a:gd name="connsiteX0" fmla="*/ 0 w 1390970"/>
                <a:gd name="connsiteY0" fmla="*/ 7622 h 464932"/>
                <a:gd name="connsiteX1" fmla="*/ 1133101 w 1390970"/>
                <a:gd name="connsiteY1" fmla="*/ 388714 h 464932"/>
                <a:gd name="connsiteX2" fmla="*/ 1134372 w 1390970"/>
                <a:gd name="connsiteY2" fmla="*/ 388714 h 464932"/>
                <a:gd name="connsiteX3" fmla="*/ 1135642 w 1390970"/>
                <a:gd name="connsiteY3" fmla="*/ 388714 h 464932"/>
                <a:gd name="connsiteX4" fmla="*/ 1136912 w 1390970"/>
                <a:gd name="connsiteY4" fmla="*/ 388714 h 464932"/>
                <a:gd name="connsiteX5" fmla="*/ 1136912 w 1390970"/>
                <a:gd name="connsiteY5" fmla="*/ 388714 h 464932"/>
                <a:gd name="connsiteX6" fmla="*/ 1136912 w 1390970"/>
                <a:gd name="connsiteY6" fmla="*/ 388714 h 464932"/>
                <a:gd name="connsiteX7" fmla="*/ 1136912 w 1390970"/>
                <a:gd name="connsiteY7" fmla="*/ 389984 h 464932"/>
                <a:gd name="connsiteX8" fmla="*/ 1136912 w 1390970"/>
                <a:gd name="connsiteY8" fmla="*/ 389984 h 464932"/>
                <a:gd name="connsiteX9" fmla="*/ 1138182 w 1390970"/>
                <a:gd name="connsiteY9" fmla="*/ 391254 h 464932"/>
                <a:gd name="connsiteX10" fmla="*/ 1138182 w 1390970"/>
                <a:gd name="connsiteY10" fmla="*/ 391254 h 464932"/>
                <a:gd name="connsiteX11" fmla="*/ 1138182 w 1390970"/>
                <a:gd name="connsiteY11" fmla="*/ 392525 h 464932"/>
                <a:gd name="connsiteX12" fmla="*/ 1138182 w 1390970"/>
                <a:gd name="connsiteY12" fmla="*/ 393795 h 464932"/>
                <a:gd name="connsiteX13" fmla="*/ 1138182 w 1390970"/>
                <a:gd name="connsiteY13" fmla="*/ 393795 h 464932"/>
                <a:gd name="connsiteX14" fmla="*/ 1138182 w 1390970"/>
                <a:gd name="connsiteY14" fmla="*/ 393795 h 464932"/>
                <a:gd name="connsiteX15" fmla="*/ 1136912 w 1390970"/>
                <a:gd name="connsiteY15" fmla="*/ 464932 h 464932"/>
                <a:gd name="connsiteX16" fmla="*/ 1390971 w 1390970"/>
                <a:gd name="connsiteY16" fmla="*/ 464932 h 464932"/>
                <a:gd name="connsiteX17" fmla="*/ 1270 w 1390970"/>
                <a:gd name="connsiteY17" fmla="*/ 0 h 464932"/>
                <a:gd name="connsiteX18" fmla="*/ 0 w 1390970"/>
                <a:gd name="connsiteY18" fmla="*/ 7622 h 46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90970" h="464932">
                  <a:moveTo>
                    <a:pt x="0" y="7622"/>
                  </a:moveTo>
                  <a:lnTo>
                    <a:pt x="1133101" y="388714"/>
                  </a:lnTo>
                  <a:lnTo>
                    <a:pt x="1134372" y="388714"/>
                  </a:lnTo>
                  <a:lnTo>
                    <a:pt x="1135642" y="388714"/>
                  </a:lnTo>
                  <a:lnTo>
                    <a:pt x="1136912" y="388714"/>
                  </a:lnTo>
                  <a:lnTo>
                    <a:pt x="1136912" y="388714"/>
                  </a:lnTo>
                  <a:lnTo>
                    <a:pt x="1136912" y="388714"/>
                  </a:lnTo>
                  <a:lnTo>
                    <a:pt x="1136912" y="389984"/>
                  </a:lnTo>
                  <a:lnTo>
                    <a:pt x="1136912" y="389984"/>
                  </a:lnTo>
                  <a:lnTo>
                    <a:pt x="1138182" y="391254"/>
                  </a:lnTo>
                  <a:lnTo>
                    <a:pt x="1138182" y="391254"/>
                  </a:lnTo>
                  <a:cubicBezTo>
                    <a:pt x="1138182" y="391254"/>
                    <a:pt x="1138182" y="392525"/>
                    <a:pt x="1138182" y="392525"/>
                  </a:cubicBezTo>
                  <a:cubicBezTo>
                    <a:pt x="1138182" y="392525"/>
                    <a:pt x="1138182" y="393795"/>
                    <a:pt x="1138182" y="393795"/>
                  </a:cubicBezTo>
                  <a:lnTo>
                    <a:pt x="1138182" y="393795"/>
                  </a:lnTo>
                  <a:lnTo>
                    <a:pt x="1138182" y="393795"/>
                  </a:lnTo>
                  <a:lnTo>
                    <a:pt x="1136912" y="464932"/>
                  </a:lnTo>
                  <a:lnTo>
                    <a:pt x="1390971" y="464932"/>
                  </a:lnTo>
                  <a:lnTo>
                    <a:pt x="1270" y="0"/>
                  </a:lnTo>
                  <a:lnTo>
                    <a:pt x="0" y="7622"/>
                  </a:lnTo>
                  <a:close/>
                </a:path>
              </a:pathLst>
            </a:custGeom>
            <a:solidFill>
              <a:srgbClr val="9FD1D0"/>
            </a:solidFill>
            <a:ln w="12688"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3D553354-CFFE-4B53-83BB-4A22E9360C6E}"/>
                </a:ext>
              </a:extLst>
            </p:cNvPr>
            <p:cNvSpPr/>
            <p:nvPr/>
          </p:nvSpPr>
          <p:spPr>
            <a:xfrm>
              <a:off x="3768959" y="4899566"/>
              <a:ext cx="86379" cy="603394"/>
            </a:xfrm>
            <a:custGeom>
              <a:avLst/>
              <a:gdLst>
                <a:gd name="connsiteX0" fmla="*/ 13973 w 86379"/>
                <a:gd name="connsiteY0" fmla="*/ 580529 h 603394"/>
                <a:gd name="connsiteX1" fmla="*/ 86380 w 86379"/>
                <a:gd name="connsiteY1" fmla="*/ 603395 h 603394"/>
                <a:gd name="connsiteX2" fmla="*/ 71136 w 86379"/>
                <a:gd name="connsiteY2" fmla="*/ 0 h 603394"/>
                <a:gd name="connsiteX3" fmla="*/ 0 w 86379"/>
                <a:gd name="connsiteY3" fmla="*/ 54623 h 603394"/>
              </a:gdLst>
              <a:ahLst/>
              <a:cxnLst>
                <a:cxn ang="0">
                  <a:pos x="connsiteX0" y="connsiteY0"/>
                </a:cxn>
                <a:cxn ang="0">
                  <a:pos x="connsiteX1" y="connsiteY1"/>
                </a:cxn>
                <a:cxn ang="0">
                  <a:pos x="connsiteX2" y="connsiteY2"/>
                </a:cxn>
                <a:cxn ang="0">
                  <a:pos x="connsiteX3" y="connsiteY3"/>
                </a:cxn>
              </a:cxnLst>
              <a:rect l="l" t="t" r="r" b="b"/>
              <a:pathLst>
                <a:path w="86379" h="603394">
                  <a:moveTo>
                    <a:pt x="13973" y="580529"/>
                  </a:moveTo>
                  <a:lnTo>
                    <a:pt x="86380" y="603395"/>
                  </a:lnTo>
                  <a:lnTo>
                    <a:pt x="71136" y="0"/>
                  </a:lnTo>
                  <a:lnTo>
                    <a:pt x="0" y="54623"/>
                  </a:lnTo>
                  <a:close/>
                </a:path>
              </a:pathLst>
            </a:custGeom>
            <a:solidFill>
              <a:srgbClr val="22B0AE"/>
            </a:solidFill>
            <a:ln w="12688"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16AFA78A-B024-40F4-8E2B-0F0DCE1BEA57}"/>
                </a:ext>
              </a:extLst>
            </p:cNvPr>
            <p:cNvSpPr/>
            <p:nvPr/>
          </p:nvSpPr>
          <p:spPr>
            <a:xfrm>
              <a:off x="3749905" y="4288549"/>
              <a:ext cx="88920" cy="646585"/>
            </a:xfrm>
            <a:custGeom>
              <a:avLst/>
              <a:gdLst>
                <a:gd name="connsiteX0" fmla="*/ 88921 w 88920"/>
                <a:gd name="connsiteY0" fmla="*/ 591962 h 646585"/>
                <a:gd name="connsiteX1" fmla="*/ 73677 w 88920"/>
                <a:gd name="connsiteY1" fmla="*/ 21595 h 646585"/>
                <a:gd name="connsiteX2" fmla="*/ 0 w 88920"/>
                <a:gd name="connsiteY2" fmla="*/ 0 h 646585"/>
                <a:gd name="connsiteX3" fmla="*/ 17784 w 88920"/>
                <a:gd name="connsiteY3" fmla="*/ 646585 h 646585"/>
              </a:gdLst>
              <a:ahLst/>
              <a:cxnLst>
                <a:cxn ang="0">
                  <a:pos x="connsiteX0" y="connsiteY0"/>
                </a:cxn>
                <a:cxn ang="0">
                  <a:pos x="connsiteX1" y="connsiteY1"/>
                </a:cxn>
                <a:cxn ang="0">
                  <a:pos x="connsiteX2" y="connsiteY2"/>
                </a:cxn>
                <a:cxn ang="0">
                  <a:pos x="connsiteX3" y="connsiteY3"/>
                </a:cxn>
              </a:cxnLst>
              <a:rect l="l" t="t" r="r" b="b"/>
              <a:pathLst>
                <a:path w="88920" h="646585">
                  <a:moveTo>
                    <a:pt x="88921" y="591962"/>
                  </a:moveTo>
                  <a:lnTo>
                    <a:pt x="73677" y="21595"/>
                  </a:lnTo>
                  <a:lnTo>
                    <a:pt x="0" y="0"/>
                  </a:lnTo>
                  <a:lnTo>
                    <a:pt x="17784" y="646585"/>
                  </a:lnTo>
                  <a:close/>
                </a:path>
              </a:pathLst>
            </a:custGeom>
            <a:solidFill>
              <a:schemeClr val="accent2">
                <a:lumMod val="50000"/>
              </a:schemeClr>
            </a:solidFill>
            <a:ln w="12688"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953BC36-E832-43B0-BAD0-9F61C7F10B86}"/>
                </a:ext>
              </a:extLst>
            </p:cNvPr>
            <p:cNvSpPr/>
            <p:nvPr/>
          </p:nvSpPr>
          <p:spPr>
            <a:xfrm>
              <a:off x="3066487" y="0"/>
              <a:ext cx="753283" cy="4289819"/>
            </a:xfrm>
            <a:custGeom>
              <a:avLst/>
              <a:gdLst>
                <a:gd name="connsiteX0" fmla="*/ 43190 w 753283"/>
                <a:gd name="connsiteY0" fmla="*/ 1106436 h 4289819"/>
                <a:gd name="connsiteX1" fmla="*/ 106705 w 753283"/>
                <a:gd name="connsiteY1" fmla="*/ 2687965 h 4289819"/>
                <a:gd name="connsiteX2" fmla="*/ 285816 w 753283"/>
                <a:gd name="connsiteY2" fmla="*/ 2731156 h 4289819"/>
                <a:gd name="connsiteX3" fmla="*/ 285816 w 753283"/>
                <a:gd name="connsiteY3" fmla="*/ 2731156 h 4289819"/>
                <a:gd name="connsiteX4" fmla="*/ 287086 w 753283"/>
                <a:gd name="connsiteY4" fmla="*/ 2731156 h 4289819"/>
                <a:gd name="connsiteX5" fmla="*/ 288357 w 753283"/>
                <a:gd name="connsiteY5" fmla="*/ 2731156 h 4289819"/>
                <a:gd name="connsiteX6" fmla="*/ 288357 w 753283"/>
                <a:gd name="connsiteY6" fmla="*/ 2731156 h 4289819"/>
                <a:gd name="connsiteX7" fmla="*/ 289627 w 753283"/>
                <a:gd name="connsiteY7" fmla="*/ 2732426 h 4289819"/>
                <a:gd name="connsiteX8" fmla="*/ 289627 w 753283"/>
                <a:gd name="connsiteY8" fmla="*/ 2733696 h 4289819"/>
                <a:gd name="connsiteX9" fmla="*/ 289627 w 753283"/>
                <a:gd name="connsiteY9" fmla="*/ 2733696 h 4289819"/>
                <a:gd name="connsiteX10" fmla="*/ 289627 w 753283"/>
                <a:gd name="connsiteY10" fmla="*/ 2733696 h 4289819"/>
                <a:gd name="connsiteX11" fmla="*/ 289627 w 753283"/>
                <a:gd name="connsiteY11" fmla="*/ 2734967 h 4289819"/>
                <a:gd name="connsiteX12" fmla="*/ 289627 w 753283"/>
                <a:gd name="connsiteY12" fmla="*/ 2734967 h 4289819"/>
                <a:gd name="connsiteX13" fmla="*/ 289627 w 753283"/>
                <a:gd name="connsiteY13" fmla="*/ 2736237 h 4289819"/>
                <a:gd name="connsiteX14" fmla="*/ 289627 w 753283"/>
                <a:gd name="connsiteY14" fmla="*/ 2736237 h 4289819"/>
                <a:gd name="connsiteX15" fmla="*/ 289627 w 753283"/>
                <a:gd name="connsiteY15" fmla="*/ 2736237 h 4289819"/>
                <a:gd name="connsiteX16" fmla="*/ 308681 w 753283"/>
                <a:gd name="connsiteY16" fmla="*/ 3250710 h 4289819"/>
                <a:gd name="connsiteX17" fmla="*/ 649120 w 753283"/>
                <a:gd name="connsiteY17" fmla="*/ 3339632 h 4289819"/>
                <a:gd name="connsiteX18" fmla="*/ 649120 w 753283"/>
                <a:gd name="connsiteY18" fmla="*/ 3339632 h 4289819"/>
                <a:gd name="connsiteX19" fmla="*/ 650390 w 753283"/>
                <a:gd name="connsiteY19" fmla="*/ 3339632 h 4289819"/>
                <a:gd name="connsiteX20" fmla="*/ 651661 w 753283"/>
                <a:gd name="connsiteY20" fmla="*/ 3339632 h 4289819"/>
                <a:gd name="connsiteX21" fmla="*/ 651661 w 753283"/>
                <a:gd name="connsiteY21" fmla="*/ 3339632 h 4289819"/>
                <a:gd name="connsiteX22" fmla="*/ 652931 w 753283"/>
                <a:gd name="connsiteY22" fmla="*/ 3340902 h 4289819"/>
                <a:gd name="connsiteX23" fmla="*/ 652931 w 753283"/>
                <a:gd name="connsiteY23" fmla="*/ 3340902 h 4289819"/>
                <a:gd name="connsiteX24" fmla="*/ 652931 w 753283"/>
                <a:gd name="connsiteY24" fmla="*/ 3340902 h 4289819"/>
                <a:gd name="connsiteX25" fmla="*/ 652931 w 753283"/>
                <a:gd name="connsiteY25" fmla="*/ 3340902 h 4289819"/>
                <a:gd name="connsiteX26" fmla="*/ 652931 w 753283"/>
                <a:gd name="connsiteY26" fmla="*/ 3342172 h 4289819"/>
                <a:gd name="connsiteX27" fmla="*/ 652931 w 753283"/>
                <a:gd name="connsiteY27" fmla="*/ 3343443 h 4289819"/>
                <a:gd name="connsiteX28" fmla="*/ 652931 w 753283"/>
                <a:gd name="connsiteY28" fmla="*/ 3343443 h 4289819"/>
                <a:gd name="connsiteX29" fmla="*/ 652931 w 753283"/>
                <a:gd name="connsiteY29" fmla="*/ 3343443 h 4289819"/>
                <a:gd name="connsiteX30" fmla="*/ 678336 w 753283"/>
                <a:gd name="connsiteY30" fmla="*/ 4268225 h 4289819"/>
                <a:gd name="connsiteX31" fmla="*/ 753284 w 753283"/>
                <a:gd name="connsiteY31" fmla="*/ 4289820 h 4289819"/>
                <a:gd name="connsiteX32" fmla="*/ 645309 w 753283"/>
                <a:gd name="connsiteY32" fmla="*/ 0 h 4289819"/>
                <a:gd name="connsiteX33" fmla="*/ 0 w 753283"/>
                <a:gd name="connsiteY33" fmla="*/ 0 h 4289819"/>
                <a:gd name="connsiteX34" fmla="*/ 33028 w 753283"/>
                <a:gd name="connsiteY34" fmla="*/ 829509 h 4289819"/>
                <a:gd name="connsiteX35" fmla="*/ 43190 w 753283"/>
                <a:gd name="connsiteY35" fmla="*/ 1106436 h 428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53283" h="4289819">
                  <a:moveTo>
                    <a:pt x="43190" y="1106436"/>
                  </a:moveTo>
                  <a:lnTo>
                    <a:pt x="106705" y="2687965"/>
                  </a:lnTo>
                  <a:lnTo>
                    <a:pt x="285816" y="2731156"/>
                  </a:lnTo>
                  <a:lnTo>
                    <a:pt x="285816" y="2731156"/>
                  </a:lnTo>
                  <a:lnTo>
                    <a:pt x="287086" y="2731156"/>
                  </a:lnTo>
                  <a:lnTo>
                    <a:pt x="288357" y="2731156"/>
                  </a:lnTo>
                  <a:lnTo>
                    <a:pt x="288357" y="2731156"/>
                  </a:lnTo>
                  <a:lnTo>
                    <a:pt x="289627" y="2732426"/>
                  </a:lnTo>
                  <a:cubicBezTo>
                    <a:pt x="289627" y="2732426"/>
                    <a:pt x="289627" y="2732426"/>
                    <a:pt x="289627" y="2733696"/>
                  </a:cubicBezTo>
                  <a:lnTo>
                    <a:pt x="289627" y="2733696"/>
                  </a:lnTo>
                  <a:lnTo>
                    <a:pt x="289627" y="2733696"/>
                  </a:lnTo>
                  <a:cubicBezTo>
                    <a:pt x="289627" y="2733696"/>
                    <a:pt x="289627" y="2734967"/>
                    <a:pt x="289627" y="2734967"/>
                  </a:cubicBezTo>
                  <a:lnTo>
                    <a:pt x="289627" y="2734967"/>
                  </a:lnTo>
                  <a:lnTo>
                    <a:pt x="289627" y="2736237"/>
                  </a:lnTo>
                  <a:lnTo>
                    <a:pt x="289627" y="2736237"/>
                  </a:lnTo>
                  <a:lnTo>
                    <a:pt x="289627" y="2736237"/>
                  </a:lnTo>
                  <a:lnTo>
                    <a:pt x="308681" y="3250710"/>
                  </a:lnTo>
                  <a:lnTo>
                    <a:pt x="649120" y="3339632"/>
                  </a:lnTo>
                  <a:lnTo>
                    <a:pt x="649120" y="3339632"/>
                  </a:lnTo>
                  <a:lnTo>
                    <a:pt x="650390" y="3339632"/>
                  </a:lnTo>
                  <a:lnTo>
                    <a:pt x="651661" y="3339632"/>
                  </a:lnTo>
                  <a:lnTo>
                    <a:pt x="651661" y="3339632"/>
                  </a:lnTo>
                  <a:lnTo>
                    <a:pt x="652931" y="3340902"/>
                  </a:lnTo>
                  <a:lnTo>
                    <a:pt x="652931" y="3340902"/>
                  </a:lnTo>
                  <a:lnTo>
                    <a:pt x="652931" y="3340902"/>
                  </a:lnTo>
                  <a:lnTo>
                    <a:pt x="652931" y="3340902"/>
                  </a:lnTo>
                  <a:lnTo>
                    <a:pt x="652931" y="3342172"/>
                  </a:lnTo>
                  <a:lnTo>
                    <a:pt x="652931" y="3343443"/>
                  </a:lnTo>
                  <a:lnTo>
                    <a:pt x="652931" y="3343443"/>
                  </a:lnTo>
                  <a:lnTo>
                    <a:pt x="652931" y="3343443"/>
                  </a:lnTo>
                  <a:lnTo>
                    <a:pt x="678336" y="4268225"/>
                  </a:lnTo>
                  <a:lnTo>
                    <a:pt x="753284" y="4289820"/>
                  </a:lnTo>
                  <a:lnTo>
                    <a:pt x="645309" y="0"/>
                  </a:lnTo>
                  <a:lnTo>
                    <a:pt x="0" y="0"/>
                  </a:lnTo>
                  <a:lnTo>
                    <a:pt x="33028" y="829509"/>
                  </a:lnTo>
                  <a:lnTo>
                    <a:pt x="43190" y="1106436"/>
                  </a:lnTo>
                  <a:close/>
                </a:path>
              </a:pathLst>
            </a:custGeom>
            <a:solidFill>
              <a:schemeClr val="accent6">
                <a:lumMod val="75000"/>
              </a:schemeClr>
            </a:solidFill>
            <a:ln w="12688"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A80A9D40-0DCB-43B7-82DA-C7D435364AC7}"/>
                </a:ext>
              </a:extLst>
            </p:cNvPr>
            <p:cNvSpPr/>
            <p:nvPr/>
          </p:nvSpPr>
          <p:spPr>
            <a:xfrm>
              <a:off x="4470160" y="6369308"/>
              <a:ext cx="39379" cy="20324"/>
            </a:xfrm>
            <a:custGeom>
              <a:avLst/>
              <a:gdLst>
                <a:gd name="connsiteX0" fmla="*/ 39379 w 39379"/>
                <a:gd name="connsiteY0" fmla="*/ 20325 h 20324"/>
                <a:gd name="connsiteX1" fmla="*/ 39379 w 39379"/>
                <a:gd name="connsiteY1" fmla="*/ 12703 h 20324"/>
                <a:gd name="connsiteX2" fmla="*/ 0 w 39379"/>
                <a:gd name="connsiteY2" fmla="*/ 0 h 20324"/>
                <a:gd name="connsiteX3" fmla="*/ 0 w 39379"/>
                <a:gd name="connsiteY3" fmla="*/ 7622 h 20324"/>
              </a:gdLst>
              <a:ahLst/>
              <a:cxnLst>
                <a:cxn ang="0">
                  <a:pos x="connsiteX0" y="connsiteY0"/>
                </a:cxn>
                <a:cxn ang="0">
                  <a:pos x="connsiteX1" y="connsiteY1"/>
                </a:cxn>
                <a:cxn ang="0">
                  <a:pos x="connsiteX2" y="connsiteY2"/>
                </a:cxn>
                <a:cxn ang="0">
                  <a:pos x="connsiteX3" y="connsiteY3"/>
                </a:cxn>
              </a:cxnLst>
              <a:rect l="l" t="t" r="r" b="b"/>
              <a:pathLst>
                <a:path w="39379" h="20324">
                  <a:moveTo>
                    <a:pt x="39379" y="20325"/>
                  </a:moveTo>
                  <a:lnTo>
                    <a:pt x="39379" y="12703"/>
                  </a:lnTo>
                  <a:lnTo>
                    <a:pt x="0" y="0"/>
                  </a:lnTo>
                  <a:lnTo>
                    <a:pt x="0" y="7622"/>
                  </a:lnTo>
                  <a:close/>
                </a:path>
              </a:pathLst>
            </a:custGeom>
            <a:solidFill>
              <a:srgbClr val="F2494C"/>
            </a:solidFill>
            <a:ln w="12688"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62ECC7E-AA12-4C28-941C-F0C5C99B24F6}"/>
                </a:ext>
              </a:extLst>
            </p:cNvPr>
            <p:cNvSpPr/>
            <p:nvPr/>
          </p:nvSpPr>
          <p:spPr>
            <a:xfrm>
              <a:off x="3330708" y="5786238"/>
              <a:ext cx="1124209" cy="1068326"/>
            </a:xfrm>
            <a:custGeom>
              <a:avLst/>
              <a:gdLst>
                <a:gd name="connsiteX0" fmla="*/ 1124209 w 1124209"/>
                <a:gd name="connsiteY0" fmla="*/ 572908 h 1068326"/>
                <a:gd name="connsiteX1" fmla="*/ 1116588 w 1124209"/>
                <a:gd name="connsiteY1" fmla="*/ 0 h 1068326"/>
                <a:gd name="connsiteX2" fmla="*/ 607200 w 1124209"/>
                <a:gd name="connsiteY2" fmla="*/ 424282 h 1068326"/>
                <a:gd name="connsiteX3" fmla="*/ 0 w 1124209"/>
                <a:gd name="connsiteY3" fmla="*/ 928593 h 1068326"/>
                <a:gd name="connsiteX4" fmla="*/ 5081 w 1124209"/>
                <a:gd name="connsiteY4" fmla="*/ 1068326 h 1068326"/>
                <a:gd name="connsiteX5" fmla="*/ 571632 w 1124209"/>
                <a:gd name="connsiteY5" fmla="*/ 1068326 h 1068326"/>
                <a:gd name="connsiteX6" fmla="*/ 1124209 w 1124209"/>
                <a:gd name="connsiteY6" fmla="*/ 593233 h 106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209" h="1068326">
                  <a:moveTo>
                    <a:pt x="1124209" y="572908"/>
                  </a:moveTo>
                  <a:lnTo>
                    <a:pt x="1116588" y="0"/>
                  </a:lnTo>
                  <a:lnTo>
                    <a:pt x="607200" y="424282"/>
                  </a:lnTo>
                  <a:lnTo>
                    <a:pt x="0" y="928593"/>
                  </a:lnTo>
                  <a:lnTo>
                    <a:pt x="5081" y="1068326"/>
                  </a:lnTo>
                  <a:lnTo>
                    <a:pt x="571632" y="1068326"/>
                  </a:lnTo>
                  <a:lnTo>
                    <a:pt x="1124209" y="593233"/>
                  </a:lnTo>
                  <a:close/>
                </a:path>
              </a:pathLst>
            </a:custGeom>
            <a:solidFill>
              <a:schemeClr val="accent5"/>
            </a:solidFill>
            <a:ln w="12688"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6B26E688-5B90-4D93-930F-38847C2A5C36}"/>
                </a:ext>
              </a:extLst>
            </p:cNvPr>
            <p:cNvSpPr/>
            <p:nvPr/>
          </p:nvSpPr>
          <p:spPr>
            <a:xfrm>
              <a:off x="2925484" y="6577638"/>
              <a:ext cx="395061" cy="276926"/>
            </a:xfrm>
            <a:custGeom>
              <a:avLst/>
              <a:gdLst>
                <a:gd name="connsiteX0" fmla="*/ 255329 w 395061"/>
                <a:gd name="connsiteY0" fmla="*/ 91462 h 276926"/>
                <a:gd name="connsiteX1" fmla="*/ 0 w 395061"/>
                <a:gd name="connsiteY1" fmla="*/ 0 h 276926"/>
                <a:gd name="connsiteX2" fmla="*/ 13973 w 395061"/>
                <a:gd name="connsiteY2" fmla="*/ 276926 h 276926"/>
                <a:gd name="connsiteX3" fmla="*/ 395061 w 395061"/>
                <a:gd name="connsiteY3" fmla="*/ 276926 h 276926"/>
                <a:gd name="connsiteX4" fmla="*/ 389980 w 395061"/>
                <a:gd name="connsiteY4" fmla="*/ 138464 h 276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61" h="276926">
                  <a:moveTo>
                    <a:pt x="255329" y="91462"/>
                  </a:moveTo>
                  <a:lnTo>
                    <a:pt x="0" y="0"/>
                  </a:lnTo>
                  <a:lnTo>
                    <a:pt x="13973" y="276926"/>
                  </a:lnTo>
                  <a:lnTo>
                    <a:pt x="395061" y="276926"/>
                  </a:lnTo>
                  <a:lnTo>
                    <a:pt x="389980" y="138464"/>
                  </a:lnTo>
                  <a:close/>
                </a:path>
              </a:pathLst>
            </a:custGeom>
            <a:solidFill>
              <a:schemeClr val="accent5"/>
            </a:solidFill>
            <a:ln w="12688"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7BD80EF-44B2-47DB-976C-7CDE4830B894}"/>
                </a:ext>
              </a:extLst>
            </p:cNvPr>
            <p:cNvSpPr/>
            <p:nvPr/>
          </p:nvSpPr>
          <p:spPr>
            <a:xfrm>
              <a:off x="3198597" y="6166059"/>
              <a:ext cx="718985" cy="536068"/>
            </a:xfrm>
            <a:custGeom>
              <a:avLst/>
              <a:gdLst>
                <a:gd name="connsiteX0" fmla="*/ 489063 w 718985"/>
                <a:gd name="connsiteY0" fmla="*/ 90192 h 536068"/>
                <a:gd name="connsiteX1" fmla="*/ 0 w 718985"/>
                <a:gd name="connsiteY1" fmla="*/ 492879 h 536068"/>
                <a:gd name="connsiteX2" fmla="*/ 123218 w 718985"/>
                <a:gd name="connsiteY2" fmla="*/ 536068 h 536068"/>
                <a:gd name="connsiteX3" fmla="*/ 718986 w 718985"/>
                <a:gd name="connsiteY3" fmla="*/ 40650 h 536068"/>
                <a:gd name="connsiteX4" fmla="*/ 598308 w 718985"/>
                <a:gd name="connsiteY4" fmla="*/ 0 h 536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985" h="536068">
                  <a:moveTo>
                    <a:pt x="489063" y="90192"/>
                  </a:moveTo>
                  <a:lnTo>
                    <a:pt x="0" y="492879"/>
                  </a:lnTo>
                  <a:lnTo>
                    <a:pt x="123218" y="536068"/>
                  </a:lnTo>
                  <a:lnTo>
                    <a:pt x="718986" y="40650"/>
                  </a:lnTo>
                  <a:lnTo>
                    <a:pt x="598308" y="0"/>
                  </a:lnTo>
                  <a:close/>
                </a:path>
              </a:pathLst>
            </a:custGeom>
            <a:solidFill>
              <a:schemeClr val="accent4"/>
            </a:solidFill>
            <a:ln w="12688"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A062865-8984-4F4C-8405-614945C676CE}"/>
                </a:ext>
              </a:extLst>
            </p:cNvPr>
            <p:cNvSpPr/>
            <p:nvPr/>
          </p:nvSpPr>
          <p:spPr>
            <a:xfrm>
              <a:off x="0" y="1337631"/>
              <a:ext cx="749472" cy="387442"/>
            </a:xfrm>
            <a:custGeom>
              <a:avLst/>
              <a:gdLst>
                <a:gd name="connsiteX0" fmla="*/ 749473 w 749472"/>
                <a:gd name="connsiteY0" fmla="*/ 175302 h 387442"/>
                <a:gd name="connsiteX1" fmla="*/ 740581 w 749472"/>
                <a:gd name="connsiteY1" fmla="*/ 172761 h 387442"/>
                <a:gd name="connsiteX2" fmla="*/ 734229 w 749472"/>
                <a:gd name="connsiteY2" fmla="*/ 179113 h 387442"/>
                <a:gd name="connsiteX3" fmla="*/ 726608 w 749472"/>
                <a:gd name="connsiteY3" fmla="*/ 172761 h 387442"/>
                <a:gd name="connsiteX4" fmla="*/ 721526 w 749472"/>
                <a:gd name="connsiteY4" fmla="*/ 123220 h 387442"/>
                <a:gd name="connsiteX5" fmla="*/ 721526 w 749472"/>
                <a:gd name="connsiteY5" fmla="*/ 123220 h 387442"/>
                <a:gd name="connsiteX6" fmla="*/ 721526 w 749472"/>
                <a:gd name="connsiteY6" fmla="*/ 121949 h 387442"/>
                <a:gd name="connsiteX7" fmla="*/ 721526 w 749472"/>
                <a:gd name="connsiteY7" fmla="*/ 120679 h 387442"/>
                <a:gd name="connsiteX8" fmla="*/ 721526 w 749472"/>
                <a:gd name="connsiteY8" fmla="*/ 120679 h 387442"/>
                <a:gd name="connsiteX9" fmla="*/ 721526 w 749472"/>
                <a:gd name="connsiteY9" fmla="*/ 120679 h 387442"/>
                <a:gd name="connsiteX10" fmla="*/ 721526 w 749472"/>
                <a:gd name="connsiteY10" fmla="*/ 119409 h 387442"/>
                <a:gd name="connsiteX11" fmla="*/ 721526 w 749472"/>
                <a:gd name="connsiteY11" fmla="*/ 119409 h 387442"/>
                <a:gd name="connsiteX12" fmla="*/ 721526 w 749472"/>
                <a:gd name="connsiteY12" fmla="*/ 118138 h 387442"/>
                <a:gd name="connsiteX13" fmla="*/ 721526 w 749472"/>
                <a:gd name="connsiteY13" fmla="*/ 118138 h 387442"/>
                <a:gd name="connsiteX14" fmla="*/ 722797 w 749472"/>
                <a:gd name="connsiteY14" fmla="*/ 116868 h 387442"/>
                <a:gd name="connsiteX15" fmla="*/ 722797 w 749472"/>
                <a:gd name="connsiteY15" fmla="*/ 116868 h 387442"/>
                <a:gd name="connsiteX16" fmla="*/ 724067 w 749472"/>
                <a:gd name="connsiteY16" fmla="*/ 115598 h 387442"/>
                <a:gd name="connsiteX17" fmla="*/ 724067 w 749472"/>
                <a:gd name="connsiteY17" fmla="*/ 115598 h 387442"/>
                <a:gd name="connsiteX18" fmla="*/ 724067 w 749472"/>
                <a:gd name="connsiteY18" fmla="*/ 115598 h 387442"/>
                <a:gd name="connsiteX19" fmla="*/ 724067 w 749472"/>
                <a:gd name="connsiteY19" fmla="*/ 115598 h 387442"/>
                <a:gd name="connsiteX20" fmla="*/ 360763 w 749472"/>
                <a:gd name="connsiteY20" fmla="*/ 30487 h 387442"/>
                <a:gd name="connsiteX21" fmla="*/ 223572 w 749472"/>
                <a:gd name="connsiteY21" fmla="*/ 0 h 387442"/>
                <a:gd name="connsiteX22" fmla="*/ 0 w 749472"/>
                <a:gd name="connsiteY22" fmla="*/ 114327 h 387442"/>
                <a:gd name="connsiteX23" fmla="*/ 0 w 749472"/>
                <a:gd name="connsiteY23" fmla="*/ 304873 h 387442"/>
                <a:gd name="connsiteX24" fmla="*/ 346790 w 749472"/>
                <a:gd name="connsiteY24" fmla="*/ 387443 h 387442"/>
                <a:gd name="connsiteX25" fmla="*/ 749473 w 749472"/>
                <a:gd name="connsiteY25" fmla="*/ 175302 h 387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49472" h="387442">
                  <a:moveTo>
                    <a:pt x="749473" y="175302"/>
                  </a:moveTo>
                  <a:lnTo>
                    <a:pt x="740581" y="172761"/>
                  </a:lnTo>
                  <a:cubicBezTo>
                    <a:pt x="740581" y="176572"/>
                    <a:pt x="736770" y="177843"/>
                    <a:pt x="734229" y="179113"/>
                  </a:cubicBezTo>
                  <a:cubicBezTo>
                    <a:pt x="730418" y="179113"/>
                    <a:pt x="726608" y="176572"/>
                    <a:pt x="726608" y="172761"/>
                  </a:cubicBezTo>
                  <a:lnTo>
                    <a:pt x="721526" y="123220"/>
                  </a:lnTo>
                  <a:lnTo>
                    <a:pt x="721526" y="123220"/>
                  </a:lnTo>
                  <a:cubicBezTo>
                    <a:pt x="721526" y="123220"/>
                    <a:pt x="721526" y="121949"/>
                    <a:pt x="721526" y="121949"/>
                  </a:cubicBezTo>
                  <a:cubicBezTo>
                    <a:pt x="721526" y="121949"/>
                    <a:pt x="721526" y="120679"/>
                    <a:pt x="721526" y="120679"/>
                  </a:cubicBezTo>
                  <a:lnTo>
                    <a:pt x="721526" y="120679"/>
                  </a:lnTo>
                  <a:lnTo>
                    <a:pt x="721526" y="120679"/>
                  </a:lnTo>
                  <a:cubicBezTo>
                    <a:pt x="721526" y="120679"/>
                    <a:pt x="721526" y="119409"/>
                    <a:pt x="721526" y="119409"/>
                  </a:cubicBezTo>
                  <a:lnTo>
                    <a:pt x="721526" y="119409"/>
                  </a:lnTo>
                  <a:cubicBezTo>
                    <a:pt x="721526" y="119409"/>
                    <a:pt x="721526" y="119409"/>
                    <a:pt x="721526" y="118138"/>
                  </a:cubicBezTo>
                  <a:lnTo>
                    <a:pt x="721526" y="118138"/>
                  </a:lnTo>
                  <a:cubicBezTo>
                    <a:pt x="721526" y="118138"/>
                    <a:pt x="721526" y="118138"/>
                    <a:pt x="722797" y="116868"/>
                  </a:cubicBezTo>
                  <a:lnTo>
                    <a:pt x="722797" y="116868"/>
                  </a:lnTo>
                  <a:lnTo>
                    <a:pt x="724067" y="115598"/>
                  </a:lnTo>
                  <a:lnTo>
                    <a:pt x="724067" y="115598"/>
                  </a:lnTo>
                  <a:lnTo>
                    <a:pt x="724067" y="115598"/>
                  </a:lnTo>
                  <a:lnTo>
                    <a:pt x="724067" y="115598"/>
                  </a:lnTo>
                  <a:lnTo>
                    <a:pt x="360763" y="30487"/>
                  </a:lnTo>
                  <a:lnTo>
                    <a:pt x="223572" y="0"/>
                  </a:lnTo>
                  <a:lnTo>
                    <a:pt x="0" y="114327"/>
                  </a:lnTo>
                  <a:lnTo>
                    <a:pt x="0" y="304873"/>
                  </a:lnTo>
                  <a:lnTo>
                    <a:pt x="346790" y="387443"/>
                  </a:lnTo>
                  <a:lnTo>
                    <a:pt x="749473" y="175302"/>
                  </a:lnTo>
                  <a:close/>
                </a:path>
              </a:pathLst>
            </a:custGeom>
            <a:solidFill>
              <a:schemeClr val="accent4"/>
            </a:solidFill>
            <a:ln w="12688"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20FDC9F-A54D-4BF1-B6B7-47747819CF30}"/>
                </a:ext>
              </a:extLst>
            </p:cNvPr>
            <p:cNvSpPr/>
            <p:nvPr/>
          </p:nvSpPr>
          <p:spPr>
            <a:xfrm>
              <a:off x="736769" y="1469742"/>
              <a:ext cx="644038" cy="2901376"/>
            </a:xfrm>
            <a:custGeom>
              <a:avLst/>
              <a:gdLst>
                <a:gd name="connsiteX0" fmla="*/ 359493 w 644038"/>
                <a:gd name="connsiteY0" fmla="*/ 2813726 h 2901376"/>
                <a:gd name="connsiteX1" fmla="*/ 359493 w 644038"/>
                <a:gd name="connsiteY1" fmla="*/ 2813726 h 2901376"/>
                <a:gd name="connsiteX2" fmla="*/ 614822 w 644038"/>
                <a:gd name="connsiteY2" fmla="*/ 2892484 h 2901376"/>
                <a:gd name="connsiteX3" fmla="*/ 614822 w 644038"/>
                <a:gd name="connsiteY3" fmla="*/ 2892484 h 2901376"/>
                <a:gd name="connsiteX4" fmla="*/ 644039 w 644038"/>
                <a:gd name="connsiteY4" fmla="*/ 2901377 h 2901376"/>
                <a:gd name="connsiteX5" fmla="*/ 414116 w 644038"/>
                <a:gd name="connsiteY5" fmla="*/ 92732 h 2901376"/>
                <a:gd name="connsiteX6" fmla="*/ 0 w 644038"/>
                <a:gd name="connsiteY6" fmla="*/ 0 h 2901376"/>
                <a:gd name="connsiteX7" fmla="*/ 3811 w 644038"/>
                <a:gd name="connsiteY7" fmla="*/ 39380 h 2901376"/>
                <a:gd name="connsiteX8" fmla="*/ 3811 w 644038"/>
                <a:gd name="connsiteY8" fmla="*/ 41920 h 2901376"/>
                <a:gd name="connsiteX9" fmla="*/ 12703 w 644038"/>
                <a:gd name="connsiteY9" fmla="*/ 44461 h 2901376"/>
                <a:gd name="connsiteX10" fmla="*/ 20325 w 644038"/>
                <a:gd name="connsiteY10" fmla="*/ 40650 h 2901376"/>
                <a:gd name="connsiteX11" fmla="*/ 30487 w 644038"/>
                <a:gd name="connsiteY11" fmla="*/ 43190 h 2901376"/>
                <a:gd name="connsiteX12" fmla="*/ 30487 w 644038"/>
                <a:gd name="connsiteY12" fmla="*/ 43190 h 2901376"/>
                <a:gd name="connsiteX13" fmla="*/ 27946 w 644038"/>
                <a:gd name="connsiteY13" fmla="*/ 53353 h 2901376"/>
                <a:gd name="connsiteX14" fmla="*/ 27946 w 644038"/>
                <a:gd name="connsiteY14" fmla="*/ 53353 h 2901376"/>
                <a:gd name="connsiteX15" fmla="*/ 25406 w 644038"/>
                <a:gd name="connsiteY15" fmla="*/ 54623 h 2901376"/>
                <a:gd name="connsiteX16" fmla="*/ 271843 w 644038"/>
                <a:gd name="connsiteY16" fmla="*/ 2787049 h 2901376"/>
                <a:gd name="connsiteX17" fmla="*/ 274383 w 644038"/>
                <a:gd name="connsiteY17" fmla="*/ 2787049 h 2901376"/>
                <a:gd name="connsiteX18" fmla="*/ 359493 w 644038"/>
                <a:gd name="connsiteY18" fmla="*/ 2813726 h 290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4038" h="2901376">
                  <a:moveTo>
                    <a:pt x="359493" y="2813726"/>
                  </a:moveTo>
                  <a:lnTo>
                    <a:pt x="359493" y="2813726"/>
                  </a:lnTo>
                  <a:lnTo>
                    <a:pt x="614822" y="2892484"/>
                  </a:lnTo>
                  <a:lnTo>
                    <a:pt x="614822" y="2892484"/>
                  </a:lnTo>
                  <a:lnTo>
                    <a:pt x="644039" y="2901377"/>
                  </a:lnTo>
                  <a:lnTo>
                    <a:pt x="414116" y="92732"/>
                  </a:lnTo>
                  <a:lnTo>
                    <a:pt x="0" y="0"/>
                  </a:lnTo>
                  <a:lnTo>
                    <a:pt x="3811" y="39380"/>
                  </a:lnTo>
                  <a:cubicBezTo>
                    <a:pt x="3811" y="40650"/>
                    <a:pt x="3811" y="40650"/>
                    <a:pt x="3811" y="41920"/>
                  </a:cubicBezTo>
                  <a:lnTo>
                    <a:pt x="12703" y="44461"/>
                  </a:lnTo>
                  <a:lnTo>
                    <a:pt x="20325" y="40650"/>
                  </a:lnTo>
                  <a:cubicBezTo>
                    <a:pt x="24136" y="38109"/>
                    <a:pt x="27946" y="40650"/>
                    <a:pt x="30487" y="43190"/>
                  </a:cubicBezTo>
                  <a:cubicBezTo>
                    <a:pt x="30487" y="43190"/>
                    <a:pt x="30487" y="43190"/>
                    <a:pt x="30487" y="43190"/>
                  </a:cubicBezTo>
                  <a:cubicBezTo>
                    <a:pt x="33028" y="47001"/>
                    <a:pt x="30487" y="50812"/>
                    <a:pt x="27946" y="53353"/>
                  </a:cubicBezTo>
                  <a:cubicBezTo>
                    <a:pt x="27946" y="53353"/>
                    <a:pt x="27946" y="53353"/>
                    <a:pt x="27946" y="53353"/>
                  </a:cubicBezTo>
                  <a:lnTo>
                    <a:pt x="25406" y="54623"/>
                  </a:lnTo>
                  <a:lnTo>
                    <a:pt x="271843" y="2787049"/>
                  </a:lnTo>
                  <a:cubicBezTo>
                    <a:pt x="273113" y="2787049"/>
                    <a:pt x="274383" y="2787049"/>
                    <a:pt x="274383" y="2787049"/>
                  </a:cubicBezTo>
                  <a:lnTo>
                    <a:pt x="359493" y="2813726"/>
                  </a:lnTo>
                  <a:close/>
                </a:path>
              </a:pathLst>
            </a:custGeom>
            <a:solidFill>
              <a:schemeClr val="accent6">
                <a:lumMod val="50000"/>
              </a:schemeClr>
            </a:solidFill>
            <a:ln w="12688"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F543B1CB-A948-43DC-BF6C-F8782E02FC7F}"/>
                </a:ext>
              </a:extLst>
            </p:cNvPr>
            <p:cNvSpPr/>
            <p:nvPr/>
          </p:nvSpPr>
          <p:spPr>
            <a:xfrm>
              <a:off x="0" y="1524365"/>
              <a:ext cx="1134371" cy="3370118"/>
            </a:xfrm>
            <a:custGeom>
              <a:avLst/>
              <a:gdLst>
                <a:gd name="connsiteX0" fmla="*/ 209598 w 1134371"/>
                <a:gd name="connsiteY0" fmla="*/ 2554583 h 3370118"/>
                <a:gd name="connsiteX1" fmla="*/ 209598 w 1134371"/>
                <a:gd name="connsiteY1" fmla="*/ 2554583 h 3370118"/>
                <a:gd name="connsiteX2" fmla="*/ 209598 w 1134371"/>
                <a:gd name="connsiteY2" fmla="*/ 2554583 h 3370118"/>
                <a:gd name="connsiteX3" fmla="*/ 212139 w 1134371"/>
                <a:gd name="connsiteY3" fmla="*/ 2554583 h 3370118"/>
                <a:gd name="connsiteX4" fmla="*/ 212139 w 1134371"/>
                <a:gd name="connsiteY4" fmla="*/ 2554583 h 3370118"/>
                <a:gd name="connsiteX5" fmla="*/ 213409 w 1134371"/>
                <a:gd name="connsiteY5" fmla="*/ 2555854 h 3370118"/>
                <a:gd name="connsiteX6" fmla="*/ 214680 w 1134371"/>
                <a:gd name="connsiteY6" fmla="*/ 2557124 h 3370118"/>
                <a:gd name="connsiteX7" fmla="*/ 214680 w 1134371"/>
                <a:gd name="connsiteY7" fmla="*/ 2557124 h 3370118"/>
                <a:gd name="connsiteX8" fmla="*/ 214680 w 1134371"/>
                <a:gd name="connsiteY8" fmla="*/ 2557124 h 3370118"/>
                <a:gd name="connsiteX9" fmla="*/ 214680 w 1134371"/>
                <a:gd name="connsiteY9" fmla="*/ 2558394 h 3370118"/>
                <a:gd name="connsiteX10" fmla="*/ 214680 w 1134371"/>
                <a:gd name="connsiteY10" fmla="*/ 2559664 h 3370118"/>
                <a:gd name="connsiteX11" fmla="*/ 214680 w 1134371"/>
                <a:gd name="connsiteY11" fmla="*/ 2559664 h 3370118"/>
                <a:gd name="connsiteX12" fmla="*/ 214680 w 1134371"/>
                <a:gd name="connsiteY12" fmla="*/ 2559664 h 3370118"/>
                <a:gd name="connsiteX13" fmla="*/ 274383 w 1134371"/>
                <a:gd name="connsiteY13" fmla="*/ 3117328 h 3370118"/>
                <a:gd name="connsiteX14" fmla="*/ 1049262 w 1134371"/>
                <a:gd name="connsiteY14" fmla="*/ 3370119 h 3370118"/>
                <a:gd name="connsiteX15" fmla="*/ 1134372 w 1134371"/>
                <a:gd name="connsiteY15" fmla="*/ 3312955 h 3370118"/>
                <a:gd name="connsiteX16" fmla="*/ 1086101 w 1134371"/>
                <a:gd name="connsiteY16" fmla="*/ 2771806 h 3370118"/>
                <a:gd name="connsiteX17" fmla="*/ 1006072 w 1134371"/>
                <a:gd name="connsiteY17" fmla="*/ 2746399 h 3370118"/>
                <a:gd name="connsiteX18" fmla="*/ 1000991 w 1134371"/>
                <a:gd name="connsiteY18" fmla="*/ 2737507 h 3370118"/>
                <a:gd name="connsiteX19" fmla="*/ 1007342 w 1134371"/>
                <a:gd name="connsiteY19" fmla="*/ 2732426 h 3370118"/>
                <a:gd name="connsiteX20" fmla="*/ 762176 w 1134371"/>
                <a:gd name="connsiteY20" fmla="*/ 0 h 3370118"/>
                <a:gd name="connsiteX21" fmla="*/ 355682 w 1134371"/>
                <a:gd name="connsiteY21" fmla="*/ 213411 h 3370118"/>
                <a:gd name="connsiteX22" fmla="*/ 419197 w 1134371"/>
                <a:gd name="connsiteY22" fmla="*/ 847293 h 3370118"/>
                <a:gd name="connsiteX23" fmla="*/ 419197 w 1134371"/>
                <a:gd name="connsiteY23" fmla="*/ 847293 h 3370118"/>
                <a:gd name="connsiteX24" fmla="*/ 419197 w 1134371"/>
                <a:gd name="connsiteY24" fmla="*/ 847293 h 3370118"/>
                <a:gd name="connsiteX25" fmla="*/ 419197 w 1134371"/>
                <a:gd name="connsiteY25" fmla="*/ 848564 h 3370118"/>
                <a:gd name="connsiteX26" fmla="*/ 419197 w 1134371"/>
                <a:gd name="connsiteY26" fmla="*/ 848564 h 3370118"/>
                <a:gd name="connsiteX27" fmla="*/ 419197 w 1134371"/>
                <a:gd name="connsiteY27" fmla="*/ 848564 h 3370118"/>
                <a:gd name="connsiteX28" fmla="*/ 419197 w 1134371"/>
                <a:gd name="connsiteY28" fmla="*/ 848564 h 3370118"/>
                <a:gd name="connsiteX29" fmla="*/ 419197 w 1134371"/>
                <a:gd name="connsiteY29" fmla="*/ 849834 h 3370118"/>
                <a:gd name="connsiteX30" fmla="*/ 417926 w 1134371"/>
                <a:gd name="connsiteY30" fmla="*/ 851104 h 3370118"/>
                <a:gd name="connsiteX31" fmla="*/ 417926 w 1134371"/>
                <a:gd name="connsiteY31" fmla="*/ 851104 h 3370118"/>
                <a:gd name="connsiteX32" fmla="*/ 417926 w 1134371"/>
                <a:gd name="connsiteY32" fmla="*/ 851104 h 3370118"/>
                <a:gd name="connsiteX33" fmla="*/ 416656 w 1134371"/>
                <a:gd name="connsiteY33" fmla="*/ 852375 h 3370118"/>
                <a:gd name="connsiteX34" fmla="*/ 415386 w 1134371"/>
                <a:gd name="connsiteY34" fmla="*/ 853645 h 3370118"/>
                <a:gd name="connsiteX35" fmla="*/ 415386 w 1134371"/>
                <a:gd name="connsiteY35" fmla="*/ 853645 h 3370118"/>
                <a:gd name="connsiteX36" fmla="*/ 0 w 1134371"/>
                <a:gd name="connsiteY36" fmla="*/ 1083570 h 3370118"/>
                <a:gd name="connsiteX37" fmla="*/ 0 w 1134371"/>
                <a:gd name="connsiteY37" fmla="*/ 1953729 h 3370118"/>
                <a:gd name="connsiteX38" fmla="*/ 62244 w 1134371"/>
                <a:gd name="connsiteY38" fmla="*/ 2508852 h 3370118"/>
                <a:gd name="connsiteX39" fmla="*/ 209598 w 1134371"/>
                <a:gd name="connsiteY39" fmla="*/ 2554583 h 337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34371" h="3370118">
                  <a:moveTo>
                    <a:pt x="209598" y="2554583"/>
                  </a:moveTo>
                  <a:lnTo>
                    <a:pt x="209598" y="2554583"/>
                  </a:lnTo>
                  <a:lnTo>
                    <a:pt x="209598" y="2554583"/>
                  </a:lnTo>
                  <a:lnTo>
                    <a:pt x="212139" y="2554583"/>
                  </a:lnTo>
                  <a:lnTo>
                    <a:pt x="212139" y="2554583"/>
                  </a:lnTo>
                  <a:cubicBezTo>
                    <a:pt x="212139" y="2554583"/>
                    <a:pt x="212139" y="2554583"/>
                    <a:pt x="213409" y="2555854"/>
                  </a:cubicBezTo>
                  <a:lnTo>
                    <a:pt x="214680" y="2557124"/>
                  </a:lnTo>
                  <a:lnTo>
                    <a:pt x="214680" y="2557124"/>
                  </a:lnTo>
                  <a:lnTo>
                    <a:pt x="214680" y="2557124"/>
                  </a:lnTo>
                  <a:cubicBezTo>
                    <a:pt x="214680" y="2557124"/>
                    <a:pt x="214680" y="2558394"/>
                    <a:pt x="214680" y="2558394"/>
                  </a:cubicBezTo>
                  <a:lnTo>
                    <a:pt x="214680" y="2559664"/>
                  </a:lnTo>
                  <a:lnTo>
                    <a:pt x="214680" y="2559664"/>
                  </a:lnTo>
                  <a:lnTo>
                    <a:pt x="214680" y="2559664"/>
                  </a:lnTo>
                  <a:lnTo>
                    <a:pt x="274383" y="3117328"/>
                  </a:lnTo>
                  <a:lnTo>
                    <a:pt x="1049262" y="3370119"/>
                  </a:lnTo>
                  <a:lnTo>
                    <a:pt x="1134372" y="3312955"/>
                  </a:lnTo>
                  <a:lnTo>
                    <a:pt x="1086101" y="2771806"/>
                  </a:lnTo>
                  <a:lnTo>
                    <a:pt x="1006072" y="2746399"/>
                  </a:lnTo>
                  <a:cubicBezTo>
                    <a:pt x="1002261" y="2745129"/>
                    <a:pt x="999721" y="2741318"/>
                    <a:pt x="1000991" y="2737507"/>
                  </a:cubicBezTo>
                  <a:cubicBezTo>
                    <a:pt x="1002261" y="2734966"/>
                    <a:pt x="1004802" y="2732426"/>
                    <a:pt x="1007342" y="2732426"/>
                  </a:cubicBezTo>
                  <a:lnTo>
                    <a:pt x="762176" y="0"/>
                  </a:lnTo>
                  <a:lnTo>
                    <a:pt x="355682" y="213411"/>
                  </a:lnTo>
                  <a:lnTo>
                    <a:pt x="419197" y="847293"/>
                  </a:lnTo>
                  <a:lnTo>
                    <a:pt x="419197" y="847293"/>
                  </a:lnTo>
                  <a:lnTo>
                    <a:pt x="419197" y="847293"/>
                  </a:lnTo>
                  <a:cubicBezTo>
                    <a:pt x="419197" y="848564"/>
                    <a:pt x="419197" y="848564"/>
                    <a:pt x="419197" y="848564"/>
                  </a:cubicBezTo>
                  <a:cubicBezTo>
                    <a:pt x="419197" y="848564"/>
                    <a:pt x="419197" y="848564"/>
                    <a:pt x="419197" y="848564"/>
                  </a:cubicBezTo>
                  <a:lnTo>
                    <a:pt x="419197" y="848564"/>
                  </a:lnTo>
                  <a:lnTo>
                    <a:pt x="419197" y="848564"/>
                  </a:lnTo>
                  <a:lnTo>
                    <a:pt x="419197" y="849834"/>
                  </a:lnTo>
                  <a:cubicBezTo>
                    <a:pt x="419197" y="849834"/>
                    <a:pt x="419197" y="851104"/>
                    <a:pt x="417926" y="851104"/>
                  </a:cubicBezTo>
                  <a:lnTo>
                    <a:pt x="417926" y="851104"/>
                  </a:lnTo>
                  <a:lnTo>
                    <a:pt x="417926" y="851104"/>
                  </a:lnTo>
                  <a:cubicBezTo>
                    <a:pt x="417926" y="851104"/>
                    <a:pt x="416656" y="852375"/>
                    <a:pt x="416656" y="852375"/>
                  </a:cubicBezTo>
                  <a:cubicBezTo>
                    <a:pt x="416656" y="852375"/>
                    <a:pt x="416656" y="853645"/>
                    <a:pt x="415386" y="853645"/>
                  </a:cubicBezTo>
                  <a:lnTo>
                    <a:pt x="415386" y="853645"/>
                  </a:lnTo>
                  <a:lnTo>
                    <a:pt x="0" y="1083570"/>
                  </a:lnTo>
                  <a:lnTo>
                    <a:pt x="0" y="1953729"/>
                  </a:lnTo>
                  <a:lnTo>
                    <a:pt x="62244" y="2508852"/>
                  </a:lnTo>
                  <a:lnTo>
                    <a:pt x="209598" y="2554583"/>
                  </a:lnTo>
                  <a:close/>
                </a:path>
              </a:pathLst>
            </a:custGeom>
            <a:solidFill>
              <a:schemeClr val="accent5"/>
            </a:solidFill>
            <a:ln w="12688"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190563F-7F0D-4BA3-A5B0-523044464D53}"/>
                </a:ext>
              </a:extLst>
            </p:cNvPr>
            <p:cNvSpPr/>
            <p:nvPr/>
          </p:nvSpPr>
          <p:spPr>
            <a:xfrm>
              <a:off x="1064505" y="4301252"/>
              <a:ext cx="318843" cy="661828"/>
            </a:xfrm>
            <a:custGeom>
              <a:avLst/>
              <a:gdLst>
                <a:gd name="connsiteX0" fmla="*/ 318844 w 318843"/>
                <a:gd name="connsiteY0" fmla="*/ 574178 h 661828"/>
                <a:gd name="connsiteX1" fmla="*/ 313762 w 318843"/>
                <a:gd name="connsiteY1" fmla="*/ 515744 h 661828"/>
                <a:gd name="connsiteX2" fmla="*/ 313762 w 318843"/>
                <a:gd name="connsiteY2" fmla="*/ 515744 h 661828"/>
                <a:gd name="connsiteX3" fmla="*/ 276924 w 318843"/>
                <a:gd name="connsiteY3" fmla="*/ 73678 h 661828"/>
                <a:gd name="connsiteX4" fmla="*/ 36838 w 318843"/>
                <a:gd name="connsiteY4" fmla="*/ 0 h 661828"/>
                <a:gd name="connsiteX5" fmla="*/ 85110 w 318843"/>
                <a:gd name="connsiteY5" fmla="*/ 539880 h 661828"/>
                <a:gd name="connsiteX6" fmla="*/ 85110 w 318843"/>
                <a:gd name="connsiteY6" fmla="*/ 541150 h 661828"/>
                <a:gd name="connsiteX7" fmla="*/ 85110 w 318843"/>
                <a:gd name="connsiteY7" fmla="*/ 542420 h 661828"/>
                <a:gd name="connsiteX8" fmla="*/ 83839 w 318843"/>
                <a:gd name="connsiteY8" fmla="*/ 543690 h 661828"/>
                <a:gd name="connsiteX9" fmla="*/ 83839 w 318843"/>
                <a:gd name="connsiteY9" fmla="*/ 544961 h 661828"/>
                <a:gd name="connsiteX10" fmla="*/ 82569 w 318843"/>
                <a:gd name="connsiteY10" fmla="*/ 546231 h 661828"/>
                <a:gd name="connsiteX11" fmla="*/ 81299 w 318843"/>
                <a:gd name="connsiteY11" fmla="*/ 547502 h 661828"/>
                <a:gd name="connsiteX12" fmla="*/ 0 w 318843"/>
                <a:gd name="connsiteY12" fmla="*/ 600854 h 661828"/>
                <a:gd name="connsiteX13" fmla="*/ 188003 w 318843"/>
                <a:gd name="connsiteY13" fmla="*/ 661829 h 661828"/>
                <a:gd name="connsiteX14" fmla="*/ 318844 w 318843"/>
                <a:gd name="connsiteY14" fmla="*/ 574178 h 66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8843" h="661828">
                  <a:moveTo>
                    <a:pt x="318844" y="574178"/>
                  </a:moveTo>
                  <a:lnTo>
                    <a:pt x="313762" y="515744"/>
                  </a:lnTo>
                  <a:lnTo>
                    <a:pt x="313762" y="515744"/>
                  </a:lnTo>
                  <a:lnTo>
                    <a:pt x="276924" y="73678"/>
                  </a:lnTo>
                  <a:lnTo>
                    <a:pt x="36838" y="0"/>
                  </a:lnTo>
                  <a:lnTo>
                    <a:pt x="85110" y="539880"/>
                  </a:lnTo>
                  <a:cubicBezTo>
                    <a:pt x="85110" y="539880"/>
                    <a:pt x="85110" y="539880"/>
                    <a:pt x="85110" y="541150"/>
                  </a:cubicBezTo>
                  <a:cubicBezTo>
                    <a:pt x="85110" y="542420"/>
                    <a:pt x="85110" y="542420"/>
                    <a:pt x="85110" y="542420"/>
                  </a:cubicBezTo>
                  <a:cubicBezTo>
                    <a:pt x="85110" y="542420"/>
                    <a:pt x="85110" y="543690"/>
                    <a:pt x="83839" y="543690"/>
                  </a:cubicBezTo>
                  <a:cubicBezTo>
                    <a:pt x="83839" y="543690"/>
                    <a:pt x="83839" y="544961"/>
                    <a:pt x="83839" y="544961"/>
                  </a:cubicBezTo>
                  <a:lnTo>
                    <a:pt x="82569" y="546231"/>
                  </a:lnTo>
                  <a:lnTo>
                    <a:pt x="81299" y="547502"/>
                  </a:lnTo>
                  <a:lnTo>
                    <a:pt x="0" y="600854"/>
                  </a:lnTo>
                  <a:lnTo>
                    <a:pt x="188003" y="661829"/>
                  </a:lnTo>
                  <a:lnTo>
                    <a:pt x="318844" y="574178"/>
                  </a:lnTo>
                  <a:close/>
                </a:path>
              </a:pathLst>
            </a:custGeom>
            <a:solidFill>
              <a:schemeClr val="accent6">
                <a:lumMod val="75000"/>
              </a:schemeClr>
            </a:solidFill>
            <a:ln w="12688"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7E2F599D-C923-4AC9-AB68-5A6CECC32E19}"/>
                </a:ext>
              </a:extLst>
            </p:cNvPr>
            <p:cNvSpPr/>
            <p:nvPr/>
          </p:nvSpPr>
          <p:spPr>
            <a:xfrm>
              <a:off x="1359213" y="4378741"/>
              <a:ext cx="77487" cy="445876"/>
            </a:xfrm>
            <a:custGeom>
              <a:avLst/>
              <a:gdLst>
                <a:gd name="connsiteX0" fmla="*/ 77488 w 77487"/>
                <a:gd name="connsiteY0" fmla="*/ 445877 h 445876"/>
                <a:gd name="connsiteX1" fmla="*/ 41920 w 77487"/>
                <a:gd name="connsiteY1" fmla="*/ 3811 h 445876"/>
                <a:gd name="connsiteX2" fmla="*/ 34298 w 77487"/>
                <a:gd name="connsiteY2" fmla="*/ 8892 h 445876"/>
                <a:gd name="connsiteX3" fmla="*/ 34298 w 77487"/>
                <a:gd name="connsiteY3" fmla="*/ 8892 h 445876"/>
                <a:gd name="connsiteX4" fmla="*/ 34298 w 77487"/>
                <a:gd name="connsiteY4" fmla="*/ 8892 h 445876"/>
                <a:gd name="connsiteX5" fmla="*/ 33028 w 77487"/>
                <a:gd name="connsiteY5" fmla="*/ 8892 h 445876"/>
                <a:gd name="connsiteX6" fmla="*/ 33028 w 77487"/>
                <a:gd name="connsiteY6" fmla="*/ 8892 h 445876"/>
                <a:gd name="connsiteX7" fmla="*/ 31757 w 77487"/>
                <a:gd name="connsiteY7" fmla="*/ 8892 h 445876"/>
                <a:gd name="connsiteX8" fmla="*/ 30487 w 77487"/>
                <a:gd name="connsiteY8" fmla="*/ 8892 h 445876"/>
                <a:gd name="connsiteX9" fmla="*/ 29217 w 77487"/>
                <a:gd name="connsiteY9" fmla="*/ 8892 h 445876"/>
                <a:gd name="connsiteX10" fmla="*/ 29217 w 77487"/>
                <a:gd name="connsiteY10" fmla="*/ 8892 h 445876"/>
                <a:gd name="connsiteX11" fmla="*/ 0 w 77487"/>
                <a:gd name="connsiteY11" fmla="*/ 0 h 445876"/>
                <a:gd name="connsiteX12" fmla="*/ 35568 w 77487"/>
                <a:gd name="connsiteY12" fmla="*/ 431904 h 445876"/>
                <a:gd name="connsiteX13" fmla="*/ 77488 w 77487"/>
                <a:gd name="connsiteY13" fmla="*/ 445877 h 44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487" h="445876">
                  <a:moveTo>
                    <a:pt x="77488" y="445877"/>
                  </a:moveTo>
                  <a:lnTo>
                    <a:pt x="41920" y="3811"/>
                  </a:lnTo>
                  <a:lnTo>
                    <a:pt x="34298" y="8892"/>
                  </a:lnTo>
                  <a:lnTo>
                    <a:pt x="34298" y="8892"/>
                  </a:lnTo>
                  <a:lnTo>
                    <a:pt x="34298" y="8892"/>
                  </a:lnTo>
                  <a:lnTo>
                    <a:pt x="33028" y="8892"/>
                  </a:lnTo>
                  <a:lnTo>
                    <a:pt x="33028" y="8892"/>
                  </a:lnTo>
                  <a:lnTo>
                    <a:pt x="31757" y="8892"/>
                  </a:lnTo>
                  <a:lnTo>
                    <a:pt x="30487" y="8892"/>
                  </a:lnTo>
                  <a:lnTo>
                    <a:pt x="29217" y="8892"/>
                  </a:lnTo>
                  <a:lnTo>
                    <a:pt x="29217" y="8892"/>
                  </a:lnTo>
                  <a:lnTo>
                    <a:pt x="0" y="0"/>
                  </a:lnTo>
                  <a:lnTo>
                    <a:pt x="35568" y="431904"/>
                  </a:lnTo>
                  <a:lnTo>
                    <a:pt x="77488" y="445877"/>
                  </a:lnTo>
                  <a:close/>
                </a:path>
              </a:pathLst>
            </a:custGeom>
            <a:solidFill>
              <a:schemeClr val="tx2"/>
            </a:solidFill>
            <a:ln w="12688"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D59AC5BE-ABD6-463A-8C86-2DD140DD4E75}"/>
                </a:ext>
              </a:extLst>
            </p:cNvPr>
            <p:cNvSpPr/>
            <p:nvPr/>
          </p:nvSpPr>
          <p:spPr>
            <a:xfrm>
              <a:off x="1394781" y="4827158"/>
              <a:ext cx="40649" cy="38109"/>
            </a:xfrm>
            <a:custGeom>
              <a:avLst/>
              <a:gdLst>
                <a:gd name="connsiteX0" fmla="*/ 0 w 40649"/>
                <a:gd name="connsiteY0" fmla="*/ 0 h 38109"/>
                <a:gd name="connsiteX1" fmla="*/ 3811 w 40649"/>
                <a:gd name="connsiteY1" fmla="*/ 38109 h 38109"/>
                <a:gd name="connsiteX2" fmla="*/ 40649 w 40649"/>
                <a:gd name="connsiteY2" fmla="*/ 12703 h 38109"/>
              </a:gdLst>
              <a:ahLst/>
              <a:cxnLst>
                <a:cxn ang="0">
                  <a:pos x="connsiteX0" y="connsiteY0"/>
                </a:cxn>
                <a:cxn ang="0">
                  <a:pos x="connsiteX1" y="connsiteY1"/>
                </a:cxn>
                <a:cxn ang="0">
                  <a:pos x="connsiteX2" y="connsiteY2"/>
                </a:cxn>
              </a:cxnLst>
              <a:rect l="l" t="t" r="r" b="b"/>
              <a:pathLst>
                <a:path w="40649" h="38109">
                  <a:moveTo>
                    <a:pt x="0" y="0"/>
                  </a:moveTo>
                  <a:lnTo>
                    <a:pt x="3811" y="38109"/>
                  </a:lnTo>
                  <a:lnTo>
                    <a:pt x="40649" y="12703"/>
                  </a:lnTo>
                  <a:close/>
                </a:path>
              </a:pathLst>
            </a:custGeom>
            <a:solidFill>
              <a:srgbClr val="22B0AE"/>
            </a:solidFill>
            <a:ln w="12688"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59CC25E9-AD0A-4F25-B227-AD67DD39B2AF}"/>
                </a:ext>
              </a:extLst>
            </p:cNvPr>
            <p:cNvSpPr/>
            <p:nvPr/>
          </p:nvSpPr>
          <p:spPr>
            <a:xfrm>
              <a:off x="0" y="1657747"/>
              <a:ext cx="402682" cy="703748"/>
            </a:xfrm>
            <a:custGeom>
              <a:avLst/>
              <a:gdLst>
                <a:gd name="connsiteX0" fmla="*/ 340439 w 402682"/>
                <a:gd name="connsiteY0" fmla="*/ 81299 h 703748"/>
                <a:gd name="connsiteX1" fmla="*/ 0 w 402682"/>
                <a:gd name="connsiteY1" fmla="*/ 0 h 703748"/>
                <a:gd name="connsiteX2" fmla="*/ 0 w 402682"/>
                <a:gd name="connsiteY2" fmla="*/ 600854 h 703748"/>
                <a:gd name="connsiteX3" fmla="*/ 402683 w 402682"/>
                <a:gd name="connsiteY3" fmla="*/ 703749 h 703748"/>
              </a:gdLst>
              <a:ahLst/>
              <a:cxnLst>
                <a:cxn ang="0">
                  <a:pos x="connsiteX0" y="connsiteY0"/>
                </a:cxn>
                <a:cxn ang="0">
                  <a:pos x="connsiteX1" y="connsiteY1"/>
                </a:cxn>
                <a:cxn ang="0">
                  <a:pos x="connsiteX2" y="connsiteY2"/>
                </a:cxn>
                <a:cxn ang="0">
                  <a:pos x="connsiteX3" y="connsiteY3"/>
                </a:cxn>
              </a:cxnLst>
              <a:rect l="l" t="t" r="r" b="b"/>
              <a:pathLst>
                <a:path w="402682" h="703748">
                  <a:moveTo>
                    <a:pt x="340439" y="81299"/>
                  </a:moveTo>
                  <a:lnTo>
                    <a:pt x="0" y="0"/>
                  </a:lnTo>
                  <a:lnTo>
                    <a:pt x="0" y="600854"/>
                  </a:lnTo>
                  <a:lnTo>
                    <a:pt x="402683" y="703749"/>
                  </a:lnTo>
                  <a:close/>
                </a:path>
              </a:pathLst>
            </a:custGeom>
            <a:solidFill>
              <a:schemeClr val="accent5"/>
            </a:solidFill>
            <a:ln w="12688"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65CD5-3826-425E-9E14-B628285371FA}"/>
                </a:ext>
              </a:extLst>
            </p:cNvPr>
            <p:cNvSpPr/>
            <p:nvPr/>
          </p:nvSpPr>
          <p:spPr>
            <a:xfrm>
              <a:off x="0" y="2273845"/>
              <a:ext cx="391250" cy="316305"/>
            </a:xfrm>
            <a:custGeom>
              <a:avLst/>
              <a:gdLst>
                <a:gd name="connsiteX0" fmla="*/ 0 w 391250"/>
                <a:gd name="connsiteY0" fmla="*/ 0 h 316305"/>
                <a:gd name="connsiteX1" fmla="*/ 0 w 391250"/>
                <a:gd name="connsiteY1" fmla="*/ 316306 h 316305"/>
                <a:gd name="connsiteX2" fmla="*/ 391250 w 391250"/>
                <a:gd name="connsiteY2" fmla="*/ 100354 h 316305"/>
              </a:gdLst>
              <a:ahLst/>
              <a:cxnLst>
                <a:cxn ang="0">
                  <a:pos x="connsiteX0" y="connsiteY0"/>
                </a:cxn>
                <a:cxn ang="0">
                  <a:pos x="connsiteX1" y="connsiteY1"/>
                </a:cxn>
                <a:cxn ang="0">
                  <a:pos x="connsiteX2" y="connsiteY2"/>
                </a:cxn>
              </a:cxnLst>
              <a:rect l="l" t="t" r="r" b="b"/>
              <a:pathLst>
                <a:path w="391250" h="316305">
                  <a:moveTo>
                    <a:pt x="0" y="0"/>
                  </a:moveTo>
                  <a:lnTo>
                    <a:pt x="0" y="316306"/>
                  </a:lnTo>
                  <a:lnTo>
                    <a:pt x="391250" y="100354"/>
                  </a:lnTo>
                  <a:close/>
                </a:path>
              </a:pathLst>
            </a:custGeom>
            <a:solidFill>
              <a:schemeClr val="accent6">
                <a:lumMod val="75000"/>
              </a:schemeClr>
            </a:solidFill>
            <a:ln w="12688"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5BBF63E0-1C32-4D5D-B1CA-19565C8FB7D5}"/>
                </a:ext>
              </a:extLst>
            </p:cNvPr>
            <p:cNvSpPr/>
            <p:nvPr/>
          </p:nvSpPr>
          <p:spPr>
            <a:xfrm>
              <a:off x="0" y="3614017"/>
              <a:ext cx="45730" cy="414119"/>
            </a:xfrm>
            <a:custGeom>
              <a:avLst/>
              <a:gdLst>
                <a:gd name="connsiteX0" fmla="*/ 0 w 45730"/>
                <a:gd name="connsiteY0" fmla="*/ 0 h 414119"/>
                <a:gd name="connsiteX1" fmla="*/ 0 w 45730"/>
                <a:gd name="connsiteY1" fmla="*/ 400146 h 414119"/>
                <a:gd name="connsiteX2" fmla="*/ 45731 w 45730"/>
                <a:gd name="connsiteY2" fmla="*/ 414119 h 414119"/>
              </a:gdLst>
              <a:ahLst/>
              <a:cxnLst>
                <a:cxn ang="0">
                  <a:pos x="connsiteX0" y="connsiteY0"/>
                </a:cxn>
                <a:cxn ang="0">
                  <a:pos x="connsiteX1" y="connsiteY1"/>
                </a:cxn>
                <a:cxn ang="0">
                  <a:pos x="connsiteX2" y="connsiteY2"/>
                </a:cxn>
              </a:cxnLst>
              <a:rect l="l" t="t" r="r" b="b"/>
              <a:pathLst>
                <a:path w="45730" h="414119">
                  <a:moveTo>
                    <a:pt x="0" y="0"/>
                  </a:moveTo>
                  <a:lnTo>
                    <a:pt x="0" y="400146"/>
                  </a:lnTo>
                  <a:lnTo>
                    <a:pt x="45731" y="414119"/>
                  </a:lnTo>
                  <a:close/>
                </a:path>
              </a:pathLst>
            </a:custGeom>
            <a:solidFill>
              <a:srgbClr val="9FD1D0"/>
            </a:solidFill>
            <a:ln w="12688"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98C4D2CD-4C27-4921-8BD7-B3C92CAA0457}"/>
                </a:ext>
              </a:extLst>
            </p:cNvPr>
            <p:cNvSpPr/>
            <p:nvPr/>
          </p:nvSpPr>
          <p:spPr>
            <a:xfrm>
              <a:off x="1166129" y="1380821"/>
              <a:ext cx="497954" cy="2987757"/>
            </a:xfrm>
            <a:custGeom>
              <a:avLst/>
              <a:gdLst>
                <a:gd name="connsiteX0" fmla="*/ 497955 w 497954"/>
                <a:gd name="connsiteY0" fmla="*/ 2168411 h 2987757"/>
                <a:gd name="connsiteX1" fmla="*/ 337898 w 497954"/>
                <a:gd name="connsiteY1" fmla="*/ 0 h 2987757"/>
                <a:gd name="connsiteX2" fmla="*/ 0 w 497954"/>
                <a:gd name="connsiteY2" fmla="*/ 180383 h 2987757"/>
                <a:gd name="connsiteX3" fmla="*/ 229923 w 497954"/>
                <a:gd name="connsiteY3" fmla="*/ 2987757 h 2987757"/>
                <a:gd name="connsiteX4" fmla="*/ 245166 w 497954"/>
                <a:gd name="connsiteY4" fmla="*/ 2977595 h 2987757"/>
                <a:gd name="connsiteX5" fmla="*/ 415386 w 497954"/>
                <a:gd name="connsiteY5" fmla="*/ 2864538 h 2987757"/>
                <a:gd name="connsiteX6" fmla="*/ 368385 w 497954"/>
                <a:gd name="connsiteY6" fmla="*/ 2254791 h 2987757"/>
                <a:gd name="connsiteX7" fmla="*/ 368385 w 497954"/>
                <a:gd name="connsiteY7" fmla="*/ 2253521 h 2987757"/>
                <a:gd name="connsiteX8" fmla="*/ 368385 w 497954"/>
                <a:gd name="connsiteY8" fmla="*/ 2252251 h 2987757"/>
                <a:gd name="connsiteX9" fmla="*/ 368385 w 497954"/>
                <a:gd name="connsiteY9" fmla="*/ 2252251 h 2987757"/>
                <a:gd name="connsiteX10" fmla="*/ 368385 w 497954"/>
                <a:gd name="connsiteY10" fmla="*/ 2252251 h 2987757"/>
                <a:gd name="connsiteX11" fmla="*/ 368385 w 497954"/>
                <a:gd name="connsiteY11" fmla="*/ 2252251 h 2987757"/>
                <a:gd name="connsiteX12" fmla="*/ 368385 w 497954"/>
                <a:gd name="connsiteY12" fmla="*/ 2250980 h 2987757"/>
                <a:gd name="connsiteX13" fmla="*/ 368385 w 497954"/>
                <a:gd name="connsiteY13" fmla="*/ 2250980 h 2987757"/>
                <a:gd name="connsiteX14" fmla="*/ 369655 w 497954"/>
                <a:gd name="connsiteY14" fmla="*/ 2249710 h 2987757"/>
                <a:gd name="connsiteX15" fmla="*/ 370926 w 497954"/>
                <a:gd name="connsiteY15" fmla="*/ 2248440 h 2987757"/>
                <a:gd name="connsiteX16" fmla="*/ 497955 w 497954"/>
                <a:gd name="connsiteY16" fmla="*/ 2168411 h 298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954" h="2987757">
                  <a:moveTo>
                    <a:pt x="497955" y="2168411"/>
                  </a:moveTo>
                  <a:lnTo>
                    <a:pt x="337898" y="0"/>
                  </a:lnTo>
                  <a:lnTo>
                    <a:pt x="0" y="180383"/>
                  </a:lnTo>
                  <a:lnTo>
                    <a:pt x="229923" y="2987757"/>
                  </a:lnTo>
                  <a:lnTo>
                    <a:pt x="245166" y="2977595"/>
                  </a:lnTo>
                  <a:lnTo>
                    <a:pt x="415386" y="2864538"/>
                  </a:lnTo>
                  <a:lnTo>
                    <a:pt x="368385" y="2254791"/>
                  </a:lnTo>
                  <a:cubicBezTo>
                    <a:pt x="368385" y="2254791"/>
                    <a:pt x="368385" y="2254791"/>
                    <a:pt x="368385" y="2253521"/>
                  </a:cubicBezTo>
                  <a:cubicBezTo>
                    <a:pt x="368385" y="2253521"/>
                    <a:pt x="368385" y="2252251"/>
                    <a:pt x="368385" y="2252251"/>
                  </a:cubicBezTo>
                  <a:lnTo>
                    <a:pt x="368385" y="2252251"/>
                  </a:lnTo>
                  <a:lnTo>
                    <a:pt x="368385" y="2252251"/>
                  </a:lnTo>
                  <a:lnTo>
                    <a:pt x="368385" y="2252251"/>
                  </a:lnTo>
                  <a:cubicBezTo>
                    <a:pt x="368385" y="2252251"/>
                    <a:pt x="368385" y="2250980"/>
                    <a:pt x="368385" y="2250980"/>
                  </a:cubicBezTo>
                  <a:lnTo>
                    <a:pt x="368385" y="2250980"/>
                  </a:lnTo>
                  <a:cubicBezTo>
                    <a:pt x="368385" y="2250980"/>
                    <a:pt x="368385" y="2250980"/>
                    <a:pt x="369655" y="2249710"/>
                  </a:cubicBezTo>
                  <a:lnTo>
                    <a:pt x="370926" y="2248440"/>
                  </a:lnTo>
                  <a:lnTo>
                    <a:pt x="497955" y="2168411"/>
                  </a:lnTo>
                  <a:close/>
                </a:path>
              </a:pathLst>
            </a:custGeom>
            <a:solidFill>
              <a:schemeClr val="accent5"/>
            </a:solidFill>
            <a:ln w="12688"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681D00B2-0C80-4662-B105-49A74C91D9B6}"/>
                </a:ext>
              </a:extLst>
            </p:cNvPr>
            <p:cNvSpPr/>
            <p:nvPr/>
          </p:nvSpPr>
          <p:spPr>
            <a:xfrm>
              <a:off x="1779680" y="795210"/>
              <a:ext cx="1316023" cy="736776"/>
            </a:xfrm>
            <a:custGeom>
              <a:avLst/>
              <a:gdLst>
                <a:gd name="connsiteX0" fmla="*/ 1082290 w 1316023"/>
                <a:gd name="connsiteY0" fmla="*/ 35569 h 736776"/>
                <a:gd name="connsiteX1" fmla="*/ 1075938 w 1316023"/>
                <a:gd name="connsiteY1" fmla="*/ 31758 h 736776"/>
                <a:gd name="connsiteX2" fmla="*/ 0 w 1316023"/>
                <a:gd name="connsiteY2" fmla="*/ 616098 h 736776"/>
                <a:gd name="connsiteX3" fmla="*/ 553848 w 1316023"/>
                <a:gd name="connsiteY3" fmla="*/ 736777 h 736776"/>
                <a:gd name="connsiteX4" fmla="*/ 1316023 w 1316023"/>
                <a:gd name="connsiteY4" fmla="*/ 307414 h 736776"/>
                <a:gd name="connsiteX5" fmla="*/ 1305861 w 1316023"/>
                <a:gd name="connsiteY5" fmla="*/ 41920 h 736776"/>
                <a:gd name="connsiteX6" fmla="*/ 1088641 w 1316023"/>
                <a:gd name="connsiteY6" fmla="*/ 0 h 736776"/>
                <a:gd name="connsiteX7" fmla="*/ 1089911 w 1316023"/>
                <a:gd name="connsiteY7" fmla="*/ 27947 h 736776"/>
                <a:gd name="connsiteX8" fmla="*/ 1082290 w 1316023"/>
                <a:gd name="connsiteY8" fmla="*/ 35569 h 73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023" h="736776">
                  <a:moveTo>
                    <a:pt x="1082290" y="35569"/>
                  </a:moveTo>
                  <a:cubicBezTo>
                    <a:pt x="1079749" y="35569"/>
                    <a:pt x="1077208" y="34298"/>
                    <a:pt x="1075938" y="31758"/>
                  </a:cubicBezTo>
                  <a:lnTo>
                    <a:pt x="0" y="616098"/>
                  </a:lnTo>
                  <a:lnTo>
                    <a:pt x="553848" y="736777"/>
                  </a:lnTo>
                  <a:lnTo>
                    <a:pt x="1316023" y="307414"/>
                  </a:lnTo>
                  <a:lnTo>
                    <a:pt x="1305861" y="41920"/>
                  </a:lnTo>
                  <a:lnTo>
                    <a:pt x="1088641" y="0"/>
                  </a:lnTo>
                  <a:lnTo>
                    <a:pt x="1089911" y="27947"/>
                  </a:lnTo>
                  <a:cubicBezTo>
                    <a:pt x="1088641" y="31758"/>
                    <a:pt x="1086101" y="34298"/>
                    <a:pt x="1082290" y="35569"/>
                  </a:cubicBezTo>
                  <a:close/>
                </a:path>
              </a:pathLst>
            </a:custGeom>
            <a:solidFill>
              <a:schemeClr val="accent5"/>
            </a:solidFill>
            <a:ln w="12688"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9D237A5-9767-4194-8359-9FD42A225611}"/>
                </a:ext>
              </a:extLst>
            </p:cNvPr>
            <p:cNvSpPr/>
            <p:nvPr/>
          </p:nvSpPr>
          <p:spPr>
            <a:xfrm>
              <a:off x="1728868" y="160058"/>
              <a:ext cx="1125479" cy="1249979"/>
            </a:xfrm>
            <a:custGeom>
              <a:avLst/>
              <a:gdLst>
                <a:gd name="connsiteX0" fmla="*/ 47001 w 1125479"/>
                <a:gd name="connsiteY0" fmla="*/ 1249980 h 1249979"/>
                <a:gd name="connsiteX1" fmla="*/ 49541 w 1125479"/>
                <a:gd name="connsiteY1" fmla="*/ 1249980 h 1249979"/>
                <a:gd name="connsiteX2" fmla="*/ 1125480 w 1125479"/>
                <a:gd name="connsiteY2" fmla="*/ 665640 h 1249979"/>
                <a:gd name="connsiteX3" fmla="*/ 1124209 w 1125479"/>
                <a:gd name="connsiteY3" fmla="*/ 661829 h 1249979"/>
                <a:gd name="connsiteX4" fmla="*/ 1122939 w 1125479"/>
                <a:gd name="connsiteY4" fmla="*/ 624990 h 1249979"/>
                <a:gd name="connsiteX5" fmla="*/ 1122939 w 1125479"/>
                <a:gd name="connsiteY5" fmla="*/ 624990 h 1249979"/>
                <a:gd name="connsiteX6" fmla="*/ 1094993 w 1125479"/>
                <a:gd name="connsiteY6" fmla="*/ 0 h 1249979"/>
                <a:gd name="connsiteX7" fmla="*/ 0 w 1125479"/>
                <a:gd name="connsiteY7" fmla="*/ 561475 h 1249979"/>
                <a:gd name="connsiteX8" fmla="*/ 47001 w 1125479"/>
                <a:gd name="connsiteY8" fmla="*/ 1249980 h 124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79" h="1249979">
                  <a:moveTo>
                    <a:pt x="47001" y="1249980"/>
                  </a:moveTo>
                  <a:lnTo>
                    <a:pt x="49541" y="1249980"/>
                  </a:lnTo>
                  <a:lnTo>
                    <a:pt x="1125480" y="665640"/>
                  </a:lnTo>
                  <a:cubicBezTo>
                    <a:pt x="1124209" y="664369"/>
                    <a:pt x="1124209" y="663099"/>
                    <a:pt x="1124209" y="661829"/>
                  </a:cubicBezTo>
                  <a:lnTo>
                    <a:pt x="1122939" y="624990"/>
                  </a:lnTo>
                  <a:lnTo>
                    <a:pt x="1122939" y="624990"/>
                  </a:lnTo>
                  <a:lnTo>
                    <a:pt x="1094993" y="0"/>
                  </a:lnTo>
                  <a:lnTo>
                    <a:pt x="0" y="561475"/>
                  </a:lnTo>
                  <a:lnTo>
                    <a:pt x="47001" y="1249980"/>
                  </a:lnTo>
                  <a:close/>
                </a:path>
              </a:pathLst>
            </a:custGeom>
            <a:solidFill>
              <a:schemeClr val="accent2">
                <a:lumMod val="75000"/>
              </a:schemeClr>
            </a:solidFill>
            <a:ln w="12688"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1C987BAB-6DB6-4A36-A29F-579BC72DDF32}"/>
                </a:ext>
              </a:extLst>
            </p:cNvPr>
            <p:cNvSpPr/>
            <p:nvPr/>
          </p:nvSpPr>
          <p:spPr>
            <a:xfrm>
              <a:off x="2341150" y="1117868"/>
              <a:ext cx="816798" cy="1947377"/>
            </a:xfrm>
            <a:custGeom>
              <a:avLst/>
              <a:gdLst>
                <a:gd name="connsiteX0" fmla="*/ 86380 w 816798"/>
                <a:gd name="connsiteY0" fmla="*/ 1947377 h 1947377"/>
                <a:gd name="connsiteX1" fmla="*/ 721526 w 816798"/>
                <a:gd name="connsiteY1" fmla="*/ 1544691 h 1947377"/>
                <a:gd name="connsiteX2" fmla="*/ 721526 w 816798"/>
                <a:gd name="connsiteY2" fmla="*/ 1544691 h 1947377"/>
                <a:gd name="connsiteX3" fmla="*/ 724067 w 816798"/>
                <a:gd name="connsiteY3" fmla="*/ 1543420 h 1947377"/>
                <a:gd name="connsiteX4" fmla="*/ 724067 w 816798"/>
                <a:gd name="connsiteY4" fmla="*/ 1543420 h 1947377"/>
                <a:gd name="connsiteX5" fmla="*/ 726608 w 816798"/>
                <a:gd name="connsiteY5" fmla="*/ 1543420 h 1947377"/>
                <a:gd name="connsiteX6" fmla="*/ 816798 w 816798"/>
                <a:gd name="connsiteY6" fmla="*/ 1565016 h 1947377"/>
                <a:gd name="connsiteX7" fmla="*/ 754554 w 816798"/>
                <a:gd name="connsiteY7" fmla="*/ 0 h 1947377"/>
                <a:gd name="connsiteX8" fmla="*/ 0 w 816798"/>
                <a:gd name="connsiteY8" fmla="*/ 424282 h 1947377"/>
                <a:gd name="connsiteX9" fmla="*/ 86380 w 816798"/>
                <a:gd name="connsiteY9" fmla="*/ 1947377 h 1947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6798" h="1947377">
                  <a:moveTo>
                    <a:pt x="86380" y="1947377"/>
                  </a:moveTo>
                  <a:lnTo>
                    <a:pt x="721526" y="1544691"/>
                  </a:lnTo>
                  <a:lnTo>
                    <a:pt x="721526" y="1544691"/>
                  </a:lnTo>
                  <a:cubicBezTo>
                    <a:pt x="722797" y="1544691"/>
                    <a:pt x="722797" y="1543420"/>
                    <a:pt x="724067" y="1543420"/>
                  </a:cubicBezTo>
                  <a:lnTo>
                    <a:pt x="724067" y="1543420"/>
                  </a:lnTo>
                  <a:lnTo>
                    <a:pt x="726608" y="1543420"/>
                  </a:lnTo>
                  <a:lnTo>
                    <a:pt x="816798" y="1565016"/>
                  </a:lnTo>
                  <a:lnTo>
                    <a:pt x="754554" y="0"/>
                  </a:lnTo>
                  <a:lnTo>
                    <a:pt x="0" y="424282"/>
                  </a:lnTo>
                  <a:lnTo>
                    <a:pt x="86380" y="1947377"/>
                  </a:lnTo>
                  <a:close/>
                </a:path>
              </a:pathLst>
            </a:custGeom>
            <a:solidFill>
              <a:schemeClr val="accent6">
                <a:lumMod val="50000"/>
              </a:schemeClr>
            </a:solidFill>
            <a:ln w="12688"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98D51778-4491-406F-A2D6-1B9750DA4AF0}"/>
                </a:ext>
              </a:extLst>
            </p:cNvPr>
            <p:cNvSpPr/>
            <p:nvPr/>
          </p:nvSpPr>
          <p:spPr>
            <a:xfrm>
              <a:off x="749472" y="1247439"/>
              <a:ext cx="759635" cy="301062"/>
            </a:xfrm>
            <a:custGeom>
              <a:avLst/>
              <a:gdLst>
                <a:gd name="connsiteX0" fmla="*/ 757095 w 759635"/>
                <a:gd name="connsiteY0" fmla="*/ 114327 h 301062"/>
                <a:gd name="connsiteX1" fmla="*/ 759635 w 759635"/>
                <a:gd name="connsiteY1" fmla="*/ 113057 h 301062"/>
                <a:gd name="connsiteX2" fmla="*/ 421737 w 759635"/>
                <a:gd name="connsiteY2" fmla="*/ 39380 h 301062"/>
                <a:gd name="connsiteX3" fmla="*/ 415386 w 759635"/>
                <a:gd name="connsiteY3" fmla="*/ 45731 h 301062"/>
                <a:gd name="connsiteX4" fmla="*/ 407764 w 759635"/>
                <a:gd name="connsiteY4" fmla="*/ 39380 h 301062"/>
                <a:gd name="connsiteX5" fmla="*/ 403953 w 759635"/>
                <a:gd name="connsiteY5" fmla="*/ 0 h 301062"/>
                <a:gd name="connsiteX6" fmla="*/ 346790 w 759635"/>
                <a:gd name="connsiteY6" fmla="*/ 29217 h 301062"/>
                <a:gd name="connsiteX7" fmla="*/ 346790 w 759635"/>
                <a:gd name="connsiteY7" fmla="*/ 29217 h 301062"/>
                <a:gd name="connsiteX8" fmla="*/ 1270 w 759635"/>
                <a:gd name="connsiteY8" fmla="*/ 209600 h 301062"/>
                <a:gd name="connsiteX9" fmla="*/ 0 w 759635"/>
                <a:gd name="connsiteY9" fmla="*/ 209600 h 301062"/>
                <a:gd name="connsiteX10" fmla="*/ 406494 w 759635"/>
                <a:gd name="connsiteY10" fmla="*/ 301062 h 301062"/>
                <a:gd name="connsiteX11" fmla="*/ 757095 w 759635"/>
                <a:gd name="connsiteY11" fmla="*/ 114327 h 301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9635" h="301062">
                  <a:moveTo>
                    <a:pt x="757095" y="114327"/>
                  </a:moveTo>
                  <a:lnTo>
                    <a:pt x="759635" y="113057"/>
                  </a:lnTo>
                  <a:lnTo>
                    <a:pt x="421737" y="39380"/>
                  </a:lnTo>
                  <a:cubicBezTo>
                    <a:pt x="420467" y="43190"/>
                    <a:pt x="417926" y="44461"/>
                    <a:pt x="415386" y="45731"/>
                  </a:cubicBezTo>
                  <a:cubicBezTo>
                    <a:pt x="411575" y="45731"/>
                    <a:pt x="407764" y="43190"/>
                    <a:pt x="407764" y="39380"/>
                  </a:cubicBezTo>
                  <a:lnTo>
                    <a:pt x="403953" y="0"/>
                  </a:lnTo>
                  <a:lnTo>
                    <a:pt x="346790" y="29217"/>
                  </a:lnTo>
                  <a:lnTo>
                    <a:pt x="346790" y="29217"/>
                  </a:lnTo>
                  <a:lnTo>
                    <a:pt x="1270" y="209600"/>
                  </a:lnTo>
                  <a:lnTo>
                    <a:pt x="0" y="209600"/>
                  </a:lnTo>
                  <a:lnTo>
                    <a:pt x="406494" y="301062"/>
                  </a:lnTo>
                  <a:lnTo>
                    <a:pt x="757095" y="114327"/>
                  </a:lnTo>
                  <a:close/>
                </a:path>
              </a:pathLst>
            </a:custGeom>
            <a:solidFill>
              <a:schemeClr val="accent6">
                <a:lumMod val="50000"/>
              </a:schemeClr>
            </a:solidFill>
            <a:ln w="12688"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013649C4-EFAE-4B29-B1AD-9D0B4DCE2273}"/>
                </a:ext>
              </a:extLst>
            </p:cNvPr>
            <p:cNvSpPr/>
            <p:nvPr/>
          </p:nvSpPr>
          <p:spPr>
            <a:xfrm>
              <a:off x="1116587" y="605935"/>
              <a:ext cx="644038" cy="802832"/>
            </a:xfrm>
            <a:custGeom>
              <a:avLst/>
              <a:gdLst>
                <a:gd name="connsiteX0" fmla="*/ 54623 w 644038"/>
                <a:gd name="connsiteY0" fmla="*/ 680883 h 802832"/>
                <a:gd name="connsiteX1" fmla="*/ 392521 w 644038"/>
                <a:gd name="connsiteY1" fmla="*/ 754561 h 802832"/>
                <a:gd name="connsiteX2" fmla="*/ 400142 w 644038"/>
                <a:gd name="connsiteY2" fmla="*/ 750750 h 802832"/>
                <a:gd name="connsiteX3" fmla="*/ 400142 w 644038"/>
                <a:gd name="connsiteY3" fmla="*/ 750750 h 802832"/>
                <a:gd name="connsiteX4" fmla="*/ 401413 w 644038"/>
                <a:gd name="connsiteY4" fmla="*/ 750750 h 802832"/>
                <a:gd name="connsiteX5" fmla="*/ 402683 w 644038"/>
                <a:gd name="connsiteY5" fmla="*/ 750750 h 802832"/>
                <a:gd name="connsiteX6" fmla="*/ 405223 w 644038"/>
                <a:gd name="connsiteY6" fmla="*/ 750750 h 802832"/>
                <a:gd name="connsiteX7" fmla="*/ 644039 w 644038"/>
                <a:gd name="connsiteY7" fmla="*/ 802833 h 802832"/>
                <a:gd name="connsiteX8" fmla="*/ 597038 w 644038"/>
                <a:gd name="connsiteY8" fmla="*/ 118138 h 802832"/>
                <a:gd name="connsiteX9" fmla="*/ 0 w 644038"/>
                <a:gd name="connsiteY9" fmla="*/ 0 h 802832"/>
                <a:gd name="connsiteX10" fmla="*/ 50812 w 644038"/>
                <a:gd name="connsiteY10" fmla="*/ 628801 h 802832"/>
                <a:gd name="connsiteX11" fmla="*/ 54623 w 644038"/>
                <a:gd name="connsiteY11" fmla="*/ 680883 h 802832"/>
                <a:gd name="connsiteX12" fmla="*/ 54623 w 644038"/>
                <a:gd name="connsiteY12" fmla="*/ 680883 h 80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4038" h="802832">
                  <a:moveTo>
                    <a:pt x="54623" y="680883"/>
                  </a:moveTo>
                  <a:lnTo>
                    <a:pt x="392521" y="754561"/>
                  </a:lnTo>
                  <a:lnTo>
                    <a:pt x="400142" y="750750"/>
                  </a:lnTo>
                  <a:lnTo>
                    <a:pt x="400142" y="750750"/>
                  </a:lnTo>
                  <a:lnTo>
                    <a:pt x="401413" y="750750"/>
                  </a:lnTo>
                  <a:lnTo>
                    <a:pt x="402683" y="750750"/>
                  </a:lnTo>
                  <a:lnTo>
                    <a:pt x="405223" y="750750"/>
                  </a:lnTo>
                  <a:lnTo>
                    <a:pt x="644039" y="802833"/>
                  </a:lnTo>
                  <a:lnTo>
                    <a:pt x="597038" y="118138"/>
                  </a:lnTo>
                  <a:lnTo>
                    <a:pt x="0" y="0"/>
                  </a:lnTo>
                  <a:lnTo>
                    <a:pt x="50812" y="628801"/>
                  </a:lnTo>
                  <a:lnTo>
                    <a:pt x="54623" y="680883"/>
                  </a:lnTo>
                  <a:cubicBezTo>
                    <a:pt x="54623" y="679613"/>
                    <a:pt x="54623" y="680883"/>
                    <a:pt x="54623" y="680883"/>
                  </a:cubicBezTo>
                  <a:close/>
                </a:path>
              </a:pathLst>
            </a:custGeom>
            <a:solidFill>
              <a:schemeClr val="accent6">
                <a:lumMod val="75000"/>
              </a:schemeClr>
            </a:solidFill>
            <a:ln w="12688"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17AB7EFE-A604-449F-84DE-BC37DAEFA026}"/>
                </a:ext>
              </a:extLst>
            </p:cNvPr>
            <p:cNvSpPr/>
            <p:nvPr/>
          </p:nvSpPr>
          <p:spPr>
            <a:xfrm>
              <a:off x="1528162" y="1371929"/>
              <a:ext cx="368384" cy="2162059"/>
            </a:xfrm>
            <a:custGeom>
              <a:avLst/>
              <a:gdLst>
                <a:gd name="connsiteX0" fmla="*/ 368385 w 368384"/>
                <a:gd name="connsiteY0" fmla="*/ 2029947 h 2162059"/>
                <a:gd name="connsiteX1" fmla="*/ 233734 w 368384"/>
                <a:gd name="connsiteY1" fmla="*/ 50812 h 2162059"/>
                <a:gd name="connsiteX2" fmla="*/ 0 w 368384"/>
                <a:gd name="connsiteY2" fmla="*/ 0 h 2162059"/>
                <a:gd name="connsiteX3" fmla="*/ 160057 w 368384"/>
                <a:gd name="connsiteY3" fmla="*/ 2162059 h 2162059"/>
              </a:gdLst>
              <a:ahLst/>
              <a:cxnLst>
                <a:cxn ang="0">
                  <a:pos x="connsiteX0" y="connsiteY0"/>
                </a:cxn>
                <a:cxn ang="0">
                  <a:pos x="connsiteX1" y="connsiteY1"/>
                </a:cxn>
                <a:cxn ang="0">
                  <a:pos x="connsiteX2" y="connsiteY2"/>
                </a:cxn>
                <a:cxn ang="0">
                  <a:pos x="connsiteX3" y="connsiteY3"/>
                </a:cxn>
              </a:cxnLst>
              <a:rect l="l" t="t" r="r" b="b"/>
              <a:pathLst>
                <a:path w="368384" h="2162059">
                  <a:moveTo>
                    <a:pt x="368385" y="2029947"/>
                  </a:moveTo>
                  <a:lnTo>
                    <a:pt x="233734" y="50812"/>
                  </a:lnTo>
                  <a:lnTo>
                    <a:pt x="0" y="0"/>
                  </a:lnTo>
                  <a:lnTo>
                    <a:pt x="160057" y="2162059"/>
                  </a:lnTo>
                  <a:close/>
                </a:path>
              </a:pathLst>
            </a:custGeom>
            <a:solidFill>
              <a:schemeClr val="accent5"/>
            </a:solidFill>
            <a:ln w="12688"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2B431582-6F05-484D-97D1-8DF253BBA8F7}"/>
                </a:ext>
              </a:extLst>
            </p:cNvPr>
            <p:cNvSpPr/>
            <p:nvPr/>
          </p:nvSpPr>
          <p:spPr>
            <a:xfrm>
              <a:off x="1777139" y="1426552"/>
              <a:ext cx="635146" cy="1965161"/>
            </a:xfrm>
            <a:custGeom>
              <a:avLst/>
              <a:gdLst>
                <a:gd name="connsiteX0" fmla="*/ 635147 w 635146"/>
                <a:gd name="connsiteY0" fmla="*/ 1647585 h 1965161"/>
                <a:gd name="connsiteX1" fmla="*/ 548767 w 635146"/>
                <a:gd name="connsiteY1" fmla="*/ 119409 h 1965161"/>
                <a:gd name="connsiteX2" fmla="*/ 0 w 635146"/>
                <a:gd name="connsiteY2" fmla="*/ 0 h 1965161"/>
                <a:gd name="connsiteX3" fmla="*/ 134651 w 635146"/>
                <a:gd name="connsiteY3" fmla="*/ 1965162 h 1965161"/>
              </a:gdLst>
              <a:ahLst/>
              <a:cxnLst>
                <a:cxn ang="0">
                  <a:pos x="connsiteX0" y="connsiteY0"/>
                </a:cxn>
                <a:cxn ang="0">
                  <a:pos x="connsiteX1" y="connsiteY1"/>
                </a:cxn>
                <a:cxn ang="0">
                  <a:pos x="connsiteX2" y="connsiteY2"/>
                </a:cxn>
                <a:cxn ang="0">
                  <a:pos x="connsiteX3" y="connsiteY3"/>
                </a:cxn>
              </a:cxnLst>
              <a:rect l="l" t="t" r="r" b="b"/>
              <a:pathLst>
                <a:path w="635146" h="1965161">
                  <a:moveTo>
                    <a:pt x="635147" y="1647585"/>
                  </a:moveTo>
                  <a:lnTo>
                    <a:pt x="548767" y="119409"/>
                  </a:lnTo>
                  <a:lnTo>
                    <a:pt x="0" y="0"/>
                  </a:lnTo>
                  <a:lnTo>
                    <a:pt x="134651" y="1965162"/>
                  </a:lnTo>
                  <a:close/>
                </a:path>
              </a:pathLst>
            </a:custGeom>
            <a:solidFill>
              <a:schemeClr val="accent2">
                <a:lumMod val="75000"/>
              </a:schemeClr>
            </a:solidFill>
            <a:ln w="12688"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B72E1E45-A096-437E-80E7-8C127D10A721}"/>
                </a:ext>
              </a:extLst>
            </p:cNvPr>
            <p:cNvSpPr/>
            <p:nvPr/>
          </p:nvSpPr>
          <p:spPr>
            <a:xfrm>
              <a:off x="0" y="4029407"/>
              <a:ext cx="189273" cy="175301"/>
            </a:xfrm>
            <a:custGeom>
              <a:avLst/>
              <a:gdLst>
                <a:gd name="connsiteX0" fmla="*/ 53352 w 189273"/>
                <a:gd name="connsiteY0" fmla="*/ 16514 h 175301"/>
                <a:gd name="connsiteX1" fmla="*/ 53352 w 189273"/>
                <a:gd name="connsiteY1" fmla="*/ 16514 h 175301"/>
                <a:gd name="connsiteX2" fmla="*/ 52082 w 189273"/>
                <a:gd name="connsiteY2" fmla="*/ 16514 h 175301"/>
                <a:gd name="connsiteX3" fmla="*/ 0 w 189273"/>
                <a:gd name="connsiteY3" fmla="*/ 0 h 175301"/>
                <a:gd name="connsiteX4" fmla="*/ 0 w 189273"/>
                <a:gd name="connsiteY4" fmla="*/ 175302 h 175301"/>
                <a:gd name="connsiteX5" fmla="*/ 189274 w 189273"/>
                <a:gd name="connsiteY5" fmla="*/ 58434 h 1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273" h="175301">
                  <a:moveTo>
                    <a:pt x="53352" y="16514"/>
                  </a:moveTo>
                  <a:lnTo>
                    <a:pt x="53352" y="16514"/>
                  </a:lnTo>
                  <a:lnTo>
                    <a:pt x="52082" y="16514"/>
                  </a:lnTo>
                  <a:lnTo>
                    <a:pt x="0" y="0"/>
                  </a:lnTo>
                  <a:lnTo>
                    <a:pt x="0" y="175302"/>
                  </a:lnTo>
                  <a:lnTo>
                    <a:pt x="189274" y="58434"/>
                  </a:lnTo>
                  <a:close/>
                </a:path>
              </a:pathLst>
            </a:custGeom>
            <a:solidFill>
              <a:schemeClr val="accent2"/>
            </a:solidFill>
            <a:ln w="12688"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87187D76-FA8A-4639-8235-252E4DA8F716}"/>
                </a:ext>
              </a:extLst>
            </p:cNvPr>
            <p:cNvSpPr/>
            <p:nvPr/>
          </p:nvSpPr>
          <p:spPr>
            <a:xfrm>
              <a:off x="3785473" y="5563935"/>
              <a:ext cx="6351" cy="7621"/>
            </a:xfrm>
            <a:custGeom>
              <a:avLst/>
              <a:gdLst>
                <a:gd name="connsiteX0" fmla="*/ 0 w 6351"/>
                <a:gd name="connsiteY0" fmla="*/ 0 h 7621"/>
                <a:gd name="connsiteX1" fmla="*/ 0 w 6351"/>
                <a:gd name="connsiteY1" fmla="*/ 7622 h 7621"/>
                <a:gd name="connsiteX2" fmla="*/ 6351 w 6351"/>
                <a:gd name="connsiteY2" fmla="*/ 2541 h 7621"/>
              </a:gdLst>
              <a:ahLst/>
              <a:cxnLst>
                <a:cxn ang="0">
                  <a:pos x="connsiteX0" y="connsiteY0"/>
                </a:cxn>
                <a:cxn ang="0">
                  <a:pos x="connsiteX1" y="connsiteY1"/>
                </a:cxn>
                <a:cxn ang="0">
                  <a:pos x="connsiteX2" y="connsiteY2"/>
                </a:cxn>
              </a:cxnLst>
              <a:rect l="l" t="t" r="r" b="b"/>
              <a:pathLst>
                <a:path w="6351" h="7621">
                  <a:moveTo>
                    <a:pt x="0" y="0"/>
                  </a:moveTo>
                  <a:lnTo>
                    <a:pt x="0" y="7622"/>
                  </a:lnTo>
                  <a:lnTo>
                    <a:pt x="6351" y="2541"/>
                  </a:lnTo>
                  <a:close/>
                </a:path>
              </a:pathLst>
            </a:custGeom>
            <a:solidFill>
              <a:srgbClr val="0A4054"/>
            </a:solidFill>
            <a:ln w="12688"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F071BE8E-2426-4943-9AF4-7DE1ECC77839}"/>
                </a:ext>
              </a:extLst>
            </p:cNvPr>
            <p:cNvSpPr/>
            <p:nvPr/>
          </p:nvSpPr>
          <p:spPr>
            <a:xfrm>
              <a:off x="2405934" y="6718642"/>
              <a:ext cx="8892" cy="135922"/>
            </a:xfrm>
            <a:custGeom>
              <a:avLst/>
              <a:gdLst>
                <a:gd name="connsiteX0" fmla="*/ 0 w 8892"/>
                <a:gd name="connsiteY0" fmla="*/ 1270 h 135922"/>
                <a:gd name="connsiteX1" fmla="*/ 8892 w 8892"/>
                <a:gd name="connsiteY1" fmla="*/ 135922 h 135922"/>
                <a:gd name="connsiteX2" fmla="*/ 8892 w 8892"/>
                <a:gd name="connsiteY2" fmla="*/ 135922 h 135922"/>
                <a:gd name="connsiteX3" fmla="*/ 0 w 8892"/>
                <a:gd name="connsiteY3" fmla="*/ 0 h 135922"/>
              </a:gdLst>
              <a:ahLst/>
              <a:cxnLst>
                <a:cxn ang="0">
                  <a:pos x="connsiteX0" y="connsiteY0"/>
                </a:cxn>
                <a:cxn ang="0">
                  <a:pos x="connsiteX1" y="connsiteY1"/>
                </a:cxn>
                <a:cxn ang="0">
                  <a:pos x="connsiteX2" y="connsiteY2"/>
                </a:cxn>
                <a:cxn ang="0">
                  <a:pos x="connsiteX3" y="connsiteY3"/>
                </a:cxn>
              </a:cxnLst>
              <a:rect l="l" t="t" r="r" b="b"/>
              <a:pathLst>
                <a:path w="8892" h="135922">
                  <a:moveTo>
                    <a:pt x="0" y="1270"/>
                  </a:moveTo>
                  <a:lnTo>
                    <a:pt x="8892" y="135922"/>
                  </a:lnTo>
                  <a:lnTo>
                    <a:pt x="8892" y="135922"/>
                  </a:lnTo>
                  <a:lnTo>
                    <a:pt x="0" y="0"/>
                  </a:lnTo>
                  <a:close/>
                </a:path>
              </a:pathLst>
            </a:custGeom>
            <a:solidFill>
              <a:srgbClr val="F9C996"/>
            </a:solidFill>
            <a:ln w="12688"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872DDEA6-650E-4657-9AA5-11604059D9C1}"/>
                </a:ext>
              </a:extLst>
            </p:cNvPr>
            <p:cNvSpPr/>
            <p:nvPr/>
          </p:nvSpPr>
          <p:spPr>
            <a:xfrm>
              <a:off x="3925205" y="6390903"/>
              <a:ext cx="1714895" cy="463660"/>
            </a:xfrm>
            <a:custGeom>
              <a:avLst/>
              <a:gdLst>
                <a:gd name="connsiteX0" fmla="*/ 589416 w 1714895"/>
                <a:gd name="connsiteY0" fmla="*/ 16514 h 463660"/>
                <a:gd name="connsiteX1" fmla="*/ 538604 w 1714895"/>
                <a:gd name="connsiteY1" fmla="*/ 0 h 463660"/>
                <a:gd name="connsiteX2" fmla="*/ 0 w 1714895"/>
                <a:gd name="connsiteY2" fmla="*/ 463661 h 463660"/>
                <a:gd name="connsiteX3" fmla="*/ 1642489 w 1714895"/>
                <a:gd name="connsiteY3" fmla="*/ 463661 h 463660"/>
                <a:gd name="connsiteX4" fmla="*/ 1714896 w 1714895"/>
                <a:gd name="connsiteY4" fmla="*/ 396335 h 46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895" h="463660">
                  <a:moveTo>
                    <a:pt x="589416" y="16514"/>
                  </a:moveTo>
                  <a:lnTo>
                    <a:pt x="538604" y="0"/>
                  </a:lnTo>
                  <a:lnTo>
                    <a:pt x="0" y="463661"/>
                  </a:lnTo>
                  <a:lnTo>
                    <a:pt x="1642489" y="463661"/>
                  </a:lnTo>
                  <a:lnTo>
                    <a:pt x="1714896" y="396335"/>
                  </a:lnTo>
                  <a:close/>
                </a:path>
              </a:pathLst>
            </a:custGeom>
            <a:solidFill>
              <a:schemeClr val="accent3"/>
            </a:solidFill>
            <a:ln w="12688"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3965E061-7185-46A5-8945-E0D9F5D2150B}"/>
                </a:ext>
              </a:extLst>
            </p:cNvPr>
            <p:cNvSpPr/>
            <p:nvPr/>
          </p:nvSpPr>
          <p:spPr>
            <a:xfrm>
              <a:off x="2235715" y="6731345"/>
              <a:ext cx="163867" cy="123218"/>
            </a:xfrm>
            <a:custGeom>
              <a:avLst/>
              <a:gdLst>
                <a:gd name="connsiteX0" fmla="*/ 0 w 163867"/>
                <a:gd name="connsiteY0" fmla="*/ 123219 h 123218"/>
                <a:gd name="connsiteX1" fmla="*/ 163868 w 163867"/>
                <a:gd name="connsiteY1" fmla="*/ 123219 h 123218"/>
                <a:gd name="connsiteX2" fmla="*/ 156246 w 163867"/>
                <a:gd name="connsiteY2" fmla="*/ 0 h 123218"/>
              </a:gdLst>
              <a:ahLst/>
              <a:cxnLst>
                <a:cxn ang="0">
                  <a:pos x="connsiteX0" y="connsiteY0"/>
                </a:cxn>
                <a:cxn ang="0">
                  <a:pos x="connsiteX1" y="connsiteY1"/>
                </a:cxn>
                <a:cxn ang="0">
                  <a:pos x="connsiteX2" y="connsiteY2"/>
                </a:cxn>
              </a:cxnLst>
              <a:rect l="l" t="t" r="r" b="b"/>
              <a:pathLst>
                <a:path w="163867" h="123218">
                  <a:moveTo>
                    <a:pt x="0" y="123219"/>
                  </a:moveTo>
                  <a:lnTo>
                    <a:pt x="163868" y="123219"/>
                  </a:lnTo>
                  <a:lnTo>
                    <a:pt x="156246" y="0"/>
                  </a:lnTo>
                  <a:close/>
                </a:path>
              </a:pathLst>
            </a:custGeom>
            <a:solidFill>
              <a:srgbClr val="9FD1D0"/>
            </a:solidFill>
            <a:ln w="12688"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787658-0A3E-4817-B4D6-1218CC5FA313}"/>
                </a:ext>
              </a:extLst>
            </p:cNvPr>
            <p:cNvSpPr/>
            <p:nvPr/>
          </p:nvSpPr>
          <p:spPr>
            <a:xfrm>
              <a:off x="3603821" y="3362497"/>
              <a:ext cx="182922" cy="2872159"/>
            </a:xfrm>
            <a:custGeom>
              <a:avLst/>
              <a:gdLst>
                <a:gd name="connsiteX0" fmla="*/ 86380 w 182922"/>
                <a:gd name="connsiteY0" fmla="*/ 2872159 h 2872159"/>
                <a:gd name="connsiteX1" fmla="*/ 182922 w 182922"/>
                <a:gd name="connsiteY1" fmla="*/ 2792130 h 2872159"/>
                <a:gd name="connsiteX2" fmla="*/ 167678 w 182922"/>
                <a:gd name="connsiteY2" fmla="*/ 2235737 h 2872159"/>
                <a:gd name="connsiteX3" fmla="*/ 167678 w 182922"/>
                <a:gd name="connsiteY3" fmla="*/ 2224304 h 2872159"/>
                <a:gd name="connsiteX4" fmla="*/ 167678 w 182922"/>
                <a:gd name="connsiteY4" fmla="*/ 2224304 h 2872159"/>
                <a:gd name="connsiteX5" fmla="*/ 167678 w 182922"/>
                <a:gd name="connsiteY5" fmla="*/ 2224304 h 2872159"/>
                <a:gd name="connsiteX6" fmla="*/ 166408 w 182922"/>
                <a:gd name="connsiteY6" fmla="*/ 2191276 h 2872159"/>
                <a:gd name="connsiteX7" fmla="*/ 166408 w 182922"/>
                <a:gd name="connsiteY7" fmla="*/ 2191276 h 2872159"/>
                <a:gd name="connsiteX8" fmla="*/ 166408 w 182922"/>
                <a:gd name="connsiteY8" fmla="*/ 2191276 h 2872159"/>
                <a:gd name="connsiteX9" fmla="*/ 166408 w 182922"/>
                <a:gd name="connsiteY9" fmla="*/ 2191276 h 2872159"/>
                <a:gd name="connsiteX10" fmla="*/ 165138 w 182922"/>
                <a:gd name="connsiteY10" fmla="*/ 2123950 h 2872159"/>
                <a:gd name="connsiteX11" fmla="*/ 149894 w 182922"/>
                <a:gd name="connsiteY11" fmla="*/ 1587881 h 2872159"/>
                <a:gd name="connsiteX12" fmla="*/ 130840 w 182922"/>
                <a:gd name="connsiteY12" fmla="*/ 917160 h 2872159"/>
                <a:gd name="connsiteX13" fmla="*/ 105434 w 182922"/>
                <a:gd name="connsiteY13" fmla="*/ 0 h 2872159"/>
                <a:gd name="connsiteX14" fmla="*/ 0 w 182922"/>
                <a:gd name="connsiteY14" fmla="*/ 72407 h 287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922" h="2872159">
                  <a:moveTo>
                    <a:pt x="86380" y="2872159"/>
                  </a:moveTo>
                  <a:lnTo>
                    <a:pt x="182922" y="2792130"/>
                  </a:lnTo>
                  <a:lnTo>
                    <a:pt x="167678" y="2235737"/>
                  </a:lnTo>
                  <a:lnTo>
                    <a:pt x="167678" y="2224304"/>
                  </a:lnTo>
                  <a:lnTo>
                    <a:pt x="167678" y="2224304"/>
                  </a:lnTo>
                  <a:lnTo>
                    <a:pt x="167678" y="2224304"/>
                  </a:lnTo>
                  <a:lnTo>
                    <a:pt x="166408" y="2191276"/>
                  </a:lnTo>
                  <a:lnTo>
                    <a:pt x="166408" y="2191276"/>
                  </a:lnTo>
                  <a:lnTo>
                    <a:pt x="166408" y="2191276"/>
                  </a:lnTo>
                  <a:lnTo>
                    <a:pt x="166408" y="2191276"/>
                  </a:lnTo>
                  <a:lnTo>
                    <a:pt x="165138" y="2123950"/>
                  </a:lnTo>
                  <a:lnTo>
                    <a:pt x="149894" y="1587881"/>
                  </a:lnTo>
                  <a:lnTo>
                    <a:pt x="130840" y="917160"/>
                  </a:lnTo>
                  <a:lnTo>
                    <a:pt x="105434" y="0"/>
                  </a:lnTo>
                  <a:lnTo>
                    <a:pt x="0" y="72407"/>
                  </a:lnTo>
                  <a:close/>
                </a:path>
              </a:pathLst>
            </a:custGeom>
            <a:solidFill>
              <a:schemeClr val="accent6">
                <a:lumMod val="50000"/>
              </a:schemeClr>
            </a:solidFill>
            <a:ln w="12688"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161736DD-6E77-47EF-A8E4-E8E1C82729D7}"/>
                </a:ext>
              </a:extLst>
            </p:cNvPr>
            <p:cNvSpPr/>
            <p:nvPr/>
          </p:nvSpPr>
          <p:spPr>
            <a:xfrm>
              <a:off x="1559919" y="2676532"/>
              <a:ext cx="2139173" cy="1222033"/>
            </a:xfrm>
            <a:custGeom>
              <a:avLst/>
              <a:gdLst>
                <a:gd name="connsiteX0" fmla="*/ 865069 w 2139173"/>
                <a:gd name="connsiteY0" fmla="*/ 407768 h 1222033"/>
                <a:gd name="connsiteX1" fmla="*/ 349331 w 2139173"/>
                <a:gd name="connsiteY1" fmla="*/ 734236 h 1222033"/>
                <a:gd name="connsiteX2" fmla="*/ 125759 w 2139173"/>
                <a:gd name="connsiteY2" fmla="*/ 875240 h 1222033"/>
                <a:gd name="connsiteX3" fmla="*/ 125759 w 2139173"/>
                <a:gd name="connsiteY3" fmla="*/ 875240 h 1222033"/>
                <a:gd name="connsiteX4" fmla="*/ 116867 w 2139173"/>
                <a:gd name="connsiteY4" fmla="*/ 881592 h 1222033"/>
                <a:gd name="connsiteX5" fmla="*/ 116867 w 2139173"/>
                <a:gd name="connsiteY5" fmla="*/ 881592 h 1222033"/>
                <a:gd name="connsiteX6" fmla="*/ 0 w 2139173"/>
                <a:gd name="connsiteY6" fmla="*/ 955269 h 1222033"/>
                <a:gd name="connsiteX7" fmla="*/ 938746 w 2139173"/>
                <a:gd name="connsiteY7" fmla="*/ 1222033 h 1222033"/>
                <a:gd name="connsiteX8" fmla="*/ 1753004 w 2139173"/>
                <a:gd name="connsiteY8" fmla="*/ 673262 h 1222033"/>
                <a:gd name="connsiteX9" fmla="*/ 1753004 w 2139173"/>
                <a:gd name="connsiteY9" fmla="*/ 673262 h 1222033"/>
                <a:gd name="connsiteX10" fmla="*/ 1753004 w 2139173"/>
                <a:gd name="connsiteY10" fmla="*/ 673262 h 1222033"/>
                <a:gd name="connsiteX11" fmla="*/ 1754275 w 2139173"/>
                <a:gd name="connsiteY11" fmla="*/ 673262 h 1222033"/>
                <a:gd name="connsiteX12" fmla="*/ 1755545 w 2139173"/>
                <a:gd name="connsiteY12" fmla="*/ 673262 h 1222033"/>
                <a:gd name="connsiteX13" fmla="*/ 1759356 w 2139173"/>
                <a:gd name="connsiteY13" fmla="*/ 673262 h 1222033"/>
                <a:gd name="connsiteX14" fmla="*/ 2035009 w 2139173"/>
                <a:gd name="connsiteY14" fmla="*/ 745669 h 1222033"/>
                <a:gd name="connsiteX15" fmla="*/ 2139174 w 2139173"/>
                <a:gd name="connsiteY15" fmla="*/ 674532 h 1222033"/>
                <a:gd name="connsiteX16" fmla="*/ 1808897 w 2139173"/>
                <a:gd name="connsiteY16" fmla="*/ 588151 h 1222033"/>
                <a:gd name="connsiteX17" fmla="*/ 1220752 w 2139173"/>
                <a:gd name="connsiteY17" fmla="*/ 435715 h 1222033"/>
                <a:gd name="connsiteX18" fmla="*/ 1220752 w 2139173"/>
                <a:gd name="connsiteY18" fmla="*/ 435715 h 1222033"/>
                <a:gd name="connsiteX19" fmla="*/ 1219481 w 2139173"/>
                <a:gd name="connsiteY19" fmla="*/ 435715 h 1222033"/>
                <a:gd name="connsiteX20" fmla="*/ 1218211 w 2139173"/>
                <a:gd name="connsiteY20" fmla="*/ 434444 h 1222033"/>
                <a:gd name="connsiteX21" fmla="*/ 1216941 w 2139173"/>
                <a:gd name="connsiteY21" fmla="*/ 433174 h 1222033"/>
                <a:gd name="connsiteX22" fmla="*/ 1216941 w 2139173"/>
                <a:gd name="connsiteY22" fmla="*/ 433174 h 1222033"/>
                <a:gd name="connsiteX23" fmla="*/ 1215670 w 2139173"/>
                <a:gd name="connsiteY23" fmla="*/ 431904 h 1222033"/>
                <a:gd name="connsiteX24" fmla="*/ 1215670 w 2139173"/>
                <a:gd name="connsiteY24" fmla="*/ 430633 h 1222033"/>
                <a:gd name="connsiteX25" fmla="*/ 1215670 w 2139173"/>
                <a:gd name="connsiteY25" fmla="*/ 429363 h 1222033"/>
                <a:gd name="connsiteX26" fmla="*/ 1215670 w 2139173"/>
                <a:gd name="connsiteY26" fmla="*/ 428093 h 1222033"/>
                <a:gd name="connsiteX27" fmla="*/ 1215670 w 2139173"/>
                <a:gd name="connsiteY27" fmla="*/ 428093 h 1222033"/>
                <a:gd name="connsiteX28" fmla="*/ 1215670 w 2139173"/>
                <a:gd name="connsiteY28" fmla="*/ 426823 h 1222033"/>
                <a:gd name="connsiteX29" fmla="*/ 1216941 w 2139173"/>
                <a:gd name="connsiteY29" fmla="*/ 425552 h 1222033"/>
                <a:gd name="connsiteX30" fmla="*/ 1218211 w 2139173"/>
                <a:gd name="connsiteY30" fmla="*/ 424282 h 1222033"/>
                <a:gd name="connsiteX31" fmla="*/ 1219481 w 2139173"/>
                <a:gd name="connsiteY31" fmla="*/ 423012 h 1222033"/>
                <a:gd name="connsiteX32" fmla="*/ 1774599 w 2139173"/>
                <a:gd name="connsiteY32" fmla="*/ 64786 h 1222033"/>
                <a:gd name="connsiteX33" fmla="*/ 1606921 w 2139173"/>
                <a:gd name="connsiteY33" fmla="*/ 24136 h 1222033"/>
                <a:gd name="connsiteX34" fmla="*/ 1510378 w 2139173"/>
                <a:gd name="connsiteY34" fmla="*/ 0 h 1222033"/>
                <a:gd name="connsiteX35" fmla="*/ 865069 w 2139173"/>
                <a:gd name="connsiteY35" fmla="*/ 407768 h 1222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39173" h="1222033">
                  <a:moveTo>
                    <a:pt x="865069" y="407768"/>
                  </a:moveTo>
                  <a:lnTo>
                    <a:pt x="349331" y="734236"/>
                  </a:lnTo>
                  <a:lnTo>
                    <a:pt x="125759" y="875240"/>
                  </a:lnTo>
                  <a:lnTo>
                    <a:pt x="125759" y="875240"/>
                  </a:lnTo>
                  <a:lnTo>
                    <a:pt x="116867" y="881592"/>
                  </a:lnTo>
                  <a:lnTo>
                    <a:pt x="116867" y="881592"/>
                  </a:lnTo>
                  <a:lnTo>
                    <a:pt x="0" y="955269"/>
                  </a:lnTo>
                  <a:lnTo>
                    <a:pt x="938746" y="1222033"/>
                  </a:lnTo>
                  <a:lnTo>
                    <a:pt x="1753004" y="673262"/>
                  </a:lnTo>
                  <a:lnTo>
                    <a:pt x="1753004" y="673262"/>
                  </a:lnTo>
                  <a:lnTo>
                    <a:pt x="1753004" y="673262"/>
                  </a:lnTo>
                  <a:lnTo>
                    <a:pt x="1754275" y="673262"/>
                  </a:lnTo>
                  <a:lnTo>
                    <a:pt x="1755545" y="673262"/>
                  </a:lnTo>
                  <a:lnTo>
                    <a:pt x="1759356" y="673262"/>
                  </a:lnTo>
                  <a:lnTo>
                    <a:pt x="2035009" y="745669"/>
                  </a:lnTo>
                  <a:lnTo>
                    <a:pt x="2139174" y="674532"/>
                  </a:lnTo>
                  <a:lnTo>
                    <a:pt x="1808897" y="588151"/>
                  </a:lnTo>
                  <a:lnTo>
                    <a:pt x="1220752" y="435715"/>
                  </a:lnTo>
                  <a:lnTo>
                    <a:pt x="1220752" y="435715"/>
                  </a:lnTo>
                  <a:lnTo>
                    <a:pt x="1219481" y="435715"/>
                  </a:lnTo>
                  <a:lnTo>
                    <a:pt x="1218211" y="434444"/>
                  </a:lnTo>
                  <a:cubicBezTo>
                    <a:pt x="1218211" y="433174"/>
                    <a:pt x="1216941" y="433174"/>
                    <a:pt x="1216941" y="433174"/>
                  </a:cubicBezTo>
                  <a:lnTo>
                    <a:pt x="1216941" y="433174"/>
                  </a:lnTo>
                  <a:cubicBezTo>
                    <a:pt x="1216941" y="433174"/>
                    <a:pt x="1216941" y="431904"/>
                    <a:pt x="1215670" y="431904"/>
                  </a:cubicBezTo>
                  <a:cubicBezTo>
                    <a:pt x="1215670" y="431904"/>
                    <a:pt x="1215670" y="430633"/>
                    <a:pt x="1215670" y="430633"/>
                  </a:cubicBezTo>
                  <a:cubicBezTo>
                    <a:pt x="1215670" y="430633"/>
                    <a:pt x="1215670" y="429363"/>
                    <a:pt x="1215670" y="429363"/>
                  </a:cubicBezTo>
                  <a:cubicBezTo>
                    <a:pt x="1215670" y="429363"/>
                    <a:pt x="1215670" y="428093"/>
                    <a:pt x="1215670" y="428093"/>
                  </a:cubicBezTo>
                  <a:lnTo>
                    <a:pt x="1215670" y="428093"/>
                  </a:lnTo>
                  <a:cubicBezTo>
                    <a:pt x="1215670" y="428093"/>
                    <a:pt x="1215670" y="428093"/>
                    <a:pt x="1215670" y="426823"/>
                  </a:cubicBezTo>
                  <a:lnTo>
                    <a:pt x="1216941" y="425552"/>
                  </a:lnTo>
                  <a:lnTo>
                    <a:pt x="1218211" y="424282"/>
                  </a:lnTo>
                  <a:lnTo>
                    <a:pt x="1219481" y="423012"/>
                  </a:lnTo>
                  <a:lnTo>
                    <a:pt x="1774599" y="64786"/>
                  </a:lnTo>
                  <a:lnTo>
                    <a:pt x="1606921" y="24136"/>
                  </a:lnTo>
                  <a:lnTo>
                    <a:pt x="1510378" y="0"/>
                  </a:lnTo>
                  <a:lnTo>
                    <a:pt x="865069" y="407768"/>
                  </a:lnTo>
                  <a:close/>
                </a:path>
              </a:pathLst>
            </a:custGeom>
            <a:solidFill>
              <a:schemeClr val="accent2">
                <a:lumMod val="50000"/>
              </a:schemeClr>
            </a:solidFill>
            <a:ln w="12688"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30A73723-722A-42CA-B563-29BC977D8E64}"/>
                </a:ext>
              </a:extLst>
            </p:cNvPr>
            <p:cNvSpPr/>
            <p:nvPr/>
          </p:nvSpPr>
          <p:spPr>
            <a:xfrm>
              <a:off x="1549757" y="3645774"/>
              <a:ext cx="1105154" cy="3208789"/>
            </a:xfrm>
            <a:custGeom>
              <a:avLst/>
              <a:gdLst>
                <a:gd name="connsiteX0" fmla="*/ 0 w 1105154"/>
                <a:gd name="connsiteY0" fmla="*/ 0 h 3208789"/>
                <a:gd name="connsiteX1" fmla="*/ 47001 w 1105154"/>
                <a:gd name="connsiteY1" fmla="*/ 603395 h 3208789"/>
                <a:gd name="connsiteX2" fmla="*/ 96542 w 1105154"/>
                <a:gd name="connsiteY2" fmla="*/ 1251250 h 3208789"/>
                <a:gd name="connsiteX3" fmla="*/ 96542 w 1105154"/>
                <a:gd name="connsiteY3" fmla="*/ 1251250 h 3208789"/>
                <a:gd name="connsiteX4" fmla="*/ 111786 w 1105154"/>
                <a:gd name="connsiteY4" fmla="*/ 1454499 h 3208789"/>
                <a:gd name="connsiteX5" fmla="*/ 111786 w 1105154"/>
                <a:gd name="connsiteY5" fmla="*/ 1454499 h 3208789"/>
                <a:gd name="connsiteX6" fmla="*/ 121948 w 1105154"/>
                <a:gd name="connsiteY6" fmla="*/ 1580259 h 3208789"/>
                <a:gd name="connsiteX7" fmla="*/ 161327 w 1105154"/>
                <a:gd name="connsiteY7" fmla="*/ 2092192 h 3208789"/>
                <a:gd name="connsiteX8" fmla="*/ 213409 w 1105154"/>
                <a:gd name="connsiteY8" fmla="*/ 2761643 h 3208789"/>
                <a:gd name="connsiteX9" fmla="*/ 217220 w 1105154"/>
                <a:gd name="connsiteY9" fmla="*/ 2813725 h 3208789"/>
                <a:gd name="connsiteX10" fmla="*/ 867610 w 1105154"/>
                <a:gd name="connsiteY10" fmla="*/ 3051273 h 3208789"/>
                <a:gd name="connsiteX11" fmla="*/ 867610 w 1105154"/>
                <a:gd name="connsiteY11" fmla="*/ 3051273 h 3208789"/>
                <a:gd name="connsiteX12" fmla="*/ 868880 w 1105154"/>
                <a:gd name="connsiteY12" fmla="*/ 3052543 h 3208789"/>
                <a:gd name="connsiteX13" fmla="*/ 870151 w 1105154"/>
                <a:gd name="connsiteY13" fmla="*/ 3052543 h 3208789"/>
                <a:gd name="connsiteX14" fmla="*/ 870151 w 1105154"/>
                <a:gd name="connsiteY14" fmla="*/ 3052543 h 3208789"/>
                <a:gd name="connsiteX15" fmla="*/ 870151 w 1105154"/>
                <a:gd name="connsiteY15" fmla="*/ 3052543 h 3208789"/>
                <a:gd name="connsiteX16" fmla="*/ 870151 w 1105154"/>
                <a:gd name="connsiteY16" fmla="*/ 3052543 h 3208789"/>
                <a:gd name="connsiteX17" fmla="*/ 870151 w 1105154"/>
                <a:gd name="connsiteY17" fmla="*/ 3053813 h 3208789"/>
                <a:gd name="connsiteX18" fmla="*/ 870151 w 1105154"/>
                <a:gd name="connsiteY18" fmla="*/ 3055083 h 3208789"/>
                <a:gd name="connsiteX19" fmla="*/ 870151 w 1105154"/>
                <a:gd name="connsiteY19" fmla="*/ 3056353 h 3208789"/>
                <a:gd name="connsiteX20" fmla="*/ 870151 w 1105154"/>
                <a:gd name="connsiteY20" fmla="*/ 3057624 h 3208789"/>
                <a:gd name="connsiteX21" fmla="*/ 879043 w 1105154"/>
                <a:gd name="connsiteY21" fmla="*/ 3208790 h 3208789"/>
                <a:gd name="connsiteX22" fmla="*/ 1105155 w 1105154"/>
                <a:gd name="connsiteY22" fmla="*/ 3208790 h 3208789"/>
                <a:gd name="connsiteX23" fmla="*/ 940017 w 1105154"/>
                <a:gd name="connsiteY23" fmla="*/ 268034 h 3208789"/>
                <a:gd name="connsiteX24" fmla="*/ 0 w 1105154"/>
                <a:gd name="connsiteY24" fmla="*/ 0 h 320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05154" h="3208789">
                  <a:moveTo>
                    <a:pt x="0" y="0"/>
                  </a:moveTo>
                  <a:lnTo>
                    <a:pt x="47001" y="603395"/>
                  </a:lnTo>
                  <a:lnTo>
                    <a:pt x="96542" y="1251250"/>
                  </a:lnTo>
                  <a:lnTo>
                    <a:pt x="96542" y="1251250"/>
                  </a:lnTo>
                  <a:lnTo>
                    <a:pt x="111786" y="1454499"/>
                  </a:lnTo>
                  <a:lnTo>
                    <a:pt x="111786" y="1454499"/>
                  </a:lnTo>
                  <a:lnTo>
                    <a:pt x="121948" y="1580259"/>
                  </a:lnTo>
                  <a:lnTo>
                    <a:pt x="161327" y="2092192"/>
                  </a:lnTo>
                  <a:lnTo>
                    <a:pt x="213409" y="2761643"/>
                  </a:lnTo>
                  <a:lnTo>
                    <a:pt x="217220" y="2813725"/>
                  </a:lnTo>
                  <a:lnTo>
                    <a:pt x="867610" y="3051273"/>
                  </a:lnTo>
                  <a:lnTo>
                    <a:pt x="867610" y="3051273"/>
                  </a:lnTo>
                  <a:lnTo>
                    <a:pt x="868880" y="3052543"/>
                  </a:lnTo>
                  <a:lnTo>
                    <a:pt x="870151" y="3052543"/>
                  </a:lnTo>
                  <a:lnTo>
                    <a:pt x="870151" y="3052543"/>
                  </a:lnTo>
                  <a:lnTo>
                    <a:pt x="870151" y="3052543"/>
                  </a:lnTo>
                  <a:cubicBezTo>
                    <a:pt x="870151" y="3052543"/>
                    <a:pt x="870151" y="3052543"/>
                    <a:pt x="870151" y="3052543"/>
                  </a:cubicBezTo>
                  <a:lnTo>
                    <a:pt x="870151" y="3053813"/>
                  </a:lnTo>
                  <a:lnTo>
                    <a:pt x="870151" y="3055083"/>
                  </a:lnTo>
                  <a:lnTo>
                    <a:pt x="870151" y="3056353"/>
                  </a:lnTo>
                  <a:cubicBezTo>
                    <a:pt x="870151" y="3056353"/>
                    <a:pt x="870151" y="3056353"/>
                    <a:pt x="870151" y="3057624"/>
                  </a:cubicBezTo>
                  <a:lnTo>
                    <a:pt x="879043" y="3208790"/>
                  </a:lnTo>
                  <a:lnTo>
                    <a:pt x="1105155" y="3208790"/>
                  </a:lnTo>
                  <a:lnTo>
                    <a:pt x="940017" y="268034"/>
                  </a:lnTo>
                  <a:lnTo>
                    <a:pt x="0" y="0"/>
                  </a:lnTo>
                  <a:close/>
                </a:path>
              </a:pathLst>
            </a:custGeom>
            <a:solidFill>
              <a:schemeClr val="accent3"/>
            </a:solidFill>
            <a:ln w="12688"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B40325-48B6-4D41-96CB-58E4E2E5DED2}"/>
                </a:ext>
              </a:extLst>
            </p:cNvPr>
            <p:cNvSpPr/>
            <p:nvPr/>
          </p:nvSpPr>
          <p:spPr>
            <a:xfrm>
              <a:off x="1131831" y="50812"/>
              <a:ext cx="1675516" cy="658017"/>
            </a:xfrm>
            <a:custGeom>
              <a:avLst/>
              <a:gdLst>
                <a:gd name="connsiteX0" fmla="*/ 588146 w 1675516"/>
                <a:gd name="connsiteY0" fmla="*/ 658018 h 658017"/>
                <a:gd name="connsiteX1" fmla="*/ 1675517 w 1675516"/>
                <a:gd name="connsiteY1" fmla="*/ 101624 h 658017"/>
                <a:gd name="connsiteX2" fmla="*/ 1097533 w 1675516"/>
                <a:gd name="connsiteY2" fmla="*/ 0 h 658017"/>
                <a:gd name="connsiteX3" fmla="*/ 231193 w 1675516"/>
                <a:gd name="connsiteY3" fmla="*/ 428093 h 658017"/>
                <a:gd name="connsiteX4" fmla="*/ 229923 w 1675516"/>
                <a:gd name="connsiteY4" fmla="*/ 428093 h 658017"/>
                <a:gd name="connsiteX5" fmla="*/ 229923 w 1675516"/>
                <a:gd name="connsiteY5" fmla="*/ 428093 h 658017"/>
                <a:gd name="connsiteX6" fmla="*/ 0 w 1675516"/>
                <a:gd name="connsiteY6" fmla="*/ 542420 h 65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5516" h="658017">
                  <a:moveTo>
                    <a:pt x="588146" y="658018"/>
                  </a:moveTo>
                  <a:lnTo>
                    <a:pt x="1675517" y="101624"/>
                  </a:lnTo>
                  <a:lnTo>
                    <a:pt x="1097533" y="0"/>
                  </a:lnTo>
                  <a:lnTo>
                    <a:pt x="231193" y="428093"/>
                  </a:lnTo>
                  <a:lnTo>
                    <a:pt x="229923" y="428093"/>
                  </a:lnTo>
                  <a:lnTo>
                    <a:pt x="229923" y="428093"/>
                  </a:lnTo>
                  <a:lnTo>
                    <a:pt x="0" y="542420"/>
                  </a:lnTo>
                  <a:close/>
                </a:path>
              </a:pathLst>
            </a:custGeom>
            <a:solidFill>
              <a:schemeClr val="accent5"/>
            </a:solidFill>
            <a:ln w="12688"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496156C4-CED6-4DCE-8F3E-13D1D4EE5421}"/>
                </a:ext>
              </a:extLst>
            </p:cNvPr>
            <p:cNvSpPr/>
            <p:nvPr/>
          </p:nvSpPr>
          <p:spPr>
            <a:xfrm>
              <a:off x="1421457" y="4263143"/>
              <a:ext cx="208328" cy="623719"/>
            </a:xfrm>
            <a:custGeom>
              <a:avLst/>
              <a:gdLst>
                <a:gd name="connsiteX0" fmla="*/ 38109 w 208328"/>
                <a:gd name="connsiteY0" fmla="*/ 569096 h 623719"/>
                <a:gd name="connsiteX1" fmla="*/ 208328 w 208328"/>
                <a:gd name="connsiteY1" fmla="*/ 623720 h 623719"/>
                <a:gd name="connsiteX2" fmla="*/ 160057 w 208328"/>
                <a:gd name="connsiteY2" fmla="*/ 0 h 623719"/>
                <a:gd name="connsiteX3" fmla="*/ 0 w 208328"/>
                <a:gd name="connsiteY3" fmla="*/ 105435 h 623719"/>
              </a:gdLst>
              <a:ahLst/>
              <a:cxnLst>
                <a:cxn ang="0">
                  <a:pos x="connsiteX0" y="connsiteY0"/>
                </a:cxn>
                <a:cxn ang="0">
                  <a:pos x="connsiteX1" y="connsiteY1"/>
                </a:cxn>
                <a:cxn ang="0">
                  <a:pos x="connsiteX2" y="connsiteY2"/>
                </a:cxn>
                <a:cxn ang="0">
                  <a:pos x="connsiteX3" y="connsiteY3"/>
                </a:cxn>
              </a:cxnLst>
              <a:rect l="l" t="t" r="r" b="b"/>
              <a:pathLst>
                <a:path w="208328" h="623719">
                  <a:moveTo>
                    <a:pt x="38109" y="569096"/>
                  </a:moveTo>
                  <a:lnTo>
                    <a:pt x="208328" y="623720"/>
                  </a:lnTo>
                  <a:lnTo>
                    <a:pt x="160057" y="0"/>
                  </a:lnTo>
                  <a:lnTo>
                    <a:pt x="0" y="105435"/>
                  </a:lnTo>
                  <a:close/>
                </a:path>
              </a:pathLst>
            </a:custGeom>
            <a:solidFill>
              <a:schemeClr val="accent6"/>
            </a:solidFill>
            <a:ln w="12688"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489FD7F-CB1A-4BA1-80A1-E927DD233945}"/>
                </a:ext>
              </a:extLst>
            </p:cNvPr>
            <p:cNvSpPr/>
            <p:nvPr/>
          </p:nvSpPr>
          <p:spPr>
            <a:xfrm>
              <a:off x="1275374" y="4846213"/>
              <a:ext cx="372195" cy="242628"/>
            </a:xfrm>
            <a:custGeom>
              <a:avLst/>
              <a:gdLst>
                <a:gd name="connsiteX0" fmla="*/ 177841 w 372195"/>
                <a:gd name="connsiteY0" fmla="*/ 0 h 242628"/>
                <a:gd name="connsiteX1" fmla="*/ 171490 w 372195"/>
                <a:gd name="connsiteY1" fmla="*/ 6352 h 242628"/>
                <a:gd name="connsiteX2" fmla="*/ 170219 w 372195"/>
                <a:gd name="connsiteY2" fmla="*/ 6352 h 242628"/>
                <a:gd name="connsiteX3" fmla="*/ 121948 w 372195"/>
                <a:gd name="connsiteY3" fmla="*/ 39380 h 242628"/>
                <a:gd name="connsiteX4" fmla="*/ 0 w 372195"/>
                <a:gd name="connsiteY4" fmla="*/ 121949 h 242628"/>
                <a:gd name="connsiteX5" fmla="*/ 372196 w 372195"/>
                <a:gd name="connsiteY5" fmla="*/ 242628 h 242628"/>
                <a:gd name="connsiteX6" fmla="*/ 358223 w 372195"/>
                <a:gd name="connsiteY6" fmla="*/ 55893 h 242628"/>
                <a:gd name="connsiteX7" fmla="*/ 177841 w 372195"/>
                <a:gd name="connsiteY7" fmla="*/ 0 h 242628"/>
                <a:gd name="connsiteX8" fmla="*/ 177841 w 372195"/>
                <a:gd name="connsiteY8" fmla="*/ 0 h 242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195" h="242628">
                  <a:moveTo>
                    <a:pt x="177841" y="0"/>
                  </a:moveTo>
                  <a:cubicBezTo>
                    <a:pt x="177841" y="3811"/>
                    <a:pt x="174030" y="5081"/>
                    <a:pt x="171490" y="6352"/>
                  </a:cubicBezTo>
                  <a:lnTo>
                    <a:pt x="170219" y="6352"/>
                  </a:lnTo>
                  <a:lnTo>
                    <a:pt x="121948" y="39380"/>
                  </a:lnTo>
                  <a:lnTo>
                    <a:pt x="0" y="121949"/>
                  </a:lnTo>
                  <a:lnTo>
                    <a:pt x="372196" y="242628"/>
                  </a:lnTo>
                  <a:lnTo>
                    <a:pt x="358223" y="55893"/>
                  </a:lnTo>
                  <a:lnTo>
                    <a:pt x="177841" y="0"/>
                  </a:lnTo>
                  <a:lnTo>
                    <a:pt x="177841" y="0"/>
                  </a:lnTo>
                  <a:close/>
                </a:path>
              </a:pathLst>
            </a:custGeom>
            <a:solidFill>
              <a:srgbClr val="F4F5F3"/>
            </a:solidFill>
            <a:ln w="12688"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9568E3A-4C4B-4F9D-8AD6-542F0989074E}"/>
                </a:ext>
              </a:extLst>
            </p:cNvPr>
            <p:cNvSpPr/>
            <p:nvPr/>
          </p:nvSpPr>
          <p:spPr>
            <a:xfrm>
              <a:off x="5589289" y="6801212"/>
              <a:ext cx="57163" cy="53352"/>
            </a:xfrm>
            <a:custGeom>
              <a:avLst/>
              <a:gdLst>
                <a:gd name="connsiteX0" fmla="*/ 0 w 57163"/>
                <a:gd name="connsiteY0" fmla="*/ 53352 h 53352"/>
                <a:gd name="connsiteX1" fmla="*/ 57163 w 57163"/>
                <a:gd name="connsiteY1" fmla="*/ 53352 h 53352"/>
                <a:gd name="connsiteX2" fmla="*/ 57163 w 57163"/>
                <a:gd name="connsiteY2" fmla="*/ 0 h 53352"/>
              </a:gdLst>
              <a:ahLst/>
              <a:cxnLst>
                <a:cxn ang="0">
                  <a:pos x="connsiteX0" y="connsiteY0"/>
                </a:cxn>
                <a:cxn ang="0">
                  <a:pos x="connsiteX1" y="connsiteY1"/>
                </a:cxn>
                <a:cxn ang="0">
                  <a:pos x="connsiteX2" y="connsiteY2"/>
                </a:cxn>
              </a:cxnLst>
              <a:rect l="l" t="t" r="r" b="b"/>
              <a:pathLst>
                <a:path w="57163" h="53352">
                  <a:moveTo>
                    <a:pt x="0" y="53352"/>
                  </a:moveTo>
                  <a:lnTo>
                    <a:pt x="57163" y="53352"/>
                  </a:lnTo>
                  <a:lnTo>
                    <a:pt x="57163" y="0"/>
                  </a:lnTo>
                  <a:close/>
                </a:path>
              </a:pathLst>
            </a:custGeom>
            <a:solidFill>
              <a:srgbClr val="9FD1D0"/>
            </a:solidFill>
            <a:ln w="12688"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73698BA7-726B-4050-BCE9-963CDC71091B}"/>
                </a:ext>
              </a:extLst>
            </p:cNvPr>
            <p:cNvSpPr/>
            <p:nvPr/>
          </p:nvSpPr>
          <p:spPr>
            <a:xfrm>
              <a:off x="2507558" y="3371389"/>
              <a:ext cx="903178" cy="3481905"/>
            </a:xfrm>
            <a:custGeom>
              <a:avLst/>
              <a:gdLst>
                <a:gd name="connsiteX0" fmla="*/ 402683 w 903178"/>
                <a:gd name="connsiteY0" fmla="*/ 3194817 h 3481905"/>
                <a:gd name="connsiteX1" fmla="*/ 402683 w 903178"/>
                <a:gd name="connsiteY1" fmla="*/ 3193546 h 3481905"/>
                <a:gd name="connsiteX2" fmla="*/ 402683 w 903178"/>
                <a:gd name="connsiteY2" fmla="*/ 3193546 h 3481905"/>
                <a:gd name="connsiteX3" fmla="*/ 402683 w 903178"/>
                <a:gd name="connsiteY3" fmla="*/ 3192277 h 3481905"/>
                <a:gd name="connsiteX4" fmla="*/ 402683 w 903178"/>
                <a:gd name="connsiteY4" fmla="*/ 3192277 h 3481905"/>
                <a:gd name="connsiteX5" fmla="*/ 402683 w 903178"/>
                <a:gd name="connsiteY5" fmla="*/ 3192277 h 3481905"/>
                <a:gd name="connsiteX6" fmla="*/ 403953 w 903178"/>
                <a:gd name="connsiteY6" fmla="*/ 3191006 h 3481905"/>
                <a:gd name="connsiteX7" fmla="*/ 403953 w 903178"/>
                <a:gd name="connsiteY7" fmla="*/ 3189736 h 3481905"/>
                <a:gd name="connsiteX8" fmla="*/ 403953 w 903178"/>
                <a:gd name="connsiteY8" fmla="*/ 3189736 h 3481905"/>
                <a:gd name="connsiteX9" fmla="*/ 403953 w 903178"/>
                <a:gd name="connsiteY9" fmla="*/ 3189736 h 3481905"/>
                <a:gd name="connsiteX10" fmla="*/ 903178 w 903178"/>
                <a:gd name="connsiteY10" fmla="*/ 2785779 h 3481905"/>
                <a:gd name="connsiteX11" fmla="*/ 800285 w 903178"/>
                <a:gd name="connsiteY11" fmla="*/ 0 h 3481905"/>
                <a:gd name="connsiteX12" fmla="*/ 0 w 903178"/>
                <a:gd name="connsiteY12" fmla="*/ 539880 h 3481905"/>
                <a:gd name="connsiteX13" fmla="*/ 163868 w 903178"/>
                <a:gd name="connsiteY13" fmla="*/ 3481906 h 3481905"/>
                <a:gd name="connsiteX14" fmla="*/ 416656 w 903178"/>
                <a:gd name="connsiteY14" fmla="*/ 3481906 h 3481905"/>
                <a:gd name="connsiteX15" fmla="*/ 402683 w 903178"/>
                <a:gd name="connsiteY15" fmla="*/ 3194817 h 3481905"/>
                <a:gd name="connsiteX16" fmla="*/ 402683 w 903178"/>
                <a:gd name="connsiteY16" fmla="*/ 3194817 h 348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3178" h="3481905">
                  <a:moveTo>
                    <a:pt x="402683" y="3194817"/>
                  </a:moveTo>
                  <a:cubicBezTo>
                    <a:pt x="402683" y="3194817"/>
                    <a:pt x="402683" y="3193546"/>
                    <a:pt x="402683" y="3193546"/>
                  </a:cubicBezTo>
                  <a:lnTo>
                    <a:pt x="402683" y="3193546"/>
                  </a:lnTo>
                  <a:cubicBezTo>
                    <a:pt x="402683" y="3193546"/>
                    <a:pt x="402683" y="3193546"/>
                    <a:pt x="402683" y="3192277"/>
                  </a:cubicBezTo>
                  <a:lnTo>
                    <a:pt x="402683" y="3192277"/>
                  </a:lnTo>
                  <a:lnTo>
                    <a:pt x="402683" y="3192277"/>
                  </a:lnTo>
                  <a:lnTo>
                    <a:pt x="403953" y="3191006"/>
                  </a:lnTo>
                  <a:cubicBezTo>
                    <a:pt x="403953" y="3191006"/>
                    <a:pt x="403953" y="3191006"/>
                    <a:pt x="403953" y="3189736"/>
                  </a:cubicBezTo>
                  <a:lnTo>
                    <a:pt x="403953" y="3189736"/>
                  </a:lnTo>
                  <a:lnTo>
                    <a:pt x="403953" y="3189736"/>
                  </a:lnTo>
                  <a:lnTo>
                    <a:pt x="903178" y="2785779"/>
                  </a:lnTo>
                  <a:lnTo>
                    <a:pt x="800285" y="0"/>
                  </a:lnTo>
                  <a:lnTo>
                    <a:pt x="0" y="539880"/>
                  </a:lnTo>
                  <a:lnTo>
                    <a:pt x="163868" y="3481906"/>
                  </a:lnTo>
                  <a:lnTo>
                    <a:pt x="416656" y="3481906"/>
                  </a:lnTo>
                  <a:lnTo>
                    <a:pt x="402683" y="3194817"/>
                  </a:lnTo>
                  <a:cubicBezTo>
                    <a:pt x="402683" y="3196087"/>
                    <a:pt x="402683" y="3194817"/>
                    <a:pt x="402683" y="3194817"/>
                  </a:cubicBezTo>
                  <a:close/>
                </a:path>
              </a:pathLst>
            </a:custGeom>
            <a:solidFill>
              <a:schemeClr val="accent6">
                <a:lumMod val="75000"/>
              </a:schemeClr>
            </a:solidFill>
            <a:ln w="12688"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E72EE989-7C22-4731-B17C-96874280597F}"/>
                </a:ext>
              </a:extLst>
            </p:cNvPr>
            <p:cNvSpPr/>
            <p:nvPr/>
          </p:nvSpPr>
          <p:spPr>
            <a:xfrm>
              <a:off x="2933106" y="6168600"/>
              <a:ext cx="734229" cy="483986"/>
            </a:xfrm>
            <a:custGeom>
              <a:avLst/>
              <a:gdLst>
                <a:gd name="connsiteX0" fmla="*/ 489063 w 734229"/>
                <a:gd name="connsiteY0" fmla="*/ 0 h 483986"/>
                <a:gd name="connsiteX1" fmla="*/ 0 w 734229"/>
                <a:gd name="connsiteY1" fmla="*/ 395065 h 483986"/>
                <a:gd name="connsiteX2" fmla="*/ 248978 w 734229"/>
                <a:gd name="connsiteY2" fmla="*/ 483986 h 483986"/>
                <a:gd name="connsiteX3" fmla="*/ 734230 w 734229"/>
                <a:gd name="connsiteY3" fmla="*/ 83840 h 483986"/>
              </a:gdLst>
              <a:ahLst/>
              <a:cxnLst>
                <a:cxn ang="0">
                  <a:pos x="connsiteX0" y="connsiteY0"/>
                </a:cxn>
                <a:cxn ang="0">
                  <a:pos x="connsiteX1" y="connsiteY1"/>
                </a:cxn>
                <a:cxn ang="0">
                  <a:pos x="connsiteX2" y="connsiteY2"/>
                </a:cxn>
                <a:cxn ang="0">
                  <a:pos x="connsiteX3" y="connsiteY3"/>
                </a:cxn>
              </a:cxnLst>
              <a:rect l="l" t="t" r="r" b="b"/>
              <a:pathLst>
                <a:path w="734229" h="483986">
                  <a:moveTo>
                    <a:pt x="489063" y="0"/>
                  </a:moveTo>
                  <a:lnTo>
                    <a:pt x="0" y="395065"/>
                  </a:lnTo>
                  <a:lnTo>
                    <a:pt x="248978" y="483986"/>
                  </a:lnTo>
                  <a:lnTo>
                    <a:pt x="734230" y="83840"/>
                  </a:lnTo>
                  <a:close/>
                </a:path>
              </a:pathLst>
            </a:custGeom>
            <a:solidFill>
              <a:schemeClr val="accent2">
                <a:lumMod val="50000"/>
              </a:schemeClr>
            </a:solidFill>
            <a:ln w="12688"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F4D0BBE5-BDD6-4CD7-8618-221AB164F63A}"/>
                </a:ext>
              </a:extLst>
            </p:cNvPr>
            <p:cNvSpPr/>
            <p:nvPr/>
          </p:nvSpPr>
          <p:spPr>
            <a:xfrm>
              <a:off x="3324356" y="3367578"/>
              <a:ext cx="350600" cy="2872159"/>
            </a:xfrm>
            <a:custGeom>
              <a:avLst/>
              <a:gdLst>
                <a:gd name="connsiteX0" fmla="*/ 264221 w 350600"/>
                <a:gd name="connsiteY0" fmla="*/ 69867 h 2872159"/>
                <a:gd name="connsiteX1" fmla="*/ 0 w 350600"/>
                <a:gd name="connsiteY1" fmla="*/ 0 h 2872159"/>
                <a:gd name="connsiteX2" fmla="*/ 102893 w 350600"/>
                <a:gd name="connsiteY2" fmla="*/ 2787049 h 2872159"/>
                <a:gd name="connsiteX3" fmla="*/ 350601 w 350600"/>
                <a:gd name="connsiteY3" fmla="*/ 2872160 h 2872159"/>
              </a:gdLst>
              <a:ahLst/>
              <a:cxnLst>
                <a:cxn ang="0">
                  <a:pos x="connsiteX0" y="connsiteY0"/>
                </a:cxn>
                <a:cxn ang="0">
                  <a:pos x="connsiteX1" y="connsiteY1"/>
                </a:cxn>
                <a:cxn ang="0">
                  <a:pos x="connsiteX2" y="connsiteY2"/>
                </a:cxn>
                <a:cxn ang="0">
                  <a:pos x="connsiteX3" y="connsiteY3"/>
                </a:cxn>
              </a:cxnLst>
              <a:rect l="l" t="t" r="r" b="b"/>
              <a:pathLst>
                <a:path w="350600" h="2872159">
                  <a:moveTo>
                    <a:pt x="264221" y="69867"/>
                  </a:moveTo>
                  <a:lnTo>
                    <a:pt x="0" y="0"/>
                  </a:lnTo>
                  <a:lnTo>
                    <a:pt x="102893" y="2787049"/>
                  </a:lnTo>
                  <a:lnTo>
                    <a:pt x="350601" y="2872160"/>
                  </a:lnTo>
                  <a:close/>
                </a:path>
              </a:pathLst>
            </a:custGeom>
            <a:solidFill>
              <a:srgbClr val="E8E7E3"/>
            </a:solidFill>
            <a:ln w="12688"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E8FBA2B-6018-4F10-9B4B-71AC3338FE72}"/>
                </a:ext>
              </a:extLst>
            </p:cNvPr>
            <p:cNvSpPr/>
            <p:nvPr/>
          </p:nvSpPr>
          <p:spPr>
            <a:xfrm>
              <a:off x="2799725" y="2752750"/>
              <a:ext cx="561469" cy="496689"/>
            </a:xfrm>
            <a:custGeom>
              <a:avLst/>
              <a:gdLst>
                <a:gd name="connsiteX0" fmla="*/ 561470 w 561469"/>
                <a:gd name="connsiteY0" fmla="*/ 496689 h 496689"/>
                <a:gd name="connsiteX1" fmla="*/ 543686 w 561469"/>
                <a:gd name="connsiteY1" fmla="*/ 0 h 496689"/>
                <a:gd name="connsiteX2" fmla="*/ 0 w 561469"/>
                <a:gd name="connsiteY2" fmla="*/ 350604 h 496689"/>
              </a:gdLst>
              <a:ahLst/>
              <a:cxnLst>
                <a:cxn ang="0">
                  <a:pos x="connsiteX0" y="connsiteY0"/>
                </a:cxn>
                <a:cxn ang="0">
                  <a:pos x="connsiteX1" y="connsiteY1"/>
                </a:cxn>
                <a:cxn ang="0">
                  <a:pos x="connsiteX2" y="connsiteY2"/>
                </a:cxn>
              </a:cxnLst>
              <a:rect l="l" t="t" r="r" b="b"/>
              <a:pathLst>
                <a:path w="561469" h="496689">
                  <a:moveTo>
                    <a:pt x="561470" y="496689"/>
                  </a:moveTo>
                  <a:lnTo>
                    <a:pt x="543686" y="0"/>
                  </a:lnTo>
                  <a:lnTo>
                    <a:pt x="0" y="350604"/>
                  </a:lnTo>
                  <a:close/>
                </a:path>
              </a:pathLst>
            </a:custGeom>
            <a:solidFill>
              <a:srgbClr val="22B0AE"/>
            </a:solidFill>
            <a:ln w="12688"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74382914-1307-4F05-8AE6-E241CFB636FE}"/>
                </a:ext>
              </a:extLst>
            </p:cNvPr>
            <p:cNvSpPr/>
            <p:nvPr/>
          </p:nvSpPr>
          <p:spPr>
            <a:xfrm>
              <a:off x="3767689" y="4880511"/>
              <a:ext cx="72406" cy="73677"/>
            </a:xfrm>
            <a:custGeom>
              <a:avLst/>
              <a:gdLst>
                <a:gd name="connsiteX0" fmla="*/ 0 w 72406"/>
                <a:gd name="connsiteY0" fmla="*/ 69867 h 73677"/>
                <a:gd name="connsiteX1" fmla="*/ 1270 w 72406"/>
                <a:gd name="connsiteY1" fmla="*/ 73678 h 73677"/>
                <a:gd name="connsiteX2" fmla="*/ 72406 w 72406"/>
                <a:gd name="connsiteY2" fmla="*/ 19055 h 73677"/>
                <a:gd name="connsiteX3" fmla="*/ 71136 w 72406"/>
                <a:gd name="connsiteY3" fmla="*/ 3811 h 73677"/>
                <a:gd name="connsiteX4" fmla="*/ 71136 w 72406"/>
                <a:gd name="connsiteY4" fmla="*/ 0 h 73677"/>
                <a:gd name="connsiteX5" fmla="*/ 0 w 72406"/>
                <a:gd name="connsiteY5" fmla="*/ 54623 h 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06" h="73677">
                  <a:moveTo>
                    <a:pt x="0" y="69867"/>
                  </a:moveTo>
                  <a:lnTo>
                    <a:pt x="1270" y="73678"/>
                  </a:lnTo>
                  <a:lnTo>
                    <a:pt x="72406" y="19055"/>
                  </a:lnTo>
                  <a:lnTo>
                    <a:pt x="71136" y="3811"/>
                  </a:lnTo>
                  <a:lnTo>
                    <a:pt x="71136" y="0"/>
                  </a:lnTo>
                  <a:lnTo>
                    <a:pt x="0" y="54623"/>
                  </a:lnTo>
                  <a:close/>
                </a:path>
              </a:pathLst>
            </a:custGeom>
            <a:solidFill>
              <a:srgbClr val="000000"/>
            </a:solidFill>
            <a:ln w="12688"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80E62AFE-E626-4C86-97C2-86191A55A269}"/>
                </a:ext>
              </a:extLst>
            </p:cNvPr>
            <p:cNvSpPr/>
            <p:nvPr/>
          </p:nvSpPr>
          <p:spPr>
            <a:xfrm>
              <a:off x="1740301" y="6465851"/>
              <a:ext cx="19054" cy="7621"/>
            </a:xfrm>
            <a:custGeom>
              <a:avLst/>
              <a:gdLst>
                <a:gd name="connsiteX0" fmla="*/ 19054 w 19054"/>
                <a:gd name="connsiteY0" fmla="*/ 7622 h 7621"/>
                <a:gd name="connsiteX1" fmla="*/ 19054 w 19054"/>
                <a:gd name="connsiteY1" fmla="*/ 7622 h 7621"/>
                <a:gd name="connsiteX2" fmla="*/ 16514 w 19054"/>
                <a:gd name="connsiteY2" fmla="*/ 5081 h 7621"/>
                <a:gd name="connsiteX3" fmla="*/ 3811 w 19054"/>
                <a:gd name="connsiteY3" fmla="*/ 0 h 7621"/>
                <a:gd name="connsiteX4" fmla="*/ 0 w 19054"/>
                <a:gd name="connsiteY4" fmla="*/ 3811 h 7621"/>
                <a:gd name="connsiteX5" fmla="*/ 0 w 19054"/>
                <a:gd name="connsiteY5" fmla="*/ 3811 h 7621"/>
                <a:gd name="connsiteX6" fmla="*/ 1270 w 19054"/>
                <a:gd name="connsiteY6" fmla="*/ 3811 h 7621"/>
                <a:gd name="connsiteX7" fmla="*/ 2541 w 19054"/>
                <a:gd name="connsiteY7" fmla="*/ 2541 h 7621"/>
                <a:gd name="connsiteX8" fmla="*/ 3811 w 19054"/>
                <a:gd name="connsiteY8" fmla="*/ 2541 h 7621"/>
                <a:gd name="connsiteX9" fmla="*/ 5081 w 19054"/>
                <a:gd name="connsiteY9" fmla="*/ 2541 h 7621"/>
                <a:gd name="connsiteX10" fmla="*/ 6351 w 19054"/>
                <a:gd name="connsiteY10" fmla="*/ 2541 h 7621"/>
                <a:gd name="connsiteX11" fmla="*/ 7622 w 19054"/>
                <a:gd name="connsiteY11" fmla="*/ 2541 h 7621"/>
                <a:gd name="connsiteX12" fmla="*/ 19054 w 19054"/>
                <a:gd name="connsiteY12" fmla="*/ 7622 h 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4" h="7621">
                  <a:moveTo>
                    <a:pt x="19054" y="7622"/>
                  </a:moveTo>
                  <a:lnTo>
                    <a:pt x="19054" y="7622"/>
                  </a:lnTo>
                  <a:lnTo>
                    <a:pt x="16514" y="5081"/>
                  </a:lnTo>
                  <a:lnTo>
                    <a:pt x="3811" y="0"/>
                  </a:lnTo>
                  <a:lnTo>
                    <a:pt x="0" y="3811"/>
                  </a:lnTo>
                  <a:lnTo>
                    <a:pt x="0" y="3811"/>
                  </a:lnTo>
                  <a:lnTo>
                    <a:pt x="1270" y="3811"/>
                  </a:lnTo>
                  <a:lnTo>
                    <a:pt x="2541" y="2541"/>
                  </a:lnTo>
                  <a:lnTo>
                    <a:pt x="3811" y="2541"/>
                  </a:lnTo>
                  <a:lnTo>
                    <a:pt x="5081" y="2541"/>
                  </a:lnTo>
                  <a:lnTo>
                    <a:pt x="6351" y="2541"/>
                  </a:lnTo>
                  <a:lnTo>
                    <a:pt x="7622" y="2541"/>
                  </a:lnTo>
                  <a:lnTo>
                    <a:pt x="19054" y="7622"/>
                  </a:lnTo>
                  <a:close/>
                </a:path>
              </a:pathLst>
            </a:custGeom>
            <a:solidFill>
              <a:srgbClr val="000000"/>
            </a:solidFill>
            <a:ln w="12688"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D089D3E2-C5C0-4358-8C54-4B9E824ED309}"/>
                </a:ext>
              </a:extLst>
            </p:cNvPr>
            <p:cNvSpPr/>
            <p:nvPr/>
          </p:nvSpPr>
          <p:spPr>
            <a:xfrm>
              <a:off x="1727598" y="6449337"/>
              <a:ext cx="29216" cy="25406"/>
            </a:xfrm>
            <a:custGeom>
              <a:avLst/>
              <a:gdLst>
                <a:gd name="connsiteX0" fmla="*/ 27946 w 29216"/>
                <a:gd name="connsiteY0" fmla="*/ 21595 h 25406"/>
                <a:gd name="connsiteX1" fmla="*/ 27946 w 29216"/>
                <a:gd name="connsiteY1" fmla="*/ 21595 h 25406"/>
                <a:gd name="connsiteX2" fmla="*/ 25406 w 29216"/>
                <a:gd name="connsiteY2" fmla="*/ 20325 h 25406"/>
                <a:gd name="connsiteX3" fmla="*/ 24135 w 29216"/>
                <a:gd name="connsiteY3" fmla="*/ 19055 h 25406"/>
                <a:gd name="connsiteX4" fmla="*/ 24135 w 29216"/>
                <a:gd name="connsiteY4" fmla="*/ 17784 h 25406"/>
                <a:gd name="connsiteX5" fmla="*/ 24135 w 29216"/>
                <a:gd name="connsiteY5" fmla="*/ 16514 h 25406"/>
                <a:gd name="connsiteX6" fmla="*/ 24135 w 29216"/>
                <a:gd name="connsiteY6" fmla="*/ 16514 h 25406"/>
                <a:gd name="connsiteX7" fmla="*/ 24135 w 29216"/>
                <a:gd name="connsiteY7" fmla="*/ 16514 h 25406"/>
                <a:gd name="connsiteX8" fmla="*/ 22865 w 29216"/>
                <a:gd name="connsiteY8" fmla="*/ 5081 h 25406"/>
                <a:gd name="connsiteX9" fmla="*/ 8892 w 29216"/>
                <a:gd name="connsiteY9" fmla="*/ 0 h 25406"/>
                <a:gd name="connsiteX10" fmla="*/ 8892 w 29216"/>
                <a:gd name="connsiteY10" fmla="*/ 5081 h 25406"/>
                <a:gd name="connsiteX11" fmla="*/ 8892 w 29216"/>
                <a:gd name="connsiteY11" fmla="*/ 5081 h 25406"/>
                <a:gd name="connsiteX12" fmla="*/ 8892 w 29216"/>
                <a:gd name="connsiteY12" fmla="*/ 6352 h 25406"/>
                <a:gd name="connsiteX13" fmla="*/ 8892 w 29216"/>
                <a:gd name="connsiteY13" fmla="*/ 8892 h 25406"/>
                <a:gd name="connsiteX14" fmla="*/ 8892 w 29216"/>
                <a:gd name="connsiteY14" fmla="*/ 8892 h 25406"/>
                <a:gd name="connsiteX15" fmla="*/ 8892 w 29216"/>
                <a:gd name="connsiteY15" fmla="*/ 8892 h 25406"/>
                <a:gd name="connsiteX16" fmla="*/ 7622 w 29216"/>
                <a:gd name="connsiteY16" fmla="*/ 11433 h 25406"/>
                <a:gd name="connsiteX17" fmla="*/ 6351 w 29216"/>
                <a:gd name="connsiteY17" fmla="*/ 12703 h 25406"/>
                <a:gd name="connsiteX18" fmla="*/ 5081 w 29216"/>
                <a:gd name="connsiteY18" fmla="*/ 13973 h 25406"/>
                <a:gd name="connsiteX19" fmla="*/ 3811 w 29216"/>
                <a:gd name="connsiteY19" fmla="*/ 13973 h 25406"/>
                <a:gd name="connsiteX20" fmla="*/ 2541 w 29216"/>
                <a:gd name="connsiteY20" fmla="*/ 13973 h 25406"/>
                <a:gd name="connsiteX21" fmla="*/ 2541 w 29216"/>
                <a:gd name="connsiteY21" fmla="*/ 13973 h 25406"/>
                <a:gd name="connsiteX22" fmla="*/ 0 w 29216"/>
                <a:gd name="connsiteY22" fmla="*/ 13973 h 25406"/>
                <a:gd name="connsiteX23" fmla="*/ 0 w 29216"/>
                <a:gd name="connsiteY23" fmla="*/ 13973 h 25406"/>
                <a:gd name="connsiteX24" fmla="*/ 0 w 29216"/>
                <a:gd name="connsiteY24" fmla="*/ 13973 h 25406"/>
                <a:gd name="connsiteX25" fmla="*/ 16514 w 29216"/>
                <a:gd name="connsiteY25" fmla="*/ 20325 h 25406"/>
                <a:gd name="connsiteX26" fmla="*/ 29217 w 29216"/>
                <a:gd name="connsiteY26" fmla="*/ 25406 h 25406"/>
                <a:gd name="connsiteX27" fmla="*/ 27946 w 29216"/>
                <a:gd name="connsiteY27" fmla="*/ 21595 h 2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216" h="25406">
                  <a:moveTo>
                    <a:pt x="27946" y="21595"/>
                  </a:moveTo>
                  <a:lnTo>
                    <a:pt x="27946" y="21595"/>
                  </a:lnTo>
                  <a:cubicBezTo>
                    <a:pt x="26676" y="20325"/>
                    <a:pt x="26676" y="20325"/>
                    <a:pt x="25406" y="20325"/>
                  </a:cubicBezTo>
                  <a:cubicBezTo>
                    <a:pt x="25406" y="20325"/>
                    <a:pt x="25406" y="19055"/>
                    <a:pt x="24135" y="19055"/>
                  </a:cubicBezTo>
                  <a:cubicBezTo>
                    <a:pt x="24135" y="19055"/>
                    <a:pt x="24135" y="17784"/>
                    <a:pt x="24135" y="17784"/>
                  </a:cubicBezTo>
                  <a:cubicBezTo>
                    <a:pt x="24135" y="17784"/>
                    <a:pt x="24135" y="17784"/>
                    <a:pt x="24135" y="16514"/>
                  </a:cubicBezTo>
                  <a:lnTo>
                    <a:pt x="24135" y="16514"/>
                  </a:lnTo>
                  <a:lnTo>
                    <a:pt x="24135" y="16514"/>
                  </a:lnTo>
                  <a:lnTo>
                    <a:pt x="22865" y="5081"/>
                  </a:lnTo>
                  <a:lnTo>
                    <a:pt x="8892" y="0"/>
                  </a:lnTo>
                  <a:lnTo>
                    <a:pt x="8892" y="5081"/>
                  </a:lnTo>
                  <a:lnTo>
                    <a:pt x="8892" y="5081"/>
                  </a:lnTo>
                  <a:cubicBezTo>
                    <a:pt x="8892" y="5081"/>
                    <a:pt x="8892" y="6352"/>
                    <a:pt x="8892" y="6352"/>
                  </a:cubicBezTo>
                  <a:cubicBezTo>
                    <a:pt x="8892" y="7622"/>
                    <a:pt x="8892" y="7622"/>
                    <a:pt x="8892" y="8892"/>
                  </a:cubicBezTo>
                  <a:lnTo>
                    <a:pt x="8892" y="8892"/>
                  </a:lnTo>
                  <a:lnTo>
                    <a:pt x="8892" y="8892"/>
                  </a:lnTo>
                  <a:cubicBezTo>
                    <a:pt x="8892" y="10162"/>
                    <a:pt x="7622" y="10162"/>
                    <a:pt x="7622" y="11433"/>
                  </a:cubicBezTo>
                  <a:cubicBezTo>
                    <a:pt x="7622" y="11433"/>
                    <a:pt x="7622" y="11433"/>
                    <a:pt x="6351" y="12703"/>
                  </a:cubicBezTo>
                  <a:cubicBezTo>
                    <a:pt x="6351" y="12703"/>
                    <a:pt x="5081" y="13973"/>
                    <a:pt x="5081" y="13973"/>
                  </a:cubicBezTo>
                  <a:lnTo>
                    <a:pt x="3811" y="13973"/>
                  </a:lnTo>
                  <a:lnTo>
                    <a:pt x="2541" y="13973"/>
                  </a:lnTo>
                  <a:lnTo>
                    <a:pt x="2541" y="13973"/>
                  </a:lnTo>
                  <a:lnTo>
                    <a:pt x="0" y="13973"/>
                  </a:lnTo>
                  <a:lnTo>
                    <a:pt x="0" y="13973"/>
                  </a:lnTo>
                  <a:lnTo>
                    <a:pt x="0" y="13973"/>
                  </a:lnTo>
                  <a:lnTo>
                    <a:pt x="16514" y="20325"/>
                  </a:lnTo>
                  <a:lnTo>
                    <a:pt x="29217" y="25406"/>
                  </a:lnTo>
                  <a:lnTo>
                    <a:pt x="27946" y="21595"/>
                  </a:lnTo>
                  <a:close/>
                </a:path>
              </a:pathLst>
            </a:custGeom>
            <a:solidFill>
              <a:srgbClr val="000000"/>
            </a:solidFill>
            <a:ln w="12688"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58A8E654-94AA-428C-9645-57C22174B7CB}"/>
                </a:ext>
              </a:extLst>
            </p:cNvPr>
            <p:cNvSpPr/>
            <p:nvPr/>
          </p:nvSpPr>
          <p:spPr>
            <a:xfrm>
              <a:off x="6063108" y="5147275"/>
              <a:ext cx="21595" cy="301062"/>
            </a:xfrm>
            <a:custGeom>
              <a:avLst/>
              <a:gdLst>
                <a:gd name="connsiteX0" fmla="*/ 19054 w 21595"/>
                <a:gd name="connsiteY0" fmla="*/ 2540 h 301062"/>
                <a:gd name="connsiteX1" fmla="*/ 17784 w 21595"/>
                <a:gd name="connsiteY1" fmla="*/ 3811 h 301062"/>
                <a:gd name="connsiteX2" fmla="*/ 16514 w 21595"/>
                <a:gd name="connsiteY2" fmla="*/ 3811 h 301062"/>
                <a:gd name="connsiteX3" fmla="*/ 12703 w 21595"/>
                <a:gd name="connsiteY3" fmla="*/ 3811 h 301062"/>
                <a:gd name="connsiteX4" fmla="*/ 7622 w 21595"/>
                <a:gd name="connsiteY4" fmla="*/ 2540 h 301062"/>
                <a:gd name="connsiteX5" fmla="*/ 0 w 21595"/>
                <a:gd name="connsiteY5" fmla="*/ 297251 h 301062"/>
                <a:gd name="connsiteX6" fmla="*/ 8892 w 21595"/>
                <a:gd name="connsiteY6" fmla="*/ 299792 h 301062"/>
                <a:gd name="connsiteX7" fmla="*/ 13973 w 21595"/>
                <a:gd name="connsiteY7" fmla="*/ 301062 h 301062"/>
                <a:gd name="connsiteX8" fmla="*/ 21595 w 21595"/>
                <a:gd name="connsiteY8" fmla="*/ 0 h 301062"/>
                <a:gd name="connsiteX9" fmla="*/ 19054 w 21595"/>
                <a:gd name="connsiteY9" fmla="*/ 2540 h 301062"/>
                <a:gd name="connsiteX10" fmla="*/ 19054 w 21595"/>
                <a:gd name="connsiteY10" fmla="*/ 2540 h 301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95" h="301062">
                  <a:moveTo>
                    <a:pt x="19054" y="2540"/>
                  </a:moveTo>
                  <a:lnTo>
                    <a:pt x="17784" y="3811"/>
                  </a:lnTo>
                  <a:lnTo>
                    <a:pt x="16514" y="3811"/>
                  </a:lnTo>
                  <a:lnTo>
                    <a:pt x="12703" y="3811"/>
                  </a:lnTo>
                  <a:lnTo>
                    <a:pt x="7622" y="2540"/>
                  </a:lnTo>
                  <a:lnTo>
                    <a:pt x="0" y="297251"/>
                  </a:lnTo>
                  <a:lnTo>
                    <a:pt x="8892" y="299792"/>
                  </a:lnTo>
                  <a:lnTo>
                    <a:pt x="13973" y="301062"/>
                  </a:lnTo>
                  <a:lnTo>
                    <a:pt x="21595" y="0"/>
                  </a:lnTo>
                  <a:lnTo>
                    <a:pt x="19054" y="2540"/>
                  </a:lnTo>
                  <a:lnTo>
                    <a:pt x="19054" y="2540"/>
                  </a:lnTo>
                  <a:close/>
                </a:path>
              </a:pathLst>
            </a:custGeom>
            <a:solidFill>
              <a:srgbClr val="000000"/>
            </a:solidFill>
            <a:ln w="12688"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9CB3AFEC-D120-44A7-AB77-1C072BF884CB}"/>
                </a:ext>
              </a:extLst>
            </p:cNvPr>
            <p:cNvSpPr/>
            <p:nvPr/>
          </p:nvSpPr>
          <p:spPr>
            <a:xfrm>
              <a:off x="6717309" y="5461040"/>
              <a:ext cx="2858" cy="10162"/>
            </a:xfrm>
            <a:custGeom>
              <a:avLst/>
              <a:gdLst>
                <a:gd name="connsiteX0" fmla="*/ 0 w 2858"/>
                <a:gd name="connsiteY0" fmla="*/ 0 h 10162"/>
                <a:gd name="connsiteX1" fmla="*/ 0 w 2858"/>
                <a:gd name="connsiteY1" fmla="*/ 10163 h 10162"/>
                <a:gd name="connsiteX2" fmla="*/ 0 w 2858"/>
                <a:gd name="connsiteY2" fmla="*/ 0 h 10162"/>
              </a:gdLst>
              <a:ahLst/>
              <a:cxnLst>
                <a:cxn ang="0">
                  <a:pos x="connsiteX0" y="connsiteY0"/>
                </a:cxn>
                <a:cxn ang="0">
                  <a:pos x="connsiteX1" y="connsiteY1"/>
                </a:cxn>
                <a:cxn ang="0">
                  <a:pos x="connsiteX2" y="connsiteY2"/>
                </a:cxn>
              </a:cxnLst>
              <a:rect l="l" t="t" r="r" b="b"/>
              <a:pathLst>
                <a:path w="2858" h="10162">
                  <a:moveTo>
                    <a:pt x="0" y="0"/>
                  </a:moveTo>
                  <a:lnTo>
                    <a:pt x="0" y="10163"/>
                  </a:lnTo>
                  <a:cubicBezTo>
                    <a:pt x="3811" y="7622"/>
                    <a:pt x="3811" y="2541"/>
                    <a:pt x="0" y="0"/>
                  </a:cubicBezTo>
                  <a:close/>
                </a:path>
              </a:pathLst>
            </a:custGeom>
            <a:solidFill>
              <a:srgbClr val="000000"/>
            </a:solidFill>
            <a:ln w="12688"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B427BC00-D113-44AB-B230-2F9B13B5BFFB}"/>
                </a:ext>
              </a:extLst>
            </p:cNvPr>
            <p:cNvSpPr/>
            <p:nvPr/>
          </p:nvSpPr>
          <p:spPr>
            <a:xfrm>
              <a:off x="6425141" y="4841131"/>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D12E222A-59DF-415B-86D5-3DBB79DEEE6A}"/>
                </a:ext>
              </a:extLst>
            </p:cNvPr>
            <p:cNvSpPr/>
            <p:nvPr/>
          </p:nvSpPr>
          <p:spPr>
            <a:xfrm>
              <a:off x="6075811" y="4850023"/>
              <a:ext cx="349330" cy="299792"/>
            </a:xfrm>
            <a:custGeom>
              <a:avLst/>
              <a:gdLst>
                <a:gd name="connsiteX0" fmla="*/ 327736 w 349330"/>
                <a:gd name="connsiteY0" fmla="*/ 0 h 299792"/>
                <a:gd name="connsiteX1" fmla="*/ 0 w 349330"/>
                <a:gd name="connsiteY1" fmla="*/ 285819 h 299792"/>
                <a:gd name="connsiteX2" fmla="*/ 3811 w 349330"/>
                <a:gd name="connsiteY2" fmla="*/ 287089 h 299792"/>
                <a:gd name="connsiteX3" fmla="*/ 8892 w 349330"/>
                <a:gd name="connsiteY3" fmla="*/ 295981 h 299792"/>
                <a:gd name="connsiteX4" fmla="*/ 6351 w 349330"/>
                <a:gd name="connsiteY4" fmla="*/ 299792 h 299792"/>
                <a:gd name="connsiteX5" fmla="*/ 6351 w 349330"/>
                <a:gd name="connsiteY5" fmla="*/ 299792 h 299792"/>
                <a:gd name="connsiteX6" fmla="*/ 8892 w 349330"/>
                <a:gd name="connsiteY6" fmla="*/ 297252 h 299792"/>
                <a:gd name="connsiteX7" fmla="*/ 349331 w 349330"/>
                <a:gd name="connsiteY7" fmla="*/ 2541 h 299792"/>
                <a:gd name="connsiteX8" fmla="*/ 349331 w 349330"/>
                <a:gd name="connsiteY8" fmla="*/ 2541 h 299792"/>
                <a:gd name="connsiteX9" fmla="*/ 341709 w 349330"/>
                <a:gd name="connsiteY9" fmla="*/ 5082 h 299792"/>
                <a:gd name="connsiteX10" fmla="*/ 327736 w 349330"/>
                <a:gd name="connsiteY10" fmla="*/ 0 h 29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9330" h="299792">
                  <a:moveTo>
                    <a:pt x="327736" y="0"/>
                  </a:moveTo>
                  <a:lnTo>
                    <a:pt x="0" y="285819"/>
                  </a:lnTo>
                  <a:lnTo>
                    <a:pt x="3811" y="287089"/>
                  </a:lnTo>
                  <a:cubicBezTo>
                    <a:pt x="7622" y="288359"/>
                    <a:pt x="10163" y="292170"/>
                    <a:pt x="8892" y="295981"/>
                  </a:cubicBezTo>
                  <a:cubicBezTo>
                    <a:pt x="8892" y="297252"/>
                    <a:pt x="7622" y="298522"/>
                    <a:pt x="6351" y="299792"/>
                  </a:cubicBezTo>
                  <a:lnTo>
                    <a:pt x="6351" y="299792"/>
                  </a:lnTo>
                  <a:lnTo>
                    <a:pt x="8892" y="297252"/>
                  </a:lnTo>
                  <a:lnTo>
                    <a:pt x="349331" y="2541"/>
                  </a:lnTo>
                  <a:lnTo>
                    <a:pt x="349331" y="2541"/>
                  </a:lnTo>
                  <a:cubicBezTo>
                    <a:pt x="348061" y="3811"/>
                    <a:pt x="344249" y="5082"/>
                    <a:pt x="341709" y="5082"/>
                  </a:cubicBezTo>
                  <a:lnTo>
                    <a:pt x="327736" y="0"/>
                  </a:lnTo>
                  <a:close/>
                </a:path>
              </a:pathLst>
            </a:custGeom>
            <a:solidFill>
              <a:srgbClr val="000000"/>
            </a:solidFill>
            <a:ln w="12688"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9D4BFE9-4D1D-4BA4-A9A9-EB7B75933C48}"/>
                </a:ext>
              </a:extLst>
            </p:cNvPr>
            <p:cNvSpPr/>
            <p:nvPr/>
          </p:nvSpPr>
          <p:spPr>
            <a:xfrm>
              <a:off x="5831915" y="5065975"/>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F13C13F-77D8-4031-A2DF-CF2FE3ECE661}"/>
                </a:ext>
              </a:extLst>
            </p:cNvPr>
            <p:cNvSpPr/>
            <p:nvPr/>
          </p:nvSpPr>
          <p:spPr>
            <a:xfrm>
              <a:off x="5834455" y="5065975"/>
              <a:ext cx="12702" cy="12703"/>
            </a:xfrm>
            <a:custGeom>
              <a:avLst/>
              <a:gdLst>
                <a:gd name="connsiteX0" fmla="*/ 0 w 12702"/>
                <a:gd name="connsiteY0" fmla="*/ 0 h 12703"/>
                <a:gd name="connsiteX1" fmla="*/ 0 w 12702"/>
                <a:gd name="connsiteY1" fmla="*/ 0 h 12703"/>
              </a:gdLst>
              <a:ahLst/>
              <a:cxnLst>
                <a:cxn ang="0">
                  <a:pos x="connsiteX0" y="connsiteY0"/>
                </a:cxn>
                <a:cxn ang="0">
                  <a:pos x="connsiteX1" y="connsiteY1"/>
                </a:cxn>
              </a:cxnLst>
              <a:rect l="l" t="t" r="r" b="b"/>
              <a:pathLst>
                <a:path w="12702" h="12703">
                  <a:moveTo>
                    <a:pt x="0" y="0"/>
                  </a:moveTo>
                  <a:lnTo>
                    <a:pt x="0" y="0"/>
                  </a:lnTo>
                  <a:close/>
                </a:path>
              </a:pathLst>
            </a:custGeom>
            <a:solidFill>
              <a:srgbClr val="000000"/>
            </a:solidFill>
            <a:ln w="12688"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08432DDE-9E95-4491-B9FC-60AE3206CCD3}"/>
                </a:ext>
              </a:extLst>
            </p:cNvPr>
            <p:cNvSpPr/>
            <p:nvPr/>
          </p:nvSpPr>
          <p:spPr>
            <a:xfrm>
              <a:off x="5836996" y="5065975"/>
              <a:ext cx="246767" cy="85110"/>
            </a:xfrm>
            <a:custGeom>
              <a:avLst/>
              <a:gdLst>
                <a:gd name="connsiteX0" fmla="*/ 0 w 246767"/>
                <a:gd name="connsiteY0" fmla="*/ 0 h 85110"/>
                <a:gd name="connsiteX1" fmla="*/ 0 w 246767"/>
                <a:gd name="connsiteY1" fmla="*/ 0 h 85110"/>
                <a:gd name="connsiteX2" fmla="*/ 1270 w 246767"/>
                <a:gd name="connsiteY2" fmla="*/ 0 h 85110"/>
                <a:gd name="connsiteX3" fmla="*/ 2541 w 246767"/>
                <a:gd name="connsiteY3" fmla="*/ 1270 h 85110"/>
                <a:gd name="connsiteX4" fmla="*/ 3811 w 246767"/>
                <a:gd name="connsiteY4" fmla="*/ 2541 h 85110"/>
                <a:gd name="connsiteX5" fmla="*/ 3811 w 246767"/>
                <a:gd name="connsiteY5" fmla="*/ 2541 h 85110"/>
                <a:gd name="connsiteX6" fmla="*/ 3811 w 246767"/>
                <a:gd name="connsiteY6" fmla="*/ 3811 h 85110"/>
                <a:gd name="connsiteX7" fmla="*/ 5081 w 246767"/>
                <a:gd name="connsiteY7" fmla="*/ 5082 h 85110"/>
                <a:gd name="connsiteX8" fmla="*/ 5081 w 246767"/>
                <a:gd name="connsiteY8" fmla="*/ 6352 h 85110"/>
                <a:gd name="connsiteX9" fmla="*/ 5081 w 246767"/>
                <a:gd name="connsiteY9" fmla="*/ 7622 h 85110"/>
                <a:gd name="connsiteX10" fmla="*/ 5081 w 246767"/>
                <a:gd name="connsiteY10" fmla="*/ 17785 h 85110"/>
                <a:gd name="connsiteX11" fmla="*/ 232463 w 246767"/>
                <a:gd name="connsiteY11" fmla="*/ 83840 h 85110"/>
                <a:gd name="connsiteX12" fmla="*/ 237545 w 246767"/>
                <a:gd name="connsiteY12" fmla="*/ 85111 h 85110"/>
                <a:gd name="connsiteX13" fmla="*/ 241356 w 246767"/>
                <a:gd name="connsiteY13" fmla="*/ 85111 h 85110"/>
                <a:gd name="connsiteX14" fmla="*/ 242626 w 246767"/>
                <a:gd name="connsiteY14" fmla="*/ 85111 h 85110"/>
                <a:gd name="connsiteX15" fmla="*/ 243896 w 246767"/>
                <a:gd name="connsiteY15" fmla="*/ 83840 h 85110"/>
                <a:gd name="connsiteX16" fmla="*/ 246437 w 246767"/>
                <a:gd name="connsiteY16" fmla="*/ 80029 h 85110"/>
                <a:gd name="connsiteX17" fmla="*/ 241356 w 246767"/>
                <a:gd name="connsiteY17" fmla="*/ 71137 h 85110"/>
                <a:gd name="connsiteX18" fmla="*/ 237545 w 246767"/>
                <a:gd name="connsiteY18" fmla="*/ 69867 h 85110"/>
                <a:gd name="connsiteX19" fmla="*/ 0 w 246767"/>
                <a:gd name="connsiteY19" fmla="*/ 0 h 85110"/>
                <a:gd name="connsiteX20" fmla="*/ 0 w 246767"/>
                <a:gd name="connsiteY20" fmla="*/ 0 h 8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6767" h="85110">
                  <a:moveTo>
                    <a:pt x="0" y="0"/>
                  </a:moveTo>
                  <a:lnTo>
                    <a:pt x="0" y="0"/>
                  </a:lnTo>
                  <a:lnTo>
                    <a:pt x="1270" y="0"/>
                  </a:lnTo>
                  <a:cubicBezTo>
                    <a:pt x="1270" y="0"/>
                    <a:pt x="1270" y="0"/>
                    <a:pt x="2541" y="1270"/>
                  </a:cubicBezTo>
                  <a:lnTo>
                    <a:pt x="3811" y="2541"/>
                  </a:lnTo>
                  <a:lnTo>
                    <a:pt x="3811" y="2541"/>
                  </a:lnTo>
                  <a:cubicBezTo>
                    <a:pt x="3811" y="2541"/>
                    <a:pt x="3811" y="2541"/>
                    <a:pt x="3811" y="3811"/>
                  </a:cubicBezTo>
                  <a:cubicBezTo>
                    <a:pt x="3811" y="3811"/>
                    <a:pt x="3811" y="5082"/>
                    <a:pt x="5081" y="5082"/>
                  </a:cubicBezTo>
                  <a:cubicBezTo>
                    <a:pt x="5081" y="5082"/>
                    <a:pt x="5081" y="6352"/>
                    <a:pt x="5081" y="6352"/>
                  </a:cubicBezTo>
                  <a:cubicBezTo>
                    <a:pt x="5081" y="6352"/>
                    <a:pt x="5081" y="7622"/>
                    <a:pt x="5081" y="7622"/>
                  </a:cubicBezTo>
                  <a:lnTo>
                    <a:pt x="5081" y="17785"/>
                  </a:lnTo>
                  <a:lnTo>
                    <a:pt x="232463" y="83840"/>
                  </a:lnTo>
                  <a:lnTo>
                    <a:pt x="237545" y="85111"/>
                  </a:lnTo>
                  <a:lnTo>
                    <a:pt x="241356" y="85111"/>
                  </a:lnTo>
                  <a:lnTo>
                    <a:pt x="242626" y="85111"/>
                  </a:lnTo>
                  <a:lnTo>
                    <a:pt x="243896" y="83840"/>
                  </a:lnTo>
                  <a:cubicBezTo>
                    <a:pt x="245166" y="82570"/>
                    <a:pt x="246437" y="81300"/>
                    <a:pt x="246437" y="80029"/>
                  </a:cubicBezTo>
                  <a:cubicBezTo>
                    <a:pt x="247707" y="76218"/>
                    <a:pt x="245166" y="72408"/>
                    <a:pt x="241356" y="71137"/>
                  </a:cubicBezTo>
                  <a:lnTo>
                    <a:pt x="237545" y="69867"/>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6B509BF-0242-4C04-B23C-AAF184854524}"/>
                </a:ext>
              </a:extLst>
            </p:cNvPr>
            <p:cNvSpPr/>
            <p:nvPr/>
          </p:nvSpPr>
          <p:spPr>
            <a:xfrm>
              <a:off x="5149767" y="3987486"/>
              <a:ext cx="19054" cy="1189005"/>
            </a:xfrm>
            <a:custGeom>
              <a:avLst/>
              <a:gdLst>
                <a:gd name="connsiteX0" fmla="*/ 19054 w 19054"/>
                <a:gd name="connsiteY0" fmla="*/ 3811 h 1189005"/>
                <a:gd name="connsiteX1" fmla="*/ 10163 w 19054"/>
                <a:gd name="connsiteY1" fmla="*/ 1270 h 1189005"/>
                <a:gd name="connsiteX2" fmla="*/ 3811 w 19054"/>
                <a:gd name="connsiteY2" fmla="*/ 0 h 1189005"/>
                <a:gd name="connsiteX3" fmla="*/ 0 w 19054"/>
                <a:gd name="connsiteY3" fmla="*/ 1183924 h 1189005"/>
                <a:gd name="connsiteX4" fmla="*/ 8892 w 19054"/>
                <a:gd name="connsiteY4" fmla="*/ 1186465 h 1189005"/>
                <a:gd name="connsiteX5" fmla="*/ 13973 w 19054"/>
                <a:gd name="connsiteY5" fmla="*/ 1189006 h 118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4" h="1189005">
                  <a:moveTo>
                    <a:pt x="19054" y="3811"/>
                  </a:moveTo>
                  <a:lnTo>
                    <a:pt x="10163" y="1270"/>
                  </a:lnTo>
                  <a:lnTo>
                    <a:pt x="3811" y="0"/>
                  </a:lnTo>
                  <a:lnTo>
                    <a:pt x="0" y="1183924"/>
                  </a:lnTo>
                  <a:lnTo>
                    <a:pt x="8892" y="1186465"/>
                  </a:lnTo>
                  <a:lnTo>
                    <a:pt x="13973" y="1189006"/>
                  </a:lnTo>
                  <a:close/>
                </a:path>
              </a:pathLst>
            </a:custGeom>
            <a:solidFill>
              <a:srgbClr val="000000"/>
            </a:solidFill>
            <a:ln w="12688"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A2CD66C6-5E9F-4DE6-9622-7254605CDB02}"/>
                </a:ext>
              </a:extLst>
            </p:cNvPr>
            <p:cNvSpPr/>
            <p:nvPr/>
          </p:nvSpPr>
          <p:spPr>
            <a:xfrm>
              <a:off x="4449836" y="5730345"/>
              <a:ext cx="50811" cy="45731"/>
            </a:xfrm>
            <a:custGeom>
              <a:avLst/>
              <a:gdLst>
                <a:gd name="connsiteX0" fmla="*/ 0 w 50811"/>
                <a:gd name="connsiteY0" fmla="*/ 34298 h 45731"/>
                <a:gd name="connsiteX1" fmla="*/ 0 w 50811"/>
                <a:gd name="connsiteY1" fmla="*/ 34298 h 45731"/>
                <a:gd name="connsiteX2" fmla="*/ 2541 w 50811"/>
                <a:gd name="connsiteY2" fmla="*/ 34298 h 45731"/>
                <a:gd name="connsiteX3" fmla="*/ 3811 w 50811"/>
                <a:gd name="connsiteY3" fmla="*/ 34298 h 45731"/>
                <a:gd name="connsiteX4" fmla="*/ 5081 w 50811"/>
                <a:gd name="connsiteY4" fmla="*/ 34298 h 45731"/>
                <a:gd name="connsiteX5" fmla="*/ 6351 w 50811"/>
                <a:gd name="connsiteY5" fmla="*/ 34298 h 45731"/>
                <a:gd name="connsiteX6" fmla="*/ 7622 w 50811"/>
                <a:gd name="connsiteY6" fmla="*/ 34298 h 45731"/>
                <a:gd name="connsiteX7" fmla="*/ 8892 w 50811"/>
                <a:gd name="connsiteY7" fmla="*/ 35568 h 45731"/>
                <a:gd name="connsiteX8" fmla="*/ 10163 w 50811"/>
                <a:gd name="connsiteY8" fmla="*/ 36839 h 45731"/>
                <a:gd name="connsiteX9" fmla="*/ 10163 w 50811"/>
                <a:gd name="connsiteY9" fmla="*/ 36839 h 45731"/>
                <a:gd name="connsiteX10" fmla="*/ 10163 w 50811"/>
                <a:gd name="connsiteY10" fmla="*/ 38109 h 45731"/>
                <a:gd name="connsiteX11" fmla="*/ 11433 w 50811"/>
                <a:gd name="connsiteY11" fmla="*/ 39380 h 45731"/>
                <a:gd name="connsiteX12" fmla="*/ 11433 w 50811"/>
                <a:gd name="connsiteY12" fmla="*/ 40650 h 45731"/>
                <a:gd name="connsiteX13" fmla="*/ 11433 w 50811"/>
                <a:gd name="connsiteY13" fmla="*/ 41920 h 45731"/>
                <a:gd name="connsiteX14" fmla="*/ 11433 w 50811"/>
                <a:gd name="connsiteY14" fmla="*/ 45731 h 45731"/>
                <a:gd name="connsiteX15" fmla="*/ 50812 w 50811"/>
                <a:gd name="connsiteY15" fmla="*/ 12703 h 45731"/>
                <a:gd name="connsiteX16" fmla="*/ 50812 w 50811"/>
                <a:gd name="connsiteY16" fmla="*/ 2540 h 45731"/>
                <a:gd name="connsiteX17" fmla="*/ 43190 w 50811"/>
                <a:gd name="connsiteY17" fmla="*/ 0 h 45731"/>
                <a:gd name="connsiteX18" fmla="*/ 0 w 50811"/>
                <a:gd name="connsiteY18" fmla="*/ 34298 h 45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811" h="45731">
                  <a:moveTo>
                    <a:pt x="0" y="34298"/>
                  </a:moveTo>
                  <a:lnTo>
                    <a:pt x="0" y="34298"/>
                  </a:lnTo>
                  <a:lnTo>
                    <a:pt x="2541" y="34298"/>
                  </a:lnTo>
                  <a:lnTo>
                    <a:pt x="3811" y="34298"/>
                  </a:lnTo>
                  <a:lnTo>
                    <a:pt x="5081" y="34298"/>
                  </a:lnTo>
                  <a:cubicBezTo>
                    <a:pt x="5081" y="34298"/>
                    <a:pt x="6351" y="34298"/>
                    <a:pt x="6351" y="34298"/>
                  </a:cubicBezTo>
                  <a:lnTo>
                    <a:pt x="7622" y="34298"/>
                  </a:lnTo>
                  <a:lnTo>
                    <a:pt x="8892" y="35568"/>
                  </a:lnTo>
                  <a:lnTo>
                    <a:pt x="10163" y="36839"/>
                  </a:lnTo>
                  <a:lnTo>
                    <a:pt x="10163" y="36839"/>
                  </a:lnTo>
                  <a:cubicBezTo>
                    <a:pt x="10163" y="36839"/>
                    <a:pt x="10163" y="36839"/>
                    <a:pt x="10163" y="38109"/>
                  </a:cubicBezTo>
                  <a:lnTo>
                    <a:pt x="11433" y="39380"/>
                  </a:lnTo>
                  <a:cubicBezTo>
                    <a:pt x="11433" y="39380"/>
                    <a:pt x="11433" y="40650"/>
                    <a:pt x="11433" y="40650"/>
                  </a:cubicBezTo>
                  <a:cubicBezTo>
                    <a:pt x="11433" y="40650"/>
                    <a:pt x="11433" y="41920"/>
                    <a:pt x="11433" y="41920"/>
                  </a:cubicBezTo>
                  <a:lnTo>
                    <a:pt x="11433" y="45731"/>
                  </a:lnTo>
                  <a:lnTo>
                    <a:pt x="50812" y="12703"/>
                  </a:lnTo>
                  <a:lnTo>
                    <a:pt x="50812" y="2540"/>
                  </a:lnTo>
                  <a:lnTo>
                    <a:pt x="43190" y="0"/>
                  </a:lnTo>
                  <a:lnTo>
                    <a:pt x="0" y="34298"/>
                  </a:lnTo>
                  <a:close/>
                </a:path>
              </a:pathLst>
            </a:custGeom>
            <a:solidFill>
              <a:srgbClr val="000000"/>
            </a:solidFill>
            <a:ln w="12688"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0C882E0-FE12-44D9-98EC-0896143D1EAE}"/>
                </a:ext>
              </a:extLst>
            </p:cNvPr>
            <p:cNvSpPr/>
            <p:nvPr/>
          </p:nvSpPr>
          <p:spPr>
            <a:xfrm>
              <a:off x="5831915" y="5065975"/>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cubicBezTo>
                    <a:pt x="0" y="0"/>
                    <a:pt x="0" y="0"/>
                    <a:pt x="0" y="0"/>
                  </a:cubicBezTo>
                  <a:close/>
                </a:path>
              </a:pathLst>
            </a:custGeom>
            <a:solidFill>
              <a:srgbClr val="000000"/>
            </a:solidFill>
            <a:ln w="12688"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EA029BD-C845-4801-A50A-D5E9B174CE5F}"/>
                </a:ext>
              </a:extLst>
            </p:cNvPr>
            <p:cNvSpPr/>
            <p:nvPr/>
          </p:nvSpPr>
          <p:spPr>
            <a:xfrm>
              <a:off x="5821752" y="5071057"/>
              <a:ext cx="20324" cy="304873"/>
            </a:xfrm>
            <a:custGeom>
              <a:avLst/>
              <a:gdLst>
                <a:gd name="connsiteX0" fmla="*/ 5081 w 20324"/>
                <a:gd name="connsiteY0" fmla="*/ 19055 h 304873"/>
                <a:gd name="connsiteX1" fmla="*/ 0 w 20324"/>
                <a:gd name="connsiteY1" fmla="*/ 301062 h 304873"/>
                <a:gd name="connsiteX2" fmla="*/ 8892 w 20324"/>
                <a:gd name="connsiteY2" fmla="*/ 303603 h 304873"/>
                <a:gd name="connsiteX3" fmla="*/ 13973 w 20324"/>
                <a:gd name="connsiteY3" fmla="*/ 304873 h 304873"/>
                <a:gd name="connsiteX4" fmla="*/ 20325 w 20324"/>
                <a:gd name="connsiteY4" fmla="*/ 11433 h 304873"/>
                <a:gd name="connsiteX5" fmla="*/ 20325 w 20324"/>
                <a:gd name="connsiteY5" fmla="*/ 1270 h 304873"/>
                <a:gd name="connsiteX6" fmla="*/ 20325 w 20324"/>
                <a:gd name="connsiteY6" fmla="*/ 0 h 304873"/>
                <a:gd name="connsiteX7" fmla="*/ 17784 w 20324"/>
                <a:gd name="connsiteY7" fmla="*/ 6352 h 304873"/>
                <a:gd name="connsiteX8" fmla="*/ 5081 w 20324"/>
                <a:gd name="connsiteY8" fmla="*/ 19055 h 3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24" h="304873">
                  <a:moveTo>
                    <a:pt x="5081" y="19055"/>
                  </a:moveTo>
                  <a:lnTo>
                    <a:pt x="0" y="301062"/>
                  </a:lnTo>
                  <a:lnTo>
                    <a:pt x="8892" y="303603"/>
                  </a:lnTo>
                  <a:lnTo>
                    <a:pt x="13973" y="304873"/>
                  </a:lnTo>
                  <a:lnTo>
                    <a:pt x="20325" y="11433"/>
                  </a:lnTo>
                  <a:lnTo>
                    <a:pt x="20325" y="1270"/>
                  </a:lnTo>
                  <a:cubicBezTo>
                    <a:pt x="20325" y="1270"/>
                    <a:pt x="20325" y="0"/>
                    <a:pt x="20325" y="0"/>
                  </a:cubicBezTo>
                  <a:cubicBezTo>
                    <a:pt x="20325" y="2540"/>
                    <a:pt x="20325" y="5081"/>
                    <a:pt x="17784" y="6352"/>
                  </a:cubicBezTo>
                  <a:lnTo>
                    <a:pt x="5081" y="19055"/>
                  </a:lnTo>
                  <a:close/>
                </a:path>
              </a:pathLst>
            </a:custGeom>
            <a:solidFill>
              <a:srgbClr val="000000"/>
            </a:solidFill>
            <a:ln w="12688"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24967668-5955-4485-861A-D1722F85F528}"/>
                </a:ext>
              </a:extLst>
            </p:cNvPr>
            <p:cNvSpPr/>
            <p:nvPr/>
          </p:nvSpPr>
          <p:spPr>
            <a:xfrm>
              <a:off x="5834455" y="5065975"/>
              <a:ext cx="1270" cy="12703"/>
            </a:xfrm>
            <a:custGeom>
              <a:avLst/>
              <a:gdLst>
                <a:gd name="connsiteX0" fmla="*/ 1270 w 1270"/>
                <a:gd name="connsiteY0" fmla="*/ 0 h 12703"/>
                <a:gd name="connsiteX1" fmla="*/ 0 w 1270"/>
                <a:gd name="connsiteY1" fmla="*/ 0 h 12703"/>
                <a:gd name="connsiteX2" fmla="*/ 1270 w 1270"/>
                <a:gd name="connsiteY2" fmla="*/ 0 h 12703"/>
              </a:gdLst>
              <a:ahLst/>
              <a:cxnLst>
                <a:cxn ang="0">
                  <a:pos x="connsiteX0" y="connsiteY0"/>
                </a:cxn>
                <a:cxn ang="0">
                  <a:pos x="connsiteX1" y="connsiteY1"/>
                </a:cxn>
                <a:cxn ang="0">
                  <a:pos x="connsiteX2" y="connsiteY2"/>
                </a:cxn>
              </a:cxnLst>
              <a:rect l="l" t="t" r="r" b="b"/>
              <a:pathLst>
                <a:path w="1270" h="12703">
                  <a:moveTo>
                    <a:pt x="1270" y="0"/>
                  </a:moveTo>
                  <a:lnTo>
                    <a:pt x="0" y="0"/>
                  </a:lnTo>
                  <a:lnTo>
                    <a:pt x="1270" y="0"/>
                  </a:lnTo>
                  <a:close/>
                </a:path>
              </a:pathLst>
            </a:custGeom>
            <a:solidFill>
              <a:srgbClr val="000000"/>
            </a:solidFill>
            <a:ln w="12688"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731D471-DC6B-452A-A885-284554C13E0A}"/>
                </a:ext>
              </a:extLst>
            </p:cNvPr>
            <p:cNvSpPr/>
            <p:nvPr/>
          </p:nvSpPr>
          <p:spPr>
            <a:xfrm>
              <a:off x="5563883" y="5064705"/>
              <a:ext cx="279464" cy="235006"/>
            </a:xfrm>
            <a:custGeom>
              <a:avLst/>
              <a:gdLst>
                <a:gd name="connsiteX0" fmla="*/ 17784 w 279464"/>
                <a:gd name="connsiteY0" fmla="*/ 235006 h 235006"/>
                <a:gd name="connsiteX1" fmla="*/ 264221 w 279464"/>
                <a:gd name="connsiteY1" fmla="*/ 24136 h 235006"/>
                <a:gd name="connsiteX2" fmla="*/ 276924 w 279464"/>
                <a:gd name="connsiteY2" fmla="*/ 12703 h 235006"/>
                <a:gd name="connsiteX3" fmla="*/ 279464 w 279464"/>
                <a:gd name="connsiteY3" fmla="*/ 6352 h 235006"/>
                <a:gd name="connsiteX4" fmla="*/ 279464 w 279464"/>
                <a:gd name="connsiteY4" fmla="*/ 5081 h 235006"/>
                <a:gd name="connsiteX5" fmla="*/ 278194 w 279464"/>
                <a:gd name="connsiteY5" fmla="*/ 3811 h 235006"/>
                <a:gd name="connsiteX6" fmla="*/ 278194 w 279464"/>
                <a:gd name="connsiteY6" fmla="*/ 2540 h 235006"/>
                <a:gd name="connsiteX7" fmla="*/ 278194 w 279464"/>
                <a:gd name="connsiteY7" fmla="*/ 2540 h 235006"/>
                <a:gd name="connsiteX8" fmla="*/ 276924 w 279464"/>
                <a:gd name="connsiteY8" fmla="*/ 1270 h 235006"/>
                <a:gd name="connsiteX9" fmla="*/ 275654 w 279464"/>
                <a:gd name="connsiteY9" fmla="*/ 0 h 235006"/>
                <a:gd name="connsiteX10" fmla="*/ 274383 w 279464"/>
                <a:gd name="connsiteY10" fmla="*/ 0 h 235006"/>
                <a:gd name="connsiteX11" fmla="*/ 273113 w 279464"/>
                <a:gd name="connsiteY11" fmla="*/ 0 h 235006"/>
                <a:gd name="connsiteX12" fmla="*/ 271843 w 279464"/>
                <a:gd name="connsiteY12" fmla="*/ 0 h 235006"/>
                <a:gd name="connsiteX13" fmla="*/ 270572 w 279464"/>
                <a:gd name="connsiteY13" fmla="*/ 0 h 235006"/>
                <a:gd name="connsiteX14" fmla="*/ 270572 w 279464"/>
                <a:gd name="connsiteY14" fmla="*/ 0 h 235006"/>
                <a:gd name="connsiteX15" fmla="*/ 269302 w 279464"/>
                <a:gd name="connsiteY15" fmla="*/ 0 h 235006"/>
                <a:gd name="connsiteX16" fmla="*/ 268032 w 279464"/>
                <a:gd name="connsiteY16" fmla="*/ 1270 h 235006"/>
                <a:gd name="connsiteX17" fmla="*/ 268032 w 279464"/>
                <a:gd name="connsiteY17" fmla="*/ 1270 h 235006"/>
                <a:gd name="connsiteX18" fmla="*/ 266762 w 279464"/>
                <a:gd name="connsiteY18" fmla="*/ 1270 h 235006"/>
                <a:gd name="connsiteX19" fmla="*/ 0 w 279464"/>
                <a:gd name="connsiteY19" fmla="*/ 228655 h 235006"/>
                <a:gd name="connsiteX20" fmla="*/ 3811 w 279464"/>
                <a:gd name="connsiteY20" fmla="*/ 229925 h 235006"/>
                <a:gd name="connsiteX21" fmla="*/ 17784 w 279464"/>
                <a:gd name="connsiteY21" fmla="*/ 235006 h 235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9464" h="235006">
                  <a:moveTo>
                    <a:pt x="17784" y="235006"/>
                  </a:moveTo>
                  <a:lnTo>
                    <a:pt x="264221" y="24136"/>
                  </a:lnTo>
                  <a:lnTo>
                    <a:pt x="276924" y="12703"/>
                  </a:lnTo>
                  <a:cubicBezTo>
                    <a:pt x="279464" y="11433"/>
                    <a:pt x="279464" y="8892"/>
                    <a:pt x="279464" y="6352"/>
                  </a:cubicBezTo>
                  <a:cubicBezTo>
                    <a:pt x="279464" y="6352"/>
                    <a:pt x="279464" y="5081"/>
                    <a:pt x="279464" y="5081"/>
                  </a:cubicBezTo>
                  <a:cubicBezTo>
                    <a:pt x="279464" y="5081"/>
                    <a:pt x="279464" y="3811"/>
                    <a:pt x="278194" y="3811"/>
                  </a:cubicBezTo>
                  <a:cubicBezTo>
                    <a:pt x="278194" y="3811"/>
                    <a:pt x="278194" y="3811"/>
                    <a:pt x="278194" y="2540"/>
                  </a:cubicBezTo>
                  <a:lnTo>
                    <a:pt x="278194" y="2540"/>
                  </a:lnTo>
                  <a:lnTo>
                    <a:pt x="276924" y="1270"/>
                  </a:lnTo>
                  <a:cubicBezTo>
                    <a:pt x="276924" y="1270"/>
                    <a:pt x="276924" y="1270"/>
                    <a:pt x="275654" y="0"/>
                  </a:cubicBezTo>
                  <a:lnTo>
                    <a:pt x="274383" y="0"/>
                  </a:lnTo>
                  <a:lnTo>
                    <a:pt x="273113" y="0"/>
                  </a:lnTo>
                  <a:lnTo>
                    <a:pt x="271843" y="0"/>
                  </a:lnTo>
                  <a:lnTo>
                    <a:pt x="270572" y="0"/>
                  </a:lnTo>
                  <a:lnTo>
                    <a:pt x="270572" y="0"/>
                  </a:lnTo>
                  <a:lnTo>
                    <a:pt x="269302" y="0"/>
                  </a:lnTo>
                  <a:cubicBezTo>
                    <a:pt x="269302" y="0"/>
                    <a:pt x="268032" y="0"/>
                    <a:pt x="268032" y="1270"/>
                  </a:cubicBezTo>
                  <a:lnTo>
                    <a:pt x="268032" y="1270"/>
                  </a:lnTo>
                  <a:lnTo>
                    <a:pt x="266762" y="1270"/>
                  </a:lnTo>
                  <a:lnTo>
                    <a:pt x="0" y="228655"/>
                  </a:lnTo>
                  <a:lnTo>
                    <a:pt x="3811" y="229925"/>
                  </a:lnTo>
                  <a:lnTo>
                    <a:pt x="17784" y="235006"/>
                  </a:lnTo>
                  <a:close/>
                </a:path>
              </a:pathLst>
            </a:custGeom>
            <a:solidFill>
              <a:srgbClr val="000000"/>
            </a:solidFill>
            <a:ln w="12688"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34E8B184-EFA5-42AA-B989-7A387275821E}"/>
                </a:ext>
              </a:extLst>
            </p:cNvPr>
            <p:cNvSpPr/>
            <p:nvPr/>
          </p:nvSpPr>
          <p:spPr>
            <a:xfrm>
              <a:off x="3865501" y="5523285"/>
              <a:ext cx="636416" cy="208330"/>
            </a:xfrm>
            <a:custGeom>
              <a:avLst/>
              <a:gdLst>
                <a:gd name="connsiteX0" fmla="*/ 2541 w 636416"/>
                <a:gd name="connsiteY0" fmla="*/ 2541 h 208330"/>
                <a:gd name="connsiteX1" fmla="*/ 2541 w 636416"/>
                <a:gd name="connsiteY1" fmla="*/ 2541 h 208330"/>
                <a:gd name="connsiteX2" fmla="*/ 0 w 636416"/>
                <a:gd name="connsiteY2" fmla="*/ 5082 h 208330"/>
                <a:gd name="connsiteX3" fmla="*/ 628795 w 636416"/>
                <a:gd name="connsiteY3" fmla="*/ 205790 h 208330"/>
                <a:gd name="connsiteX4" fmla="*/ 636417 w 636416"/>
                <a:gd name="connsiteY4" fmla="*/ 208330 h 208330"/>
                <a:gd name="connsiteX5" fmla="*/ 636417 w 636416"/>
                <a:gd name="connsiteY5" fmla="*/ 203249 h 208330"/>
                <a:gd name="connsiteX6" fmla="*/ 636417 w 636416"/>
                <a:gd name="connsiteY6" fmla="*/ 201979 h 208330"/>
                <a:gd name="connsiteX7" fmla="*/ 3811 w 636416"/>
                <a:gd name="connsiteY7" fmla="*/ 0 h 208330"/>
                <a:gd name="connsiteX8" fmla="*/ 2541 w 636416"/>
                <a:gd name="connsiteY8" fmla="*/ 1270 h 208330"/>
                <a:gd name="connsiteX9" fmla="*/ 2541 w 636416"/>
                <a:gd name="connsiteY9" fmla="*/ 2541 h 2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416" h="208330">
                  <a:moveTo>
                    <a:pt x="2541" y="2541"/>
                  </a:moveTo>
                  <a:lnTo>
                    <a:pt x="2541" y="2541"/>
                  </a:lnTo>
                  <a:lnTo>
                    <a:pt x="0" y="5082"/>
                  </a:lnTo>
                  <a:lnTo>
                    <a:pt x="628795" y="205790"/>
                  </a:lnTo>
                  <a:lnTo>
                    <a:pt x="636417" y="208330"/>
                  </a:lnTo>
                  <a:lnTo>
                    <a:pt x="636417" y="203249"/>
                  </a:lnTo>
                  <a:cubicBezTo>
                    <a:pt x="636417" y="203249"/>
                    <a:pt x="636417" y="201979"/>
                    <a:pt x="636417" y="201979"/>
                  </a:cubicBezTo>
                  <a:lnTo>
                    <a:pt x="3811" y="0"/>
                  </a:lnTo>
                  <a:lnTo>
                    <a:pt x="2541" y="1270"/>
                  </a:lnTo>
                  <a:lnTo>
                    <a:pt x="2541" y="2541"/>
                  </a:lnTo>
                  <a:close/>
                </a:path>
              </a:pathLst>
            </a:custGeom>
            <a:solidFill>
              <a:srgbClr val="000000"/>
            </a:solidFill>
            <a:ln w="12688"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2D2035D9-C8EB-4104-8B68-29855566A8FE}"/>
                </a:ext>
              </a:extLst>
            </p:cNvPr>
            <p:cNvSpPr/>
            <p:nvPr/>
          </p:nvSpPr>
          <p:spPr>
            <a:xfrm>
              <a:off x="4503188" y="3800752"/>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C1F07F49-C859-47B5-A12E-0F1A1D177648}"/>
                </a:ext>
              </a:extLst>
            </p:cNvPr>
            <p:cNvSpPr/>
            <p:nvPr/>
          </p:nvSpPr>
          <p:spPr>
            <a:xfrm>
              <a:off x="4509540" y="3800752"/>
              <a:ext cx="654200" cy="188004"/>
            </a:xfrm>
            <a:custGeom>
              <a:avLst/>
              <a:gdLst>
                <a:gd name="connsiteX0" fmla="*/ 650390 w 654200"/>
                <a:gd name="connsiteY0" fmla="*/ 188005 h 188004"/>
                <a:gd name="connsiteX1" fmla="*/ 645309 w 654200"/>
                <a:gd name="connsiteY1" fmla="*/ 179113 h 188004"/>
                <a:gd name="connsiteX2" fmla="*/ 645309 w 654200"/>
                <a:gd name="connsiteY2" fmla="*/ 179113 h 188004"/>
                <a:gd name="connsiteX3" fmla="*/ 654201 w 654200"/>
                <a:gd name="connsiteY3" fmla="*/ 174032 h 188004"/>
                <a:gd name="connsiteX4" fmla="*/ 0 w 654200"/>
                <a:gd name="connsiteY4" fmla="*/ 0 h 188004"/>
                <a:gd name="connsiteX5" fmla="*/ 0 w 654200"/>
                <a:gd name="connsiteY5" fmla="*/ 0 h 188004"/>
                <a:gd name="connsiteX6" fmla="*/ 1270 w 654200"/>
                <a:gd name="connsiteY6" fmla="*/ 0 h 188004"/>
                <a:gd name="connsiteX7" fmla="*/ 2541 w 654200"/>
                <a:gd name="connsiteY7" fmla="*/ 1270 h 188004"/>
                <a:gd name="connsiteX8" fmla="*/ 3811 w 654200"/>
                <a:gd name="connsiteY8" fmla="*/ 2540 h 188004"/>
                <a:gd name="connsiteX9" fmla="*/ 3811 w 654200"/>
                <a:gd name="connsiteY9" fmla="*/ 2540 h 188004"/>
                <a:gd name="connsiteX10" fmla="*/ 3811 w 654200"/>
                <a:gd name="connsiteY10" fmla="*/ 3811 h 188004"/>
                <a:gd name="connsiteX11" fmla="*/ 3811 w 654200"/>
                <a:gd name="connsiteY11" fmla="*/ 5081 h 188004"/>
                <a:gd name="connsiteX12" fmla="*/ 3811 w 654200"/>
                <a:gd name="connsiteY12" fmla="*/ 6352 h 188004"/>
                <a:gd name="connsiteX13" fmla="*/ 3811 w 654200"/>
                <a:gd name="connsiteY13" fmla="*/ 7622 h 188004"/>
                <a:gd name="connsiteX14" fmla="*/ 3811 w 654200"/>
                <a:gd name="connsiteY14" fmla="*/ 17784 h 188004"/>
                <a:gd name="connsiteX15" fmla="*/ 642768 w 654200"/>
                <a:gd name="connsiteY15" fmla="*/ 188005 h 188004"/>
                <a:gd name="connsiteX16" fmla="*/ 650390 w 654200"/>
                <a:gd name="connsiteY16" fmla="*/ 188005 h 18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4200" h="188004">
                  <a:moveTo>
                    <a:pt x="650390" y="188005"/>
                  </a:moveTo>
                  <a:cubicBezTo>
                    <a:pt x="646579" y="186735"/>
                    <a:pt x="644039" y="182924"/>
                    <a:pt x="645309" y="179113"/>
                  </a:cubicBezTo>
                  <a:cubicBezTo>
                    <a:pt x="645309" y="179113"/>
                    <a:pt x="645309" y="179113"/>
                    <a:pt x="645309" y="179113"/>
                  </a:cubicBezTo>
                  <a:cubicBezTo>
                    <a:pt x="646579" y="175302"/>
                    <a:pt x="650390" y="172761"/>
                    <a:pt x="654201" y="174032"/>
                  </a:cubicBezTo>
                  <a:lnTo>
                    <a:pt x="0" y="0"/>
                  </a:lnTo>
                  <a:lnTo>
                    <a:pt x="0" y="0"/>
                  </a:lnTo>
                  <a:lnTo>
                    <a:pt x="1270" y="0"/>
                  </a:lnTo>
                  <a:lnTo>
                    <a:pt x="2541" y="1270"/>
                  </a:lnTo>
                  <a:lnTo>
                    <a:pt x="3811" y="2540"/>
                  </a:lnTo>
                  <a:lnTo>
                    <a:pt x="3811" y="2540"/>
                  </a:lnTo>
                  <a:cubicBezTo>
                    <a:pt x="3811" y="2540"/>
                    <a:pt x="3811" y="2540"/>
                    <a:pt x="3811" y="3811"/>
                  </a:cubicBezTo>
                  <a:cubicBezTo>
                    <a:pt x="3811" y="3811"/>
                    <a:pt x="3811" y="5081"/>
                    <a:pt x="3811" y="5081"/>
                  </a:cubicBezTo>
                  <a:cubicBezTo>
                    <a:pt x="3811" y="5081"/>
                    <a:pt x="3811" y="6352"/>
                    <a:pt x="3811" y="6352"/>
                  </a:cubicBezTo>
                  <a:cubicBezTo>
                    <a:pt x="3811" y="6352"/>
                    <a:pt x="3811" y="6352"/>
                    <a:pt x="3811" y="7622"/>
                  </a:cubicBezTo>
                  <a:lnTo>
                    <a:pt x="3811" y="17784"/>
                  </a:lnTo>
                  <a:lnTo>
                    <a:pt x="642768" y="188005"/>
                  </a:lnTo>
                  <a:lnTo>
                    <a:pt x="650390" y="188005"/>
                  </a:lnTo>
                  <a:close/>
                </a:path>
              </a:pathLst>
            </a:custGeom>
            <a:solidFill>
              <a:srgbClr val="000000"/>
            </a:solidFill>
            <a:ln w="12688"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995E1C7E-C527-47E7-9ED2-72FCB95A7E63}"/>
                </a:ext>
              </a:extLst>
            </p:cNvPr>
            <p:cNvSpPr/>
            <p:nvPr/>
          </p:nvSpPr>
          <p:spPr>
            <a:xfrm>
              <a:off x="4506999" y="3799481"/>
              <a:ext cx="12702" cy="12703"/>
            </a:xfrm>
            <a:custGeom>
              <a:avLst/>
              <a:gdLst>
                <a:gd name="connsiteX0" fmla="*/ 0 w 12702"/>
                <a:gd name="connsiteY0" fmla="*/ 0 h 12703"/>
                <a:gd name="connsiteX1" fmla="*/ 0 w 12702"/>
                <a:gd name="connsiteY1" fmla="*/ 0 h 12703"/>
              </a:gdLst>
              <a:ahLst/>
              <a:cxnLst>
                <a:cxn ang="0">
                  <a:pos x="connsiteX0" y="connsiteY0"/>
                </a:cxn>
                <a:cxn ang="0">
                  <a:pos x="connsiteX1" y="connsiteY1"/>
                </a:cxn>
              </a:cxnLst>
              <a:rect l="l" t="t" r="r" b="b"/>
              <a:pathLst>
                <a:path w="12702" h="12703">
                  <a:moveTo>
                    <a:pt x="0" y="0"/>
                  </a:moveTo>
                  <a:lnTo>
                    <a:pt x="0" y="0"/>
                  </a:lnTo>
                  <a:close/>
                </a:path>
              </a:pathLst>
            </a:custGeom>
            <a:solidFill>
              <a:srgbClr val="000000"/>
            </a:solidFill>
            <a:ln w="12688"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9A73CC5-DD34-4007-AEC4-5DF2691AC426}"/>
                </a:ext>
              </a:extLst>
            </p:cNvPr>
            <p:cNvSpPr/>
            <p:nvPr/>
          </p:nvSpPr>
          <p:spPr>
            <a:xfrm>
              <a:off x="5154518" y="3973513"/>
              <a:ext cx="34628" cy="21595"/>
            </a:xfrm>
            <a:custGeom>
              <a:avLst/>
              <a:gdLst>
                <a:gd name="connsiteX0" fmla="*/ 330 w 34628"/>
                <a:gd name="connsiteY0" fmla="*/ 6352 h 21595"/>
                <a:gd name="connsiteX1" fmla="*/ 5412 w 34628"/>
                <a:gd name="connsiteY1" fmla="*/ 15244 h 21595"/>
                <a:gd name="connsiteX2" fmla="*/ 5412 w 34628"/>
                <a:gd name="connsiteY2" fmla="*/ 15244 h 21595"/>
                <a:gd name="connsiteX3" fmla="*/ 14304 w 34628"/>
                <a:gd name="connsiteY3" fmla="*/ 17785 h 21595"/>
                <a:gd name="connsiteX4" fmla="*/ 29547 w 34628"/>
                <a:gd name="connsiteY4" fmla="*/ 21595 h 21595"/>
                <a:gd name="connsiteX5" fmla="*/ 29547 w 34628"/>
                <a:gd name="connsiteY5" fmla="*/ 15244 h 21595"/>
                <a:gd name="connsiteX6" fmla="*/ 29547 w 34628"/>
                <a:gd name="connsiteY6" fmla="*/ 15244 h 21595"/>
                <a:gd name="connsiteX7" fmla="*/ 29547 w 34628"/>
                <a:gd name="connsiteY7" fmla="*/ 13973 h 21595"/>
                <a:gd name="connsiteX8" fmla="*/ 29547 w 34628"/>
                <a:gd name="connsiteY8" fmla="*/ 12703 h 21595"/>
                <a:gd name="connsiteX9" fmla="*/ 30818 w 34628"/>
                <a:gd name="connsiteY9" fmla="*/ 11433 h 21595"/>
                <a:gd name="connsiteX10" fmla="*/ 32088 w 34628"/>
                <a:gd name="connsiteY10" fmla="*/ 10163 h 21595"/>
                <a:gd name="connsiteX11" fmla="*/ 32088 w 34628"/>
                <a:gd name="connsiteY11" fmla="*/ 10163 h 21595"/>
                <a:gd name="connsiteX12" fmla="*/ 34628 w 34628"/>
                <a:gd name="connsiteY12" fmla="*/ 7622 h 21595"/>
                <a:gd name="connsiteX13" fmla="*/ 7952 w 34628"/>
                <a:gd name="connsiteY13" fmla="*/ 0 h 21595"/>
                <a:gd name="connsiteX14" fmla="*/ 330 w 34628"/>
                <a:gd name="connsiteY14" fmla="*/ 6352 h 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628" h="21595">
                  <a:moveTo>
                    <a:pt x="330" y="6352"/>
                  </a:moveTo>
                  <a:cubicBezTo>
                    <a:pt x="-940" y="10163"/>
                    <a:pt x="1601" y="13973"/>
                    <a:pt x="5412" y="15244"/>
                  </a:cubicBezTo>
                  <a:cubicBezTo>
                    <a:pt x="5412" y="15244"/>
                    <a:pt x="5412" y="15244"/>
                    <a:pt x="5412" y="15244"/>
                  </a:cubicBezTo>
                  <a:lnTo>
                    <a:pt x="14304" y="17785"/>
                  </a:lnTo>
                  <a:lnTo>
                    <a:pt x="29547" y="21595"/>
                  </a:lnTo>
                  <a:lnTo>
                    <a:pt x="29547" y="15244"/>
                  </a:lnTo>
                  <a:lnTo>
                    <a:pt x="29547" y="15244"/>
                  </a:lnTo>
                  <a:cubicBezTo>
                    <a:pt x="29547" y="15244"/>
                    <a:pt x="29547" y="13973"/>
                    <a:pt x="29547" y="13973"/>
                  </a:cubicBezTo>
                  <a:lnTo>
                    <a:pt x="29547" y="12703"/>
                  </a:lnTo>
                  <a:lnTo>
                    <a:pt x="30818" y="11433"/>
                  </a:lnTo>
                  <a:lnTo>
                    <a:pt x="32088" y="10163"/>
                  </a:lnTo>
                  <a:lnTo>
                    <a:pt x="32088" y="10163"/>
                  </a:lnTo>
                  <a:lnTo>
                    <a:pt x="34628" y="7622"/>
                  </a:lnTo>
                  <a:lnTo>
                    <a:pt x="7952" y="0"/>
                  </a:lnTo>
                  <a:cubicBezTo>
                    <a:pt x="4141" y="1270"/>
                    <a:pt x="1601" y="2541"/>
                    <a:pt x="330" y="6352"/>
                  </a:cubicBezTo>
                  <a:close/>
                </a:path>
              </a:pathLst>
            </a:custGeom>
            <a:solidFill>
              <a:srgbClr val="000000"/>
            </a:solidFill>
            <a:ln w="12688"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D6E397E1-688A-43C8-BDA9-2BA2BF30948D}"/>
                </a:ext>
              </a:extLst>
            </p:cNvPr>
            <p:cNvSpPr/>
            <p:nvPr/>
          </p:nvSpPr>
          <p:spPr>
            <a:xfrm>
              <a:off x="4157668" y="2700668"/>
              <a:ext cx="1679327" cy="414119"/>
            </a:xfrm>
            <a:custGeom>
              <a:avLst/>
              <a:gdLst>
                <a:gd name="connsiteX0" fmla="*/ 0 w 1679327"/>
                <a:gd name="connsiteY0" fmla="*/ 15244 h 414119"/>
                <a:gd name="connsiteX1" fmla="*/ 1669165 w 1679327"/>
                <a:gd name="connsiteY1" fmla="*/ 414119 h 414119"/>
                <a:gd name="connsiteX2" fmla="*/ 1669165 w 1679327"/>
                <a:gd name="connsiteY2" fmla="*/ 407768 h 414119"/>
                <a:gd name="connsiteX3" fmla="*/ 1676787 w 1679327"/>
                <a:gd name="connsiteY3" fmla="*/ 400146 h 414119"/>
                <a:gd name="connsiteX4" fmla="*/ 1679328 w 1679327"/>
                <a:gd name="connsiteY4" fmla="*/ 400146 h 414119"/>
                <a:gd name="connsiteX5" fmla="*/ 1679328 w 1679327"/>
                <a:gd name="connsiteY5" fmla="*/ 400146 h 414119"/>
                <a:gd name="connsiteX6" fmla="*/ 0 w 1679327"/>
                <a:gd name="connsiteY6" fmla="*/ 0 h 414119"/>
                <a:gd name="connsiteX7" fmla="*/ 0 w 1679327"/>
                <a:gd name="connsiteY7" fmla="*/ 15244 h 414119"/>
                <a:gd name="connsiteX8" fmla="*/ 0 w 1679327"/>
                <a:gd name="connsiteY8" fmla="*/ 15244 h 41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9327" h="414119">
                  <a:moveTo>
                    <a:pt x="0" y="15244"/>
                  </a:moveTo>
                  <a:lnTo>
                    <a:pt x="1669165" y="414119"/>
                  </a:lnTo>
                  <a:lnTo>
                    <a:pt x="1669165" y="407768"/>
                  </a:lnTo>
                  <a:cubicBezTo>
                    <a:pt x="1669165" y="403957"/>
                    <a:pt x="1672976" y="400146"/>
                    <a:pt x="1676787" y="400146"/>
                  </a:cubicBezTo>
                  <a:cubicBezTo>
                    <a:pt x="1678057" y="400146"/>
                    <a:pt x="1678057" y="400146"/>
                    <a:pt x="1679328" y="400146"/>
                  </a:cubicBezTo>
                  <a:lnTo>
                    <a:pt x="1679328" y="400146"/>
                  </a:lnTo>
                  <a:lnTo>
                    <a:pt x="0" y="0"/>
                  </a:lnTo>
                  <a:lnTo>
                    <a:pt x="0" y="15244"/>
                  </a:lnTo>
                  <a:lnTo>
                    <a:pt x="0" y="15244"/>
                  </a:lnTo>
                  <a:close/>
                </a:path>
              </a:pathLst>
            </a:custGeom>
            <a:solidFill>
              <a:srgbClr val="000000"/>
            </a:solidFill>
            <a:ln w="12688"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3844CDF0-5EDC-4B70-91B8-445497BA9890}"/>
                </a:ext>
              </a:extLst>
            </p:cNvPr>
            <p:cNvSpPr/>
            <p:nvPr/>
          </p:nvSpPr>
          <p:spPr>
            <a:xfrm>
              <a:off x="0" y="0"/>
              <a:ext cx="12702" cy="12703"/>
            </a:xfrm>
            <a:custGeom>
              <a:avLst/>
              <a:gdLst/>
              <a:ahLst/>
              <a:cxnLst/>
              <a:rect l="l" t="t" r="r" b="b"/>
              <a:pathLst>
                <a:path w="12702" h="12703"/>
              </a:pathLst>
            </a:custGeom>
            <a:solidFill>
              <a:srgbClr val="000000"/>
            </a:solidFill>
            <a:ln w="12688"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41F9BC7-83C5-4057-A2C8-4F848F42C82D}"/>
                </a:ext>
              </a:extLst>
            </p:cNvPr>
            <p:cNvSpPr/>
            <p:nvPr/>
          </p:nvSpPr>
          <p:spPr>
            <a:xfrm>
              <a:off x="1518000" y="1355415"/>
              <a:ext cx="12702" cy="12703"/>
            </a:xfrm>
            <a:custGeom>
              <a:avLst/>
              <a:gdLst>
                <a:gd name="connsiteX0" fmla="*/ 0 w 12702"/>
                <a:gd name="connsiteY0" fmla="*/ 0 h 12703"/>
                <a:gd name="connsiteX1" fmla="*/ 0 w 12702"/>
                <a:gd name="connsiteY1" fmla="*/ 0 h 12703"/>
                <a:gd name="connsiteX2" fmla="*/ 0 w 12702"/>
                <a:gd name="connsiteY2" fmla="*/ 0 h 12703"/>
              </a:gdLst>
              <a:ahLst/>
              <a:cxnLst>
                <a:cxn ang="0">
                  <a:pos x="connsiteX0" y="connsiteY0"/>
                </a:cxn>
                <a:cxn ang="0">
                  <a:pos x="connsiteX1" y="connsiteY1"/>
                </a:cxn>
                <a:cxn ang="0">
                  <a:pos x="connsiteX2" y="connsiteY2"/>
                </a:cxn>
              </a:cxnLst>
              <a:rect l="l" t="t" r="r" b="b"/>
              <a:pathLst>
                <a:path w="12702" h="12703">
                  <a:moveTo>
                    <a:pt x="0" y="0"/>
                  </a:move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84BA6083-4348-4790-9CF7-508DE1B4CB49}"/>
                </a:ext>
              </a:extLst>
            </p:cNvPr>
            <p:cNvSpPr/>
            <p:nvPr/>
          </p:nvSpPr>
          <p:spPr>
            <a:xfrm>
              <a:off x="1518000" y="1370658"/>
              <a:ext cx="170219" cy="2169680"/>
            </a:xfrm>
            <a:custGeom>
              <a:avLst/>
              <a:gdLst>
                <a:gd name="connsiteX0" fmla="*/ 170219 w 170219"/>
                <a:gd name="connsiteY0" fmla="*/ 2163329 h 2169680"/>
                <a:gd name="connsiteX1" fmla="*/ 10162 w 170219"/>
                <a:gd name="connsiteY1" fmla="*/ 1270 h 2169680"/>
                <a:gd name="connsiteX2" fmla="*/ 3811 w 170219"/>
                <a:gd name="connsiteY2" fmla="*/ 0 h 2169680"/>
                <a:gd name="connsiteX3" fmla="*/ 0 w 170219"/>
                <a:gd name="connsiteY3" fmla="*/ 1270 h 2169680"/>
                <a:gd name="connsiteX4" fmla="*/ 160057 w 170219"/>
                <a:gd name="connsiteY4" fmla="*/ 2169681 h 2169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19" h="2169680">
                  <a:moveTo>
                    <a:pt x="170219" y="2163329"/>
                  </a:moveTo>
                  <a:lnTo>
                    <a:pt x="10162" y="1270"/>
                  </a:lnTo>
                  <a:lnTo>
                    <a:pt x="3811" y="0"/>
                  </a:lnTo>
                  <a:lnTo>
                    <a:pt x="0" y="1270"/>
                  </a:lnTo>
                  <a:lnTo>
                    <a:pt x="160057" y="2169681"/>
                  </a:lnTo>
                  <a:close/>
                </a:path>
              </a:pathLst>
            </a:custGeom>
            <a:solidFill>
              <a:srgbClr val="000000"/>
            </a:solidFill>
            <a:ln w="12688"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B7EB845F-19E9-4692-B47E-8FE8390DE115}"/>
                </a:ext>
              </a:extLst>
            </p:cNvPr>
            <p:cNvSpPr/>
            <p:nvPr/>
          </p:nvSpPr>
          <p:spPr>
            <a:xfrm>
              <a:off x="5178984" y="3990027"/>
              <a:ext cx="20324" cy="1191545"/>
            </a:xfrm>
            <a:custGeom>
              <a:avLst/>
              <a:gdLst>
                <a:gd name="connsiteX0" fmla="*/ 5081 w 20324"/>
                <a:gd name="connsiteY0" fmla="*/ 5081 h 1191545"/>
                <a:gd name="connsiteX1" fmla="*/ 0 w 20324"/>
                <a:gd name="connsiteY1" fmla="*/ 1190275 h 1191545"/>
                <a:gd name="connsiteX2" fmla="*/ 6351 w 20324"/>
                <a:gd name="connsiteY2" fmla="*/ 1191546 h 1191545"/>
                <a:gd name="connsiteX3" fmla="*/ 15243 w 20324"/>
                <a:gd name="connsiteY3" fmla="*/ 1183924 h 1191545"/>
                <a:gd name="connsiteX4" fmla="*/ 20324 w 20324"/>
                <a:gd name="connsiteY4" fmla="*/ 3811 h 1191545"/>
                <a:gd name="connsiteX5" fmla="*/ 17784 w 20324"/>
                <a:gd name="connsiteY5" fmla="*/ 6352 h 1191545"/>
                <a:gd name="connsiteX6" fmla="*/ 7621 w 20324"/>
                <a:gd name="connsiteY6" fmla="*/ 5081 h 1191545"/>
                <a:gd name="connsiteX7" fmla="*/ 7621 w 20324"/>
                <a:gd name="connsiteY7" fmla="*/ 5081 h 1191545"/>
                <a:gd name="connsiteX8" fmla="*/ 6351 w 20324"/>
                <a:gd name="connsiteY8" fmla="*/ 0 h 1191545"/>
                <a:gd name="connsiteX9" fmla="*/ 6351 w 20324"/>
                <a:gd name="connsiteY9" fmla="*/ 0 h 1191545"/>
                <a:gd name="connsiteX10" fmla="*/ 5081 w 20324"/>
                <a:gd name="connsiteY10" fmla="*/ 5081 h 119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24" h="1191545">
                  <a:moveTo>
                    <a:pt x="5081" y="5081"/>
                  </a:moveTo>
                  <a:lnTo>
                    <a:pt x="0" y="1190275"/>
                  </a:lnTo>
                  <a:lnTo>
                    <a:pt x="6351" y="1191546"/>
                  </a:lnTo>
                  <a:lnTo>
                    <a:pt x="15243" y="1183924"/>
                  </a:lnTo>
                  <a:lnTo>
                    <a:pt x="20324" y="3811"/>
                  </a:lnTo>
                  <a:lnTo>
                    <a:pt x="17784" y="6352"/>
                  </a:lnTo>
                  <a:cubicBezTo>
                    <a:pt x="13973" y="8892"/>
                    <a:pt x="10162" y="8892"/>
                    <a:pt x="7621" y="5081"/>
                  </a:cubicBezTo>
                  <a:cubicBezTo>
                    <a:pt x="7621" y="5081"/>
                    <a:pt x="7621" y="5081"/>
                    <a:pt x="7621" y="5081"/>
                  </a:cubicBezTo>
                  <a:cubicBezTo>
                    <a:pt x="6351" y="3811"/>
                    <a:pt x="6351" y="1270"/>
                    <a:pt x="6351" y="0"/>
                  </a:cubicBezTo>
                  <a:lnTo>
                    <a:pt x="6351" y="0"/>
                  </a:lnTo>
                  <a:lnTo>
                    <a:pt x="5081" y="5081"/>
                  </a:lnTo>
                  <a:close/>
                </a:path>
              </a:pathLst>
            </a:custGeom>
            <a:solidFill>
              <a:srgbClr val="000000"/>
            </a:solidFill>
            <a:ln w="12688"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1D6E3817-CAA4-4699-9BDD-D5F6DE77FDB9}"/>
                </a:ext>
              </a:extLst>
            </p:cNvPr>
            <p:cNvSpPr/>
            <p:nvPr/>
          </p:nvSpPr>
          <p:spPr>
            <a:xfrm>
              <a:off x="1087370" y="4296171"/>
              <a:ext cx="63514" cy="546231"/>
            </a:xfrm>
            <a:custGeom>
              <a:avLst/>
              <a:gdLst>
                <a:gd name="connsiteX0" fmla="*/ 62244 w 63514"/>
                <a:gd name="connsiteY0" fmla="*/ 541150 h 546231"/>
                <a:gd name="connsiteX1" fmla="*/ 63515 w 63514"/>
                <a:gd name="connsiteY1" fmla="*/ 546231 h 546231"/>
                <a:gd name="connsiteX2" fmla="*/ 63515 w 63514"/>
                <a:gd name="connsiteY2" fmla="*/ 544961 h 546231"/>
                <a:gd name="connsiteX3" fmla="*/ 15244 w 63514"/>
                <a:gd name="connsiteY3" fmla="*/ 5081 h 546231"/>
                <a:gd name="connsiteX4" fmla="*/ 5081 w 63514"/>
                <a:gd name="connsiteY4" fmla="*/ 1270 h 546231"/>
                <a:gd name="connsiteX5" fmla="*/ 0 w 63514"/>
                <a:gd name="connsiteY5" fmla="*/ 0 h 546231"/>
                <a:gd name="connsiteX6" fmla="*/ 48271 w 63514"/>
                <a:gd name="connsiteY6" fmla="*/ 541150 h 546231"/>
                <a:gd name="connsiteX7" fmla="*/ 52082 w 63514"/>
                <a:gd name="connsiteY7" fmla="*/ 538609 h 546231"/>
                <a:gd name="connsiteX8" fmla="*/ 62244 w 63514"/>
                <a:gd name="connsiteY8" fmla="*/ 541150 h 546231"/>
                <a:gd name="connsiteX9" fmla="*/ 62244 w 63514"/>
                <a:gd name="connsiteY9" fmla="*/ 541150 h 54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514" h="546231">
                  <a:moveTo>
                    <a:pt x="62244" y="541150"/>
                  </a:moveTo>
                  <a:cubicBezTo>
                    <a:pt x="63515" y="542420"/>
                    <a:pt x="63515" y="543690"/>
                    <a:pt x="63515" y="546231"/>
                  </a:cubicBezTo>
                  <a:cubicBezTo>
                    <a:pt x="63515" y="546231"/>
                    <a:pt x="63515" y="544961"/>
                    <a:pt x="63515" y="544961"/>
                  </a:cubicBezTo>
                  <a:lnTo>
                    <a:pt x="15244" y="5081"/>
                  </a:lnTo>
                  <a:lnTo>
                    <a:pt x="5081" y="1270"/>
                  </a:lnTo>
                  <a:lnTo>
                    <a:pt x="0" y="0"/>
                  </a:lnTo>
                  <a:lnTo>
                    <a:pt x="48271" y="541150"/>
                  </a:lnTo>
                  <a:lnTo>
                    <a:pt x="52082" y="538609"/>
                  </a:lnTo>
                  <a:cubicBezTo>
                    <a:pt x="54623" y="537339"/>
                    <a:pt x="59704" y="537339"/>
                    <a:pt x="62244" y="541150"/>
                  </a:cubicBezTo>
                  <a:cubicBezTo>
                    <a:pt x="62244" y="541150"/>
                    <a:pt x="62244" y="541150"/>
                    <a:pt x="62244" y="541150"/>
                  </a:cubicBezTo>
                  <a:close/>
                </a:path>
              </a:pathLst>
            </a:custGeom>
            <a:solidFill>
              <a:srgbClr val="000000"/>
            </a:solidFill>
            <a:ln w="12688"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035329B9-6E20-4944-B994-9B94324AF7A8}"/>
                </a:ext>
              </a:extLst>
            </p:cNvPr>
            <p:cNvSpPr/>
            <p:nvPr/>
          </p:nvSpPr>
          <p:spPr>
            <a:xfrm>
              <a:off x="1050532" y="4832750"/>
              <a:ext cx="100353" cy="68085"/>
            </a:xfrm>
            <a:custGeom>
              <a:avLst/>
              <a:gdLst>
                <a:gd name="connsiteX0" fmla="*/ 16514 w 100353"/>
                <a:gd name="connsiteY0" fmla="*/ 68086 h 68085"/>
                <a:gd name="connsiteX1" fmla="*/ 96542 w 100353"/>
                <a:gd name="connsiteY1" fmla="*/ 14733 h 68085"/>
                <a:gd name="connsiteX2" fmla="*/ 97813 w 100353"/>
                <a:gd name="connsiteY2" fmla="*/ 13463 h 68085"/>
                <a:gd name="connsiteX3" fmla="*/ 99083 w 100353"/>
                <a:gd name="connsiteY3" fmla="*/ 12192 h 68085"/>
                <a:gd name="connsiteX4" fmla="*/ 99083 w 100353"/>
                <a:gd name="connsiteY4" fmla="*/ 10922 h 68085"/>
                <a:gd name="connsiteX5" fmla="*/ 100353 w 100353"/>
                <a:gd name="connsiteY5" fmla="*/ 9652 h 68085"/>
                <a:gd name="connsiteX6" fmla="*/ 100353 w 100353"/>
                <a:gd name="connsiteY6" fmla="*/ 8382 h 68085"/>
                <a:gd name="connsiteX7" fmla="*/ 99083 w 100353"/>
                <a:gd name="connsiteY7" fmla="*/ 3301 h 68085"/>
                <a:gd name="connsiteX8" fmla="*/ 88921 w 100353"/>
                <a:gd name="connsiteY8" fmla="*/ 760 h 68085"/>
                <a:gd name="connsiteX9" fmla="*/ 88921 w 100353"/>
                <a:gd name="connsiteY9" fmla="*/ 760 h 68085"/>
                <a:gd name="connsiteX10" fmla="*/ 85110 w 100353"/>
                <a:gd name="connsiteY10" fmla="*/ 3301 h 68085"/>
                <a:gd name="connsiteX11" fmla="*/ 0 w 100353"/>
                <a:gd name="connsiteY11" fmla="*/ 60464 h 68085"/>
                <a:gd name="connsiteX12" fmla="*/ 3811 w 100353"/>
                <a:gd name="connsiteY12" fmla="*/ 61734 h 68085"/>
                <a:gd name="connsiteX13" fmla="*/ 16514 w 100353"/>
                <a:gd name="connsiteY13" fmla="*/ 68086 h 68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353" h="68085">
                  <a:moveTo>
                    <a:pt x="16514" y="68086"/>
                  </a:moveTo>
                  <a:lnTo>
                    <a:pt x="96542" y="14733"/>
                  </a:lnTo>
                  <a:lnTo>
                    <a:pt x="97813" y="13463"/>
                  </a:lnTo>
                  <a:lnTo>
                    <a:pt x="99083" y="12192"/>
                  </a:lnTo>
                  <a:cubicBezTo>
                    <a:pt x="99083" y="12192"/>
                    <a:pt x="99083" y="10922"/>
                    <a:pt x="99083" y="10922"/>
                  </a:cubicBezTo>
                  <a:cubicBezTo>
                    <a:pt x="99083" y="10922"/>
                    <a:pt x="99083" y="9652"/>
                    <a:pt x="100353" y="9652"/>
                  </a:cubicBezTo>
                  <a:cubicBezTo>
                    <a:pt x="100353" y="9652"/>
                    <a:pt x="100353" y="8382"/>
                    <a:pt x="100353" y="8382"/>
                  </a:cubicBezTo>
                  <a:cubicBezTo>
                    <a:pt x="100353" y="7111"/>
                    <a:pt x="100353" y="4571"/>
                    <a:pt x="99083" y="3301"/>
                  </a:cubicBezTo>
                  <a:cubicBezTo>
                    <a:pt x="96542" y="-511"/>
                    <a:pt x="92731" y="-511"/>
                    <a:pt x="88921" y="760"/>
                  </a:cubicBezTo>
                  <a:cubicBezTo>
                    <a:pt x="88921" y="760"/>
                    <a:pt x="88921" y="760"/>
                    <a:pt x="88921" y="760"/>
                  </a:cubicBezTo>
                  <a:lnTo>
                    <a:pt x="85110" y="3301"/>
                  </a:lnTo>
                  <a:lnTo>
                    <a:pt x="0" y="60464"/>
                  </a:lnTo>
                  <a:lnTo>
                    <a:pt x="3811" y="61734"/>
                  </a:lnTo>
                  <a:lnTo>
                    <a:pt x="16514" y="68086"/>
                  </a:lnTo>
                  <a:close/>
                </a:path>
              </a:pathLst>
            </a:custGeom>
            <a:solidFill>
              <a:srgbClr val="000000"/>
            </a:solidFill>
            <a:ln w="12688"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98EC58D-5B20-41D9-B17B-804ECCF9870F}"/>
                </a:ext>
              </a:extLst>
            </p:cNvPr>
            <p:cNvSpPr/>
            <p:nvPr/>
          </p:nvSpPr>
          <p:spPr>
            <a:xfrm>
              <a:off x="1728868" y="6460770"/>
              <a:ext cx="12702" cy="12703"/>
            </a:xfrm>
            <a:custGeom>
              <a:avLst/>
              <a:gdLst>
                <a:gd name="connsiteX0" fmla="*/ 0 w 12702"/>
                <a:gd name="connsiteY0" fmla="*/ 0 h 12703"/>
                <a:gd name="connsiteX1" fmla="*/ 0 w 12702"/>
                <a:gd name="connsiteY1" fmla="*/ 0 h 12703"/>
                <a:gd name="connsiteX2" fmla="*/ 0 w 12702"/>
                <a:gd name="connsiteY2" fmla="*/ 0 h 12703"/>
              </a:gdLst>
              <a:ahLst/>
              <a:cxnLst>
                <a:cxn ang="0">
                  <a:pos x="connsiteX0" y="connsiteY0"/>
                </a:cxn>
                <a:cxn ang="0">
                  <a:pos x="connsiteX1" y="connsiteY1"/>
                </a:cxn>
                <a:cxn ang="0">
                  <a:pos x="connsiteX2" y="connsiteY2"/>
                </a:cxn>
              </a:cxnLst>
              <a:rect l="l" t="t" r="r" b="b"/>
              <a:pathLst>
                <a:path w="12702" h="12703">
                  <a:moveTo>
                    <a:pt x="0" y="0"/>
                  </a:move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0B3611A8-A099-4F43-A368-E0424237905B}"/>
                </a:ext>
              </a:extLst>
            </p:cNvPr>
            <p:cNvSpPr/>
            <p:nvPr/>
          </p:nvSpPr>
          <p:spPr>
            <a:xfrm>
              <a:off x="1719976" y="6434094"/>
              <a:ext cx="17784" cy="19054"/>
            </a:xfrm>
            <a:custGeom>
              <a:avLst/>
              <a:gdLst>
                <a:gd name="connsiteX0" fmla="*/ 5081 w 17784"/>
                <a:gd name="connsiteY0" fmla="*/ 1270 h 19054"/>
                <a:gd name="connsiteX1" fmla="*/ 0 w 17784"/>
                <a:gd name="connsiteY1" fmla="*/ 0 h 19054"/>
                <a:gd name="connsiteX2" fmla="*/ 1270 w 17784"/>
                <a:gd name="connsiteY2" fmla="*/ 8892 h 19054"/>
                <a:gd name="connsiteX3" fmla="*/ 12703 w 17784"/>
                <a:gd name="connsiteY3" fmla="*/ 12703 h 19054"/>
                <a:gd name="connsiteX4" fmla="*/ 17784 w 17784"/>
                <a:gd name="connsiteY4" fmla="*/ 19055 h 19054"/>
                <a:gd name="connsiteX5" fmla="*/ 17784 w 17784"/>
                <a:gd name="connsiteY5" fmla="*/ 19055 h 19054"/>
                <a:gd name="connsiteX6" fmla="*/ 17784 w 17784"/>
                <a:gd name="connsiteY6" fmla="*/ 13973 h 19054"/>
                <a:gd name="connsiteX7" fmla="*/ 16514 w 17784"/>
                <a:gd name="connsiteY7" fmla="*/ 5081 h 19054"/>
                <a:gd name="connsiteX8" fmla="*/ 5081 w 17784"/>
                <a:gd name="connsiteY8" fmla="*/ 1270 h 1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4" h="19054">
                  <a:moveTo>
                    <a:pt x="5081" y="1270"/>
                  </a:moveTo>
                  <a:lnTo>
                    <a:pt x="0" y="0"/>
                  </a:lnTo>
                  <a:lnTo>
                    <a:pt x="1270" y="8892"/>
                  </a:lnTo>
                  <a:lnTo>
                    <a:pt x="12703" y="12703"/>
                  </a:lnTo>
                  <a:cubicBezTo>
                    <a:pt x="15244" y="13973"/>
                    <a:pt x="17784" y="16514"/>
                    <a:pt x="17784" y="19055"/>
                  </a:cubicBezTo>
                  <a:lnTo>
                    <a:pt x="17784" y="19055"/>
                  </a:lnTo>
                  <a:lnTo>
                    <a:pt x="17784" y="13973"/>
                  </a:lnTo>
                  <a:lnTo>
                    <a:pt x="16514" y="5081"/>
                  </a:lnTo>
                  <a:lnTo>
                    <a:pt x="5081" y="1270"/>
                  </a:lnTo>
                  <a:close/>
                </a:path>
              </a:pathLst>
            </a:custGeom>
            <a:solidFill>
              <a:srgbClr val="000000"/>
            </a:solidFill>
            <a:ln w="12688"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8B1B378-D724-46FF-AFD4-C4E663E945A1}"/>
                </a:ext>
              </a:extLst>
            </p:cNvPr>
            <p:cNvSpPr/>
            <p:nvPr/>
          </p:nvSpPr>
          <p:spPr>
            <a:xfrm>
              <a:off x="1726328" y="6403606"/>
              <a:ext cx="21595" cy="22865"/>
            </a:xfrm>
            <a:custGeom>
              <a:avLst/>
              <a:gdLst>
                <a:gd name="connsiteX0" fmla="*/ 3811 w 21595"/>
                <a:gd name="connsiteY0" fmla="*/ 17784 h 22865"/>
                <a:gd name="connsiteX1" fmla="*/ 16514 w 21595"/>
                <a:gd name="connsiteY1" fmla="*/ 22865 h 22865"/>
                <a:gd name="connsiteX2" fmla="*/ 21595 w 21595"/>
                <a:gd name="connsiteY2" fmla="*/ 17784 h 22865"/>
                <a:gd name="connsiteX3" fmla="*/ 20325 w 21595"/>
                <a:gd name="connsiteY3" fmla="*/ 5081 h 22865"/>
                <a:gd name="connsiteX4" fmla="*/ 20325 w 21595"/>
                <a:gd name="connsiteY4" fmla="*/ 0 h 22865"/>
                <a:gd name="connsiteX5" fmla="*/ 0 w 21595"/>
                <a:gd name="connsiteY5" fmla="*/ 16514 h 2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5" h="22865">
                  <a:moveTo>
                    <a:pt x="3811" y="17784"/>
                  </a:moveTo>
                  <a:lnTo>
                    <a:pt x="16514" y="22865"/>
                  </a:lnTo>
                  <a:lnTo>
                    <a:pt x="21595" y="17784"/>
                  </a:lnTo>
                  <a:lnTo>
                    <a:pt x="20325" y="5081"/>
                  </a:lnTo>
                  <a:lnTo>
                    <a:pt x="20325" y="0"/>
                  </a:lnTo>
                  <a:lnTo>
                    <a:pt x="0" y="16514"/>
                  </a:lnTo>
                  <a:close/>
                </a:path>
              </a:pathLst>
            </a:custGeom>
            <a:solidFill>
              <a:srgbClr val="000000"/>
            </a:solidFill>
            <a:ln w="12688"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4FD8E006-AC59-4244-85F9-62B0B139CD33}"/>
                </a:ext>
              </a:extLst>
            </p:cNvPr>
            <p:cNvSpPr/>
            <p:nvPr/>
          </p:nvSpPr>
          <p:spPr>
            <a:xfrm>
              <a:off x="4500647" y="5723993"/>
              <a:ext cx="22865" cy="647855"/>
            </a:xfrm>
            <a:custGeom>
              <a:avLst/>
              <a:gdLst>
                <a:gd name="connsiteX0" fmla="*/ 1270 w 22865"/>
                <a:gd name="connsiteY0" fmla="*/ 1270 h 647855"/>
                <a:gd name="connsiteX1" fmla="*/ 1270 w 22865"/>
                <a:gd name="connsiteY1" fmla="*/ 17784 h 647855"/>
                <a:gd name="connsiteX2" fmla="*/ 7622 w 22865"/>
                <a:gd name="connsiteY2" fmla="*/ 642774 h 647855"/>
                <a:gd name="connsiteX3" fmla="*/ 17784 w 22865"/>
                <a:gd name="connsiteY3" fmla="*/ 646585 h 647855"/>
                <a:gd name="connsiteX4" fmla="*/ 22866 w 22865"/>
                <a:gd name="connsiteY4" fmla="*/ 647856 h 647855"/>
                <a:gd name="connsiteX5" fmla="*/ 15244 w 22865"/>
                <a:gd name="connsiteY5" fmla="*/ 5081 h 647855"/>
                <a:gd name="connsiteX6" fmla="*/ 0 w 22865"/>
                <a:gd name="connsiteY6" fmla="*/ 0 h 647855"/>
                <a:gd name="connsiteX7" fmla="*/ 1270 w 22865"/>
                <a:gd name="connsiteY7" fmla="*/ 1270 h 64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5" h="647855">
                  <a:moveTo>
                    <a:pt x="1270" y="1270"/>
                  </a:moveTo>
                  <a:lnTo>
                    <a:pt x="1270" y="17784"/>
                  </a:lnTo>
                  <a:lnTo>
                    <a:pt x="7622" y="642774"/>
                  </a:lnTo>
                  <a:lnTo>
                    <a:pt x="17784" y="646585"/>
                  </a:lnTo>
                  <a:lnTo>
                    <a:pt x="22866" y="647856"/>
                  </a:lnTo>
                  <a:lnTo>
                    <a:pt x="15244" y="5081"/>
                  </a:lnTo>
                  <a:lnTo>
                    <a:pt x="0" y="0"/>
                  </a:lnTo>
                  <a:cubicBezTo>
                    <a:pt x="1270" y="1270"/>
                    <a:pt x="1270" y="1270"/>
                    <a:pt x="1270" y="1270"/>
                  </a:cubicBezTo>
                  <a:close/>
                </a:path>
              </a:pathLst>
            </a:custGeom>
            <a:solidFill>
              <a:srgbClr val="000000"/>
            </a:solidFill>
            <a:ln w="12688"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ACD97AA0-4E0C-49E2-BF1D-11E3871FD9A8}"/>
                </a:ext>
              </a:extLst>
            </p:cNvPr>
            <p:cNvSpPr/>
            <p:nvPr/>
          </p:nvSpPr>
          <p:spPr>
            <a:xfrm>
              <a:off x="3748634" y="4273305"/>
              <a:ext cx="74947" cy="36838"/>
            </a:xfrm>
            <a:custGeom>
              <a:avLst/>
              <a:gdLst>
                <a:gd name="connsiteX0" fmla="*/ 1270 w 74947"/>
                <a:gd name="connsiteY0" fmla="*/ 15244 h 36838"/>
                <a:gd name="connsiteX1" fmla="*/ 74947 w 74947"/>
                <a:gd name="connsiteY1" fmla="*/ 36839 h 36838"/>
                <a:gd name="connsiteX2" fmla="*/ 74947 w 74947"/>
                <a:gd name="connsiteY2" fmla="*/ 31758 h 36838"/>
                <a:gd name="connsiteX3" fmla="*/ 74947 w 74947"/>
                <a:gd name="connsiteY3" fmla="*/ 21595 h 36838"/>
                <a:gd name="connsiteX4" fmla="*/ 0 w 74947"/>
                <a:gd name="connsiteY4" fmla="*/ 0 h 36838"/>
                <a:gd name="connsiteX5" fmla="*/ 1270 w 74947"/>
                <a:gd name="connsiteY5" fmla="*/ 5081 h 3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47" h="36838">
                  <a:moveTo>
                    <a:pt x="1270" y="15244"/>
                  </a:moveTo>
                  <a:lnTo>
                    <a:pt x="74947" y="36839"/>
                  </a:lnTo>
                  <a:lnTo>
                    <a:pt x="74947" y="31758"/>
                  </a:lnTo>
                  <a:lnTo>
                    <a:pt x="74947" y="21595"/>
                  </a:lnTo>
                  <a:lnTo>
                    <a:pt x="0" y="0"/>
                  </a:lnTo>
                  <a:lnTo>
                    <a:pt x="1270" y="5081"/>
                  </a:lnTo>
                  <a:close/>
                </a:path>
              </a:pathLst>
            </a:custGeom>
            <a:solidFill>
              <a:srgbClr val="000000"/>
            </a:solidFill>
            <a:ln w="12688"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9BBEB12-0BA4-4144-9291-1F323E4FE027}"/>
                </a:ext>
              </a:extLst>
            </p:cNvPr>
            <p:cNvSpPr/>
            <p:nvPr/>
          </p:nvSpPr>
          <p:spPr>
            <a:xfrm>
              <a:off x="4179263" y="3800752"/>
              <a:ext cx="323924" cy="256601"/>
            </a:xfrm>
            <a:custGeom>
              <a:avLst/>
              <a:gdLst>
                <a:gd name="connsiteX0" fmla="*/ 323925 w 323924"/>
                <a:gd name="connsiteY0" fmla="*/ 0 h 256601"/>
                <a:gd name="connsiteX1" fmla="*/ 323925 w 323924"/>
                <a:gd name="connsiteY1" fmla="*/ 0 h 256601"/>
                <a:gd name="connsiteX2" fmla="*/ 323925 w 323924"/>
                <a:gd name="connsiteY2" fmla="*/ 0 h 256601"/>
                <a:gd name="connsiteX3" fmla="*/ 3811 w 323924"/>
                <a:gd name="connsiteY3" fmla="*/ 236276 h 256601"/>
                <a:gd name="connsiteX4" fmla="*/ 3811 w 323924"/>
                <a:gd name="connsiteY4" fmla="*/ 250250 h 256601"/>
                <a:gd name="connsiteX5" fmla="*/ 0 w 323924"/>
                <a:gd name="connsiteY5" fmla="*/ 256601 h 256601"/>
                <a:gd name="connsiteX6" fmla="*/ 1270 w 323924"/>
                <a:gd name="connsiteY6" fmla="*/ 256601 h 256601"/>
                <a:gd name="connsiteX7" fmla="*/ 321384 w 323924"/>
                <a:gd name="connsiteY7" fmla="*/ 21595 h 256601"/>
                <a:gd name="connsiteX8" fmla="*/ 321384 w 323924"/>
                <a:gd name="connsiteY8" fmla="*/ 6352 h 256601"/>
                <a:gd name="connsiteX9" fmla="*/ 323925 w 323924"/>
                <a:gd name="connsiteY9" fmla="*/ 0 h 25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924" h="256601">
                  <a:moveTo>
                    <a:pt x="323925" y="0"/>
                  </a:moveTo>
                  <a:lnTo>
                    <a:pt x="323925" y="0"/>
                  </a:lnTo>
                  <a:lnTo>
                    <a:pt x="323925" y="0"/>
                  </a:lnTo>
                  <a:lnTo>
                    <a:pt x="3811" y="236276"/>
                  </a:lnTo>
                  <a:lnTo>
                    <a:pt x="3811" y="250250"/>
                  </a:lnTo>
                  <a:cubicBezTo>
                    <a:pt x="3811" y="252791"/>
                    <a:pt x="2541" y="255331"/>
                    <a:pt x="0" y="256601"/>
                  </a:cubicBezTo>
                  <a:lnTo>
                    <a:pt x="1270" y="256601"/>
                  </a:lnTo>
                  <a:lnTo>
                    <a:pt x="321384" y="21595"/>
                  </a:lnTo>
                  <a:lnTo>
                    <a:pt x="321384" y="6352"/>
                  </a:lnTo>
                  <a:cubicBezTo>
                    <a:pt x="321384" y="3811"/>
                    <a:pt x="322654" y="1270"/>
                    <a:pt x="323925" y="0"/>
                  </a:cubicBezTo>
                  <a:close/>
                </a:path>
              </a:pathLst>
            </a:custGeom>
            <a:solidFill>
              <a:srgbClr val="000000"/>
            </a:solidFill>
            <a:ln w="12688"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68B353E9-8848-4360-AE1B-9FC1367D4BAE}"/>
                </a:ext>
              </a:extLst>
            </p:cNvPr>
            <p:cNvSpPr/>
            <p:nvPr/>
          </p:nvSpPr>
          <p:spPr>
            <a:xfrm>
              <a:off x="4168537" y="4055518"/>
              <a:ext cx="564" cy="564"/>
            </a:xfrm>
            <a:custGeom>
              <a:avLst/>
              <a:gdLst>
                <a:gd name="connsiteX0" fmla="*/ 565 w 564"/>
                <a:gd name="connsiteY0" fmla="*/ 564 h 564"/>
                <a:gd name="connsiteX1" fmla="*/ 565 w 564"/>
                <a:gd name="connsiteY1" fmla="*/ 564 h 564"/>
                <a:gd name="connsiteX2" fmla="*/ 565 w 564"/>
                <a:gd name="connsiteY2" fmla="*/ 564 h 564"/>
                <a:gd name="connsiteX3" fmla="*/ 565 w 564"/>
                <a:gd name="connsiteY3" fmla="*/ 564 h 564"/>
              </a:gdLst>
              <a:ahLst/>
              <a:cxnLst>
                <a:cxn ang="0">
                  <a:pos x="connsiteX0" y="connsiteY0"/>
                </a:cxn>
                <a:cxn ang="0">
                  <a:pos x="connsiteX1" y="connsiteY1"/>
                </a:cxn>
                <a:cxn ang="0">
                  <a:pos x="connsiteX2" y="connsiteY2"/>
                </a:cxn>
                <a:cxn ang="0">
                  <a:pos x="connsiteX3" y="connsiteY3"/>
                </a:cxn>
              </a:cxnLst>
              <a:rect l="l" t="t" r="r" b="b"/>
              <a:pathLst>
                <a:path w="564" h="564">
                  <a:moveTo>
                    <a:pt x="565" y="564"/>
                  </a:moveTo>
                  <a:lnTo>
                    <a:pt x="565" y="564"/>
                  </a:lnTo>
                  <a:cubicBezTo>
                    <a:pt x="565" y="564"/>
                    <a:pt x="-706" y="564"/>
                    <a:pt x="565" y="564"/>
                  </a:cubicBezTo>
                  <a:cubicBezTo>
                    <a:pt x="-706" y="-706"/>
                    <a:pt x="565" y="564"/>
                    <a:pt x="565" y="564"/>
                  </a:cubicBezTo>
                  <a:close/>
                </a:path>
              </a:pathLst>
            </a:custGeom>
            <a:solidFill>
              <a:srgbClr val="000000"/>
            </a:solidFill>
            <a:ln w="12688"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58F0DD5B-E486-4FB5-8F3B-4490C0E17E2A}"/>
                </a:ext>
              </a:extLst>
            </p:cNvPr>
            <p:cNvSpPr/>
            <p:nvPr/>
          </p:nvSpPr>
          <p:spPr>
            <a:xfrm>
              <a:off x="4513350" y="3802022"/>
              <a:ext cx="1270" cy="1270"/>
            </a:xfrm>
            <a:custGeom>
              <a:avLst/>
              <a:gdLst>
                <a:gd name="connsiteX0" fmla="*/ 0 w 1270"/>
                <a:gd name="connsiteY0" fmla="*/ 0 h 1270"/>
                <a:gd name="connsiteX1" fmla="*/ 1270 w 1270"/>
                <a:gd name="connsiteY1" fmla="*/ 1270 h 1270"/>
                <a:gd name="connsiteX2" fmla="*/ 0 w 1270"/>
                <a:gd name="connsiteY2" fmla="*/ 0 h 1270"/>
                <a:gd name="connsiteX3" fmla="*/ 0 w 1270"/>
                <a:gd name="connsiteY3" fmla="*/ 0 h 1270"/>
              </a:gdLst>
              <a:ahLst/>
              <a:cxnLst>
                <a:cxn ang="0">
                  <a:pos x="connsiteX0" y="connsiteY0"/>
                </a:cxn>
                <a:cxn ang="0">
                  <a:pos x="connsiteX1" y="connsiteY1"/>
                </a:cxn>
                <a:cxn ang="0">
                  <a:pos x="connsiteX2" y="connsiteY2"/>
                </a:cxn>
                <a:cxn ang="0">
                  <a:pos x="connsiteX3" y="connsiteY3"/>
                </a:cxn>
              </a:cxnLst>
              <a:rect l="l" t="t" r="r" b="b"/>
              <a:pathLst>
                <a:path w="1270" h="1270">
                  <a:moveTo>
                    <a:pt x="0" y="0"/>
                  </a:moveTo>
                  <a:lnTo>
                    <a:pt x="1270" y="1270"/>
                  </a:lnTo>
                  <a:cubicBezTo>
                    <a:pt x="0" y="1270"/>
                    <a:pt x="0" y="1270"/>
                    <a:pt x="0" y="0"/>
                  </a:cubicBezTo>
                  <a:lnTo>
                    <a:pt x="0" y="0"/>
                  </a:lnTo>
                  <a:close/>
                </a:path>
              </a:pathLst>
            </a:custGeom>
            <a:solidFill>
              <a:srgbClr val="000000"/>
            </a:solidFill>
            <a:ln w="12688"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BA83C37-DE06-41DF-A451-F321EA0ECF1D}"/>
                </a:ext>
              </a:extLst>
            </p:cNvPr>
            <p:cNvSpPr/>
            <p:nvPr/>
          </p:nvSpPr>
          <p:spPr>
            <a:xfrm>
              <a:off x="4504459" y="3800752"/>
              <a:ext cx="1270" cy="12703"/>
            </a:xfrm>
            <a:custGeom>
              <a:avLst/>
              <a:gdLst>
                <a:gd name="connsiteX0" fmla="*/ 0 w 1270"/>
                <a:gd name="connsiteY0" fmla="*/ 0 h 12703"/>
                <a:gd name="connsiteX1" fmla="*/ 1270 w 1270"/>
                <a:gd name="connsiteY1" fmla="*/ 0 h 12703"/>
                <a:gd name="connsiteX2" fmla="*/ 1270 w 1270"/>
                <a:gd name="connsiteY2" fmla="*/ 0 h 12703"/>
                <a:gd name="connsiteX3" fmla="*/ 0 w 1270"/>
                <a:gd name="connsiteY3" fmla="*/ 0 h 12703"/>
              </a:gdLst>
              <a:ahLst/>
              <a:cxnLst>
                <a:cxn ang="0">
                  <a:pos x="connsiteX0" y="connsiteY0"/>
                </a:cxn>
                <a:cxn ang="0">
                  <a:pos x="connsiteX1" y="connsiteY1"/>
                </a:cxn>
                <a:cxn ang="0">
                  <a:pos x="connsiteX2" y="connsiteY2"/>
                </a:cxn>
                <a:cxn ang="0">
                  <a:pos x="connsiteX3" y="connsiteY3"/>
                </a:cxn>
              </a:cxnLst>
              <a:rect l="l" t="t" r="r" b="b"/>
              <a:pathLst>
                <a:path w="1270" h="12703">
                  <a:moveTo>
                    <a:pt x="0" y="0"/>
                  </a:moveTo>
                  <a:lnTo>
                    <a:pt x="1270" y="0"/>
                  </a:lnTo>
                  <a:lnTo>
                    <a:pt x="127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5FC8D0A-346E-4FFA-B49C-03667546E66B}"/>
                </a:ext>
              </a:extLst>
            </p:cNvPr>
            <p:cNvSpPr/>
            <p:nvPr/>
          </p:nvSpPr>
          <p:spPr>
            <a:xfrm>
              <a:off x="4508269" y="3799481"/>
              <a:ext cx="1270" cy="12703"/>
            </a:xfrm>
            <a:custGeom>
              <a:avLst/>
              <a:gdLst>
                <a:gd name="connsiteX0" fmla="*/ 0 w 1270"/>
                <a:gd name="connsiteY0" fmla="*/ 0 h 12703"/>
                <a:gd name="connsiteX1" fmla="*/ 1270 w 1270"/>
                <a:gd name="connsiteY1" fmla="*/ 0 h 12703"/>
                <a:gd name="connsiteX2" fmla="*/ 0 w 1270"/>
                <a:gd name="connsiteY2" fmla="*/ 0 h 12703"/>
              </a:gdLst>
              <a:ahLst/>
              <a:cxnLst>
                <a:cxn ang="0">
                  <a:pos x="connsiteX0" y="connsiteY0"/>
                </a:cxn>
                <a:cxn ang="0">
                  <a:pos x="connsiteX1" y="connsiteY1"/>
                </a:cxn>
                <a:cxn ang="0">
                  <a:pos x="connsiteX2" y="connsiteY2"/>
                </a:cxn>
              </a:cxnLst>
              <a:rect l="l" t="t" r="r" b="b"/>
              <a:pathLst>
                <a:path w="1270" h="12703">
                  <a:moveTo>
                    <a:pt x="0" y="0"/>
                  </a:moveTo>
                  <a:lnTo>
                    <a:pt x="127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E238328-BE38-455D-8241-2724F98FDB1D}"/>
                </a:ext>
              </a:extLst>
            </p:cNvPr>
            <p:cNvSpPr/>
            <p:nvPr/>
          </p:nvSpPr>
          <p:spPr>
            <a:xfrm>
              <a:off x="774878" y="5854835"/>
              <a:ext cx="57163" cy="431903"/>
            </a:xfrm>
            <a:custGeom>
              <a:avLst/>
              <a:gdLst>
                <a:gd name="connsiteX0" fmla="*/ 8892 w 57163"/>
                <a:gd name="connsiteY0" fmla="*/ 2541 h 431903"/>
                <a:gd name="connsiteX1" fmla="*/ 7622 w 57163"/>
                <a:gd name="connsiteY1" fmla="*/ 2541 h 431903"/>
                <a:gd name="connsiteX2" fmla="*/ 6351 w 57163"/>
                <a:gd name="connsiteY2" fmla="*/ 2541 h 431903"/>
                <a:gd name="connsiteX3" fmla="*/ 5081 w 57163"/>
                <a:gd name="connsiteY3" fmla="*/ 2541 h 431903"/>
                <a:gd name="connsiteX4" fmla="*/ 3811 w 57163"/>
                <a:gd name="connsiteY4" fmla="*/ 2541 h 431903"/>
                <a:gd name="connsiteX5" fmla="*/ 3811 w 57163"/>
                <a:gd name="connsiteY5" fmla="*/ 2541 h 431903"/>
                <a:gd name="connsiteX6" fmla="*/ 0 w 57163"/>
                <a:gd name="connsiteY6" fmla="*/ 1270 h 431903"/>
                <a:gd name="connsiteX7" fmla="*/ 41920 w 57163"/>
                <a:gd name="connsiteY7" fmla="*/ 426823 h 431903"/>
                <a:gd name="connsiteX8" fmla="*/ 53352 w 57163"/>
                <a:gd name="connsiteY8" fmla="*/ 430633 h 431903"/>
                <a:gd name="connsiteX9" fmla="*/ 57163 w 57163"/>
                <a:gd name="connsiteY9" fmla="*/ 431904 h 431903"/>
                <a:gd name="connsiteX10" fmla="*/ 12703 w 57163"/>
                <a:gd name="connsiteY10" fmla="*/ 0 h 431903"/>
                <a:gd name="connsiteX11" fmla="*/ 8892 w 57163"/>
                <a:gd name="connsiteY11" fmla="*/ 2541 h 431903"/>
                <a:gd name="connsiteX12" fmla="*/ 8892 w 57163"/>
                <a:gd name="connsiteY12" fmla="*/ 2541 h 4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63" h="431903">
                  <a:moveTo>
                    <a:pt x="8892" y="2541"/>
                  </a:moveTo>
                  <a:lnTo>
                    <a:pt x="7622" y="2541"/>
                  </a:lnTo>
                  <a:lnTo>
                    <a:pt x="6351" y="2541"/>
                  </a:lnTo>
                  <a:lnTo>
                    <a:pt x="5081" y="2541"/>
                  </a:lnTo>
                  <a:lnTo>
                    <a:pt x="3811" y="2541"/>
                  </a:lnTo>
                  <a:lnTo>
                    <a:pt x="3811" y="2541"/>
                  </a:lnTo>
                  <a:lnTo>
                    <a:pt x="0" y="1270"/>
                  </a:lnTo>
                  <a:lnTo>
                    <a:pt x="41920" y="426823"/>
                  </a:lnTo>
                  <a:lnTo>
                    <a:pt x="53352" y="430633"/>
                  </a:lnTo>
                  <a:lnTo>
                    <a:pt x="57163" y="431904"/>
                  </a:lnTo>
                  <a:lnTo>
                    <a:pt x="12703" y="0"/>
                  </a:lnTo>
                  <a:lnTo>
                    <a:pt x="8892" y="2541"/>
                  </a:lnTo>
                  <a:lnTo>
                    <a:pt x="8892" y="2541"/>
                  </a:lnTo>
                  <a:close/>
                </a:path>
              </a:pathLst>
            </a:custGeom>
            <a:solidFill>
              <a:srgbClr val="000000"/>
            </a:solidFill>
            <a:ln w="12688"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422761F-D0B3-4CA4-8E9E-800DDB4FC6DD}"/>
                </a:ext>
              </a:extLst>
            </p:cNvPr>
            <p:cNvSpPr/>
            <p:nvPr/>
          </p:nvSpPr>
          <p:spPr>
            <a:xfrm>
              <a:off x="895556" y="6315391"/>
              <a:ext cx="12702" cy="564"/>
            </a:xfrm>
            <a:custGeom>
              <a:avLst/>
              <a:gdLst>
                <a:gd name="connsiteX0" fmla="*/ 0 w 12702"/>
                <a:gd name="connsiteY0" fmla="*/ 565 h 564"/>
                <a:gd name="connsiteX1" fmla="*/ 0 w 12702"/>
                <a:gd name="connsiteY1" fmla="*/ 565 h 564"/>
                <a:gd name="connsiteX2" fmla="*/ 0 w 12702"/>
                <a:gd name="connsiteY2" fmla="*/ 565 h 564"/>
                <a:gd name="connsiteX3" fmla="*/ 0 w 12702"/>
                <a:gd name="connsiteY3" fmla="*/ 565 h 564"/>
              </a:gdLst>
              <a:ahLst/>
              <a:cxnLst>
                <a:cxn ang="0">
                  <a:pos x="connsiteX0" y="connsiteY0"/>
                </a:cxn>
                <a:cxn ang="0">
                  <a:pos x="connsiteX1" y="connsiteY1"/>
                </a:cxn>
                <a:cxn ang="0">
                  <a:pos x="connsiteX2" y="connsiteY2"/>
                </a:cxn>
                <a:cxn ang="0">
                  <a:pos x="connsiteX3" y="connsiteY3"/>
                </a:cxn>
              </a:cxnLst>
              <a:rect l="l" t="t" r="r" b="b"/>
              <a:pathLst>
                <a:path w="12702" h="564">
                  <a:moveTo>
                    <a:pt x="0" y="565"/>
                  </a:moveTo>
                  <a:cubicBezTo>
                    <a:pt x="0" y="565"/>
                    <a:pt x="0" y="565"/>
                    <a:pt x="0" y="565"/>
                  </a:cubicBezTo>
                  <a:lnTo>
                    <a:pt x="0" y="565"/>
                  </a:lnTo>
                  <a:cubicBezTo>
                    <a:pt x="0" y="-706"/>
                    <a:pt x="0" y="565"/>
                    <a:pt x="0" y="565"/>
                  </a:cubicBezTo>
                  <a:close/>
                </a:path>
              </a:pathLst>
            </a:custGeom>
            <a:solidFill>
              <a:srgbClr val="000000"/>
            </a:solidFill>
            <a:ln w="12688"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448851D6-2EBA-496E-8D6C-A2E47D4301E5}"/>
                </a:ext>
              </a:extLst>
            </p:cNvPr>
            <p:cNvSpPr/>
            <p:nvPr/>
          </p:nvSpPr>
          <p:spPr>
            <a:xfrm>
              <a:off x="894286" y="6313415"/>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AAE34C19-878B-4389-A49B-CAC78A2ED75B}"/>
                </a:ext>
              </a:extLst>
            </p:cNvPr>
            <p:cNvSpPr/>
            <p:nvPr/>
          </p:nvSpPr>
          <p:spPr>
            <a:xfrm>
              <a:off x="893016" y="6310874"/>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F2C5B5D2-64C0-43C1-B1D2-CB0963685EAF}"/>
                </a:ext>
              </a:extLst>
            </p:cNvPr>
            <p:cNvSpPr/>
            <p:nvPr/>
          </p:nvSpPr>
          <p:spPr>
            <a:xfrm>
              <a:off x="486522" y="6319766"/>
              <a:ext cx="396331" cy="298521"/>
            </a:xfrm>
            <a:custGeom>
              <a:avLst/>
              <a:gdLst>
                <a:gd name="connsiteX0" fmla="*/ 395061 w 396331"/>
                <a:gd name="connsiteY0" fmla="*/ 3811 h 298521"/>
                <a:gd name="connsiteX1" fmla="*/ 386169 w 396331"/>
                <a:gd name="connsiteY1" fmla="*/ 0 h 298521"/>
                <a:gd name="connsiteX2" fmla="*/ 0 w 396331"/>
                <a:gd name="connsiteY2" fmla="*/ 282008 h 298521"/>
                <a:gd name="connsiteX3" fmla="*/ 1270 w 396331"/>
                <a:gd name="connsiteY3" fmla="*/ 294711 h 298521"/>
                <a:gd name="connsiteX4" fmla="*/ 1270 w 396331"/>
                <a:gd name="connsiteY4" fmla="*/ 298522 h 298521"/>
                <a:gd name="connsiteX5" fmla="*/ 396331 w 396331"/>
                <a:gd name="connsiteY5" fmla="*/ 11433 h 298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331" h="298521">
                  <a:moveTo>
                    <a:pt x="395061" y="3811"/>
                  </a:moveTo>
                  <a:lnTo>
                    <a:pt x="386169" y="0"/>
                  </a:lnTo>
                  <a:lnTo>
                    <a:pt x="0" y="282008"/>
                  </a:lnTo>
                  <a:lnTo>
                    <a:pt x="1270" y="294711"/>
                  </a:lnTo>
                  <a:lnTo>
                    <a:pt x="1270" y="298522"/>
                  </a:lnTo>
                  <a:lnTo>
                    <a:pt x="396331" y="11433"/>
                  </a:lnTo>
                  <a:close/>
                </a:path>
              </a:pathLst>
            </a:custGeom>
            <a:solidFill>
              <a:srgbClr val="000000"/>
            </a:solidFill>
            <a:ln w="12688"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022BAE21-69A0-4A8C-9C55-92F18FA02F84}"/>
                </a:ext>
              </a:extLst>
            </p:cNvPr>
            <p:cNvSpPr/>
            <p:nvPr/>
          </p:nvSpPr>
          <p:spPr>
            <a:xfrm>
              <a:off x="893016" y="6312144"/>
              <a:ext cx="12702" cy="12703"/>
            </a:xfrm>
            <a:custGeom>
              <a:avLst/>
              <a:gdLst>
                <a:gd name="connsiteX0" fmla="*/ 0 w 12702"/>
                <a:gd name="connsiteY0" fmla="*/ 0 h 12703"/>
                <a:gd name="connsiteX1" fmla="*/ 0 w 12702"/>
                <a:gd name="connsiteY1" fmla="*/ 0 h 12703"/>
                <a:gd name="connsiteX2" fmla="*/ 0 w 12702"/>
                <a:gd name="connsiteY2" fmla="*/ 0 h 12703"/>
              </a:gdLst>
              <a:ahLst/>
              <a:cxnLst>
                <a:cxn ang="0">
                  <a:pos x="connsiteX0" y="connsiteY0"/>
                </a:cxn>
                <a:cxn ang="0">
                  <a:pos x="connsiteX1" y="connsiteY1"/>
                </a:cxn>
                <a:cxn ang="0">
                  <a:pos x="connsiteX2" y="connsiteY2"/>
                </a:cxn>
              </a:cxnLst>
              <a:rect l="l" t="t" r="r" b="b"/>
              <a:pathLst>
                <a:path w="12702" h="12703">
                  <a:moveTo>
                    <a:pt x="0" y="0"/>
                  </a:move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C1D99DC8-C72E-47E3-A262-692699482070}"/>
                </a:ext>
              </a:extLst>
            </p:cNvPr>
            <p:cNvSpPr/>
            <p:nvPr/>
          </p:nvSpPr>
          <p:spPr>
            <a:xfrm>
              <a:off x="882853" y="6315955"/>
              <a:ext cx="60974" cy="494148"/>
            </a:xfrm>
            <a:custGeom>
              <a:avLst/>
              <a:gdLst>
                <a:gd name="connsiteX0" fmla="*/ 12703 w 60974"/>
                <a:gd name="connsiteY0" fmla="*/ 3811 h 494148"/>
                <a:gd name="connsiteX1" fmla="*/ 3811 w 60974"/>
                <a:gd name="connsiteY1" fmla="*/ 7622 h 494148"/>
                <a:gd name="connsiteX2" fmla="*/ 3811 w 60974"/>
                <a:gd name="connsiteY2" fmla="*/ 7622 h 494148"/>
                <a:gd name="connsiteX3" fmla="*/ 0 w 60974"/>
                <a:gd name="connsiteY3" fmla="*/ 6352 h 494148"/>
                <a:gd name="connsiteX4" fmla="*/ 1270 w 60974"/>
                <a:gd name="connsiteY4" fmla="*/ 15243 h 494148"/>
                <a:gd name="connsiteX5" fmla="*/ 47001 w 60974"/>
                <a:gd name="connsiteY5" fmla="*/ 489067 h 494148"/>
                <a:gd name="connsiteX6" fmla="*/ 57163 w 60974"/>
                <a:gd name="connsiteY6" fmla="*/ 492878 h 494148"/>
                <a:gd name="connsiteX7" fmla="*/ 60974 w 60974"/>
                <a:gd name="connsiteY7" fmla="*/ 494148 h 494148"/>
                <a:gd name="connsiteX8" fmla="*/ 12703 w 60974"/>
                <a:gd name="connsiteY8" fmla="*/ 0 h 494148"/>
                <a:gd name="connsiteX9" fmla="*/ 12703 w 60974"/>
                <a:gd name="connsiteY9" fmla="*/ 0 h 494148"/>
                <a:gd name="connsiteX10" fmla="*/ 12703 w 60974"/>
                <a:gd name="connsiteY10" fmla="*/ 0 h 494148"/>
                <a:gd name="connsiteX11" fmla="*/ 12703 w 60974"/>
                <a:gd name="connsiteY11" fmla="*/ 3811 h 494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74" h="494148">
                  <a:moveTo>
                    <a:pt x="12703" y="3811"/>
                  </a:moveTo>
                  <a:cubicBezTo>
                    <a:pt x="11433" y="7622"/>
                    <a:pt x="7622" y="10162"/>
                    <a:pt x="3811" y="7622"/>
                  </a:cubicBezTo>
                  <a:cubicBezTo>
                    <a:pt x="3811" y="7622"/>
                    <a:pt x="3811" y="7622"/>
                    <a:pt x="3811" y="7622"/>
                  </a:cubicBezTo>
                  <a:lnTo>
                    <a:pt x="0" y="6352"/>
                  </a:lnTo>
                  <a:lnTo>
                    <a:pt x="1270" y="15243"/>
                  </a:lnTo>
                  <a:lnTo>
                    <a:pt x="47001" y="489067"/>
                  </a:lnTo>
                  <a:lnTo>
                    <a:pt x="57163" y="492878"/>
                  </a:lnTo>
                  <a:lnTo>
                    <a:pt x="60974" y="494148"/>
                  </a:lnTo>
                  <a:lnTo>
                    <a:pt x="12703" y="0"/>
                  </a:lnTo>
                  <a:lnTo>
                    <a:pt x="12703" y="0"/>
                  </a:lnTo>
                  <a:cubicBezTo>
                    <a:pt x="12703" y="0"/>
                    <a:pt x="12703" y="0"/>
                    <a:pt x="12703" y="0"/>
                  </a:cubicBezTo>
                  <a:cubicBezTo>
                    <a:pt x="13973" y="1270"/>
                    <a:pt x="12703" y="2540"/>
                    <a:pt x="12703" y="3811"/>
                  </a:cubicBezTo>
                  <a:close/>
                </a:path>
              </a:pathLst>
            </a:custGeom>
            <a:solidFill>
              <a:srgbClr val="000000"/>
            </a:solidFill>
            <a:ln w="12688"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7533750-444F-47CF-890F-A023D2EF37BA}"/>
                </a:ext>
              </a:extLst>
            </p:cNvPr>
            <p:cNvSpPr/>
            <p:nvPr/>
          </p:nvSpPr>
          <p:spPr>
            <a:xfrm>
              <a:off x="895556" y="6313732"/>
              <a:ext cx="12702" cy="952"/>
            </a:xfrm>
            <a:custGeom>
              <a:avLst/>
              <a:gdLst>
                <a:gd name="connsiteX0" fmla="*/ 0 w 12702"/>
                <a:gd name="connsiteY0" fmla="*/ 953 h 952"/>
                <a:gd name="connsiteX1" fmla="*/ 0 w 12702"/>
                <a:gd name="connsiteY1" fmla="*/ 953 h 952"/>
                <a:gd name="connsiteX2" fmla="*/ 0 w 12702"/>
                <a:gd name="connsiteY2" fmla="*/ 953 h 952"/>
                <a:gd name="connsiteX3" fmla="*/ 0 w 12702"/>
                <a:gd name="connsiteY3" fmla="*/ 953 h 952"/>
              </a:gdLst>
              <a:ahLst/>
              <a:cxnLst>
                <a:cxn ang="0">
                  <a:pos x="connsiteX0" y="connsiteY0"/>
                </a:cxn>
                <a:cxn ang="0">
                  <a:pos x="connsiteX1" y="connsiteY1"/>
                </a:cxn>
                <a:cxn ang="0">
                  <a:pos x="connsiteX2" y="connsiteY2"/>
                </a:cxn>
                <a:cxn ang="0">
                  <a:pos x="connsiteX3" y="connsiteY3"/>
                </a:cxn>
              </a:cxnLst>
              <a:rect l="l" t="t" r="r" b="b"/>
              <a:pathLst>
                <a:path w="12702" h="952">
                  <a:moveTo>
                    <a:pt x="0" y="953"/>
                  </a:moveTo>
                  <a:lnTo>
                    <a:pt x="0" y="953"/>
                  </a:lnTo>
                  <a:lnTo>
                    <a:pt x="0" y="953"/>
                  </a:lnTo>
                  <a:cubicBezTo>
                    <a:pt x="0" y="-318"/>
                    <a:pt x="0" y="-318"/>
                    <a:pt x="0" y="953"/>
                  </a:cubicBezTo>
                  <a:close/>
                </a:path>
              </a:pathLst>
            </a:custGeom>
            <a:solidFill>
              <a:srgbClr val="000000"/>
            </a:solidFill>
            <a:ln w="12688"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F1F2622D-38A6-41FA-9232-C3B9CD066073}"/>
                </a:ext>
              </a:extLst>
            </p:cNvPr>
            <p:cNvSpPr/>
            <p:nvPr/>
          </p:nvSpPr>
          <p:spPr>
            <a:xfrm>
              <a:off x="221030" y="0"/>
              <a:ext cx="148624" cy="1356685"/>
            </a:xfrm>
            <a:custGeom>
              <a:avLst/>
              <a:gdLst>
                <a:gd name="connsiteX0" fmla="*/ 148624 w 148624"/>
                <a:gd name="connsiteY0" fmla="*/ 1356686 h 1356685"/>
                <a:gd name="connsiteX1" fmla="*/ 15244 w 148624"/>
                <a:gd name="connsiteY1" fmla="*/ 0 h 1356685"/>
                <a:gd name="connsiteX2" fmla="*/ 0 w 148624"/>
                <a:gd name="connsiteY2" fmla="*/ 0 h 1356685"/>
                <a:gd name="connsiteX3" fmla="*/ 133381 w 148624"/>
                <a:gd name="connsiteY3" fmla="*/ 1352875 h 1356685"/>
                <a:gd name="connsiteX4" fmla="*/ 143543 w 148624"/>
                <a:gd name="connsiteY4" fmla="*/ 1355415 h 1356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24" h="1356685">
                  <a:moveTo>
                    <a:pt x="148624" y="1356686"/>
                  </a:moveTo>
                  <a:lnTo>
                    <a:pt x="15244" y="0"/>
                  </a:lnTo>
                  <a:lnTo>
                    <a:pt x="0" y="0"/>
                  </a:lnTo>
                  <a:lnTo>
                    <a:pt x="133381" y="1352875"/>
                  </a:lnTo>
                  <a:lnTo>
                    <a:pt x="143543" y="1355415"/>
                  </a:lnTo>
                  <a:close/>
                </a:path>
              </a:pathLst>
            </a:custGeom>
            <a:solidFill>
              <a:srgbClr val="000000"/>
            </a:solidFill>
            <a:ln w="12688"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AC16B0-41EB-4F2C-BC8F-39753FED68C9}"/>
                </a:ext>
              </a:extLst>
            </p:cNvPr>
            <p:cNvSpPr/>
            <p:nvPr/>
          </p:nvSpPr>
          <p:spPr>
            <a:xfrm>
              <a:off x="778689" y="5223493"/>
              <a:ext cx="877772" cy="633882"/>
            </a:xfrm>
            <a:custGeom>
              <a:avLst/>
              <a:gdLst>
                <a:gd name="connsiteX0" fmla="*/ 876502 w 877772"/>
                <a:gd name="connsiteY0" fmla="*/ 0 h 633882"/>
                <a:gd name="connsiteX1" fmla="*/ 0 w 877772"/>
                <a:gd name="connsiteY1" fmla="*/ 619909 h 633882"/>
                <a:gd name="connsiteX2" fmla="*/ 3811 w 877772"/>
                <a:gd name="connsiteY2" fmla="*/ 621179 h 633882"/>
                <a:gd name="connsiteX3" fmla="*/ 8892 w 877772"/>
                <a:gd name="connsiteY3" fmla="*/ 630071 h 633882"/>
                <a:gd name="connsiteX4" fmla="*/ 8892 w 877772"/>
                <a:gd name="connsiteY4" fmla="*/ 630071 h 633882"/>
                <a:gd name="connsiteX5" fmla="*/ 5081 w 877772"/>
                <a:gd name="connsiteY5" fmla="*/ 633882 h 633882"/>
                <a:gd name="connsiteX6" fmla="*/ 5081 w 877772"/>
                <a:gd name="connsiteY6" fmla="*/ 633882 h 633882"/>
                <a:gd name="connsiteX7" fmla="*/ 8892 w 877772"/>
                <a:gd name="connsiteY7" fmla="*/ 631341 h 633882"/>
                <a:gd name="connsiteX8" fmla="*/ 877772 w 877772"/>
                <a:gd name="connsiteY8" fmla="*/ 17784 h 633882"/>
                <a:gd name="connsiteX9" fmla="*/ 876502 w 877772"/>
                <a:gd name="connsiteY9" fmla="*/ 5081 h 633882"/>
                <a:gd name="connsiteX10" fmla="*/ 876502 w 877772"/>
                <a:gd name="connsiteY10" fmla="*/ 0 h 63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7772" h="633882">
                  <a:moveTo>
                    <a:pt x="876502" y="0"/>
                  </a:moveTo>
                  <a:lnTo>
                    <a:pt x="0" y="619909"/>
                  </a:lnTo>
                  <a:lnTo>
                    <a:pt x="3811" y="621179"/>
                  </a:lnTo>
                  <a:cubicBezTo>
                    <a:pt x="7622" y="622449"/>
                    <a:pt x="10162" y="626260"/>
                    <a:pt x="8892" y="630071"/>
                  </a:cubicBezTo>
                  <a:cubicBezTo>
                    <a:pt x="8892" y="630071"/>
                    <a:pt x="8892" y="630071"/>
                    <a:pt x="8892" y="630071"/>
                  </a:cubicBezTo>
                  <a:cubicBezTo>
                    <a:pt x="7622" y="631341"/>
                    <a:pt x="7622" y="632612"/>
                    <a:pt x="5081" y="633882"/>
                  </a:cubicBezTo>
                  <a:lnTo>
                    <a:pt x="5081" y="633882"/>
                  </a:lnTo>
                  <a:lnTo>
                    <a:pt x="8892" y="631341"/>
                  </a:lnTo>
                  <a:lnTo>
                    <a:pt x="877772" y="17784"/>
                  </a:lnTo>
                  <a:lnTo>
                    <a:pt x="876502" y="5081"/>
                  </a:lnTo>
                  <a:lnTo>
                    <a:pt x="876502" y="0"/>
                  </a:lnTo>
                  <a:close/>
                </a:path>
              </a:pathLst>
            </a:custGeom>
            <a:solidFill>
              <a:srgbClr val="000000"/>
            </a:solidFill>
            <a:ln w="12688"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6724F19-3BA5-41DF-9E9C-60620B9EF9BA}"/>
                </a:ext>
              </a:extLst>
            </p:cNvPr>
            <p:cNvSpPr/>
            <p:nvPr/>
          </p:nvSpPr>
          <p:spPr>
            <a:xfrm>
              <a:off x="1454485" y="4832239"/>
              <a:ext cx="177841" cy="71137"/>
            </a:xfrm>
            <a:custGeom>
              <a:avLst/>
              <a:gdLst>
                <a:gd name="connsiteX0" fmla="*/ 5081 w 177841"/>
                <a:gd name="connsiteY0" fmla="*/ 5081 h 71137"/>
                <a:gd name="connsiteX1" fmla="*/ 5081 w 177841"/>
                <a:gd name="connsiteY1" fmla="*/ 5081 h 71137"/>
                <a:gd name="connsiteX2" fmla="*/ 5081 w 177841"/>
                <a:gd name="connsiteY2" fmla="*/ 5081 h 71137"/>
                <a:gd name="connsiteX3" fmla="*/ 5081 w 177841"/>
                <a:gd name="connsiteY3" fmla="*/ 7622 h 71137"/>
                <a:gd name="connsiteX4" fmla="*/ 5081 w 177841"/>
                <a:gd name="connsiteY4" fmla="*/ 7622 h 71137"/>
                <a:gd name="connsiteX5" fmla="*/ 5081 w 177841"/>
                <a:gd name="connsiteY5" fmla="*/ 7622 h 71137"/>
                <a:gd name="connsiteX6" fmla="*/ 5081 w 177841"/>
                <a:gd name="connsiteY6" fmla="*/ 8892 h 71137"/>
                <a:gd name="connsiteX7" fmla="*/ 3811 w 177841"/>
                <a:gd name="connsiteY7" fmla="*/ 10163 h 71137"/>
                <a:gd name="connsiteX8" fmla="*/ 3811 w 177841"/>
                <a:gd name="connsiteY8" fmla="*/ 10163 h 71137"/>
                <a:gd name="connsiteX9" fmla="*/ 2541 w 177841"/>
                <a:gd name="connsiteY9" fmla="*/ 11433 h 71137"/>
                <a:gd name="connsiteX10" fmla="*/ 2541 w 177841"/>
                <a:gd name="connsiteY10" fmla="*/ 11433 h 71137"/>
                <a:gd name="connsiteX11" fmla="*/ 0 w 177841"/>
                <a:gd name="connsiteY11" fmla="*/ 13973 h 71137"/>
                <a:gd name="connsiteX12" fmla="*/ 177841 w 177841"/>
                <a:gd name="connsiteY12" fmla="*/ 71137 h 71137"/>
                <a:gd name="connsiteX13" fmla="*/ 177841 w 177841"/>
                <a:gd name="connsiteY13" fmla="*/ 66056 h 71137"/>
                <a:gd name="connsiteX14" fmla="*/ 176571 w 177841"/>
                <a:gd name="connsiteY14" fmla="*/ 54623 h 71137"/>
                <a:gd name="connsiteX15" fmla="*/ 6351 w 177841"/>
                <a:gd name="connsiteY15" fmla="*/ 0 h 71137"/>
                <a:gd name="connsiteX16" fmla="*/ 5081 w 177841"/>
                <a:gd name="connsiteY16" fmla="*/ 5081 h 71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841" h="71137">
                  <a:moveTo>
                    <a:pt x="5081" y="5081"/>
                  </a:moveTo>
                  <a:lnTo>
                    <a:pt x="5081" y="5081"/>
                  </a:lnTo>
                  <a:cubicBezTo>
                    <a:pt x="5081" y="5081"/>
                    <a:pt x="5081" y="5081"/>
                    <a:pt x="5081" y="5081"/>
                  </a:cubicBezTo>
                  <a:cubicBezTo>
                    <a:pt x="5081" y="6352"/>
                    <a:pt x="5081" y="7622"/>
                    <a:pt x="5081" y="7622"/>
                  </a:cubicBezTo>
                  <a:lnTo>
                    <a:pt x="5081" y="7622"/>
                  </a:lnTo>
                  <a:lnTo>
                    <a:pt x="5081" y="7622"/>
                  </a:lnTo>
                  <a:cubicBezTo>
                    <a:pt x="5081" y="7622"/>
                    <a:pt x="5081" y="7622"/>
                    <a:pt x="5081" y="8892"/>
                  </a:cubicBezTo>
                  <a:cubicBezTo>
                    <a:pt x="5081" y="8892"/>
                    <a:pt x="5081" y="10163"/>
                    <a:pt x="3811" y="10163"/>
                  </a:cubicBezTo>
                  <a:lnTo>
                    <a:pt x="3811" y="10163"/>
                  </a:lnTo>
                  <a:cubicBezTo>
                    <a:pt x="3811" y="10163"/>
                    <a:pt x="3811" y="10163"/>
                    <a:pt x="2541" y="11433"/>
                  </a:cubicBezTo>
                  <a:lnTo>
                    <a:pt x="2541" y="11433"/>
                  </a:lnTo>
                  <a:lnTo>
                    <a:pt x="0" y="13973"/>
                  </a:lnTo>
                  <a:lnTo>
                    <a:pt x="177841" y="71137"/>
                  </a:lnTo>
                  <a:lnTo>
                    <a:pt x="177841" y="66056"/>
                  </a:lnTo>
                  <a:lnTo>
                    <a:pt x="176571" y="54623"/>
                  </a:lnTo>
                  <a:lnTo>
                    <a:pt x="6351" y="0"/>
                  </a:lnTo>
                  <a:lnTo>
                    <a:pt x="5081" y="5081"/>
                  </a:lnTo>
                  <a:close/>
                </a:path>
              </a:pathLst>
            </a:custGeom>
            <a:solidFill>
              <a:srgbClr val="000000"/>
            </a:solidFill>
            <a:ln w="12688"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6BB1A445-68CE-46AE-976E-501A52B8A427}"/>
                </a:ext>
              </a:extLst>
            </p:cNvPr>
            <p:cNvSpPr/>
            <p:nvPr/>
          </p:nvSpPr>
          <p:spPr>
            <a:xfrm>
              <a:off x="1342699" y="4372389"/>
              <a:ext cx="50811" cy="442630"/>
            </a:xfrm>
            <a:custGeom>
              <a:avLst/>
              <a:gdLst>
                <a:gd name="connsiteX0" fmla="*/ 36839 w 50811"/>
                <a:gd name="connsiteY0" fmla="*/ 442066 h 442630"/>
                <a:gd name="connsiteX1" fmla="*/ 36839 w 50811"/>
                <a:gd name="connsiteY1" fmla="*/ 442066 h 442630"/>
                <a:gd name="connsiteX2" fmla="*/ 38109 w 50811"/>
                <a:gd name="connsiteY2" fmla="*/ 439525 h 442630"/>
                <a:gd name="connsiteX3" fmla="*/ 39379 w 50811"/>
                <a:gd name="connsiteY3" fmla="*/ 438255 h 442630"/>
                <a:gd name="connsiteX4" fmla="*/ 40649 w 50811"/>
                <a:gd name="connsiteY4" fmla="*/ 436985 h 442630"/>
                <a:gd name="connsiteX5" fmla="*/ 43190 w 50811"/>
                <a:gd name="connsiteY5" fmla="*/ 435714 h 442630"/>
                <a:gd name="connsiteX6" fmla="*/ 44460 w 50811"/>
                <a:gd name="connsiteY6" fmla="*/ 435714 h 442630"/>
                <a:gd name="connsiteX7" fmla="*/ 45731 w 50811"/>
                <a:gd name="connsiteY7" fmla="*/ 435714 h 442630"/>
                <a:gd name="connsiteX8" fmla="*/ 50812 w 50811"/>
                <a:gd name="connsiteY8" fmla="*/ 436985 h 442630"/>
                <a:gd name="connsiteX9" fmla="*/ 15244 w 50811"/>
                <a:gd name="connsiteY9" fmla="*/ 5081 h 442630"/>
                <a:gd name="connsiteX10" fmla="*/ 5081 w 50811"/>
                <a:gd name="connsiteY10" fmla="*/ 1270 h 442630"/>
                <a:gd name="connsiteX11" fmla="*/ 0 w 50811"/>
                <a:gd name="connsiteY11" fmla="*/ 0 h 442630"/>
                <a:gd name="connsiteX12" fmla="*/ 36839 w 50811"/>
                <a:gd name="connsiteY12" fmla="*/ 442066 h 442630"/>
                <a:gd name="connsiteX13" fmla="*/ 36839 w 50811"/>
                <a:gd name="connsiteY13" fmla="*/ 442066 h 442630"/>
                <a:gd name="connsiteX14" fmla="*/ 36839 w 50811"/>
                <a:gd name="connsiteY14" fmla="*/ 442066 h 44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11" h="442630">
                  <a:moveTo>
                    <a:pt x="36839" y="442066"/>
                  </a:moveTo>
                  <a:lnTo>
                    <a:pt x="36839" y="442066"/>
                  </a:lnTo>
                  <a:cubicBezTo>
                    <a:pt x="36839" y="440796"/>
                    <a:pt x="38109" y="440796"/>
                    <a:pt x="38109" y="439525"/>
                  </a:cubicBezTo>
                  <a:lnTo>
                    <a:pt x="39379" y="438255"/>
                  </a:lnTo>
                  <a:lnTo>
                    <a:pt x="40649" y="436985"/>
                  </a:lnTo>
                  <a:cubicBezTo>
                    <a:pt x="41920" y="436985"/>
                    <a:pt x="41920" y="435714"/>
                    <a:pt x="43190" y="435714"/>
                  </a:cubicBezTo>
                  <a:lnTo>
                    <a:pt x="44460" y="435714"/>
                  </a:lnTo>
                  <a:cubicBezTo>
                    <a:pt x="44460" y="435714"/>
                    <a:pt x="45731" y="435714"/>
                    <a:pt x="45731" y="435714"/>
                  </a:cubicBezTo>
                  <a:lnTo>
                    <a:pt x="50812" y="436985"/>
                  </a:lnTo>
                  <a:lnTo>
                    <a:pt x="15244" y="5081"/>
                  </a:lnTo>
                  <a:lnTo>
                    <a:pt x="5081" y="1270"/>
                  </a:lnTo>
                  <a:lnTo>
                    <a:pt x="0" y="0"/>
                  </a:lnTo>
                  <a:lnTo>
                    <a:pt x="36839" y="442066"/>
                  </a:lnTo>
                  <a:lnTo>
                    <a:pt x="36839" y="442066"/>
                  </a:lnTo>
                  <a:cubicBezTo>
                    <a:pt x="36839" y="443336"/>
                    <a:pt x="36839" y="442066"/>
                    <a:pt x="36839" y="442066"/>
                  </a:cubicBezTo>
                  <a:close/>
                </a:path>
              </a:pathLst>
            </a:custGeom>
            <a:solidFill>
              <a:srgbClr val="000000"/>
            </a:solidFill>
            <a:ln w="12688"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4897805F-5A76-48CD-9C1B-A9569C72A914}"/>
                </a:ext>
              </a:extLst>
            </p:cNvPr>
            <p:cNvSpPr/>
            <p:nvPr/>
          </p:nvSpPr>
          <p:spPr>
            <a:xfrm>
              <a:off x="1379538" y="4816996"/>
              <a:ext cx="19054" cy="58433"/>
            </a:xfrm>
            <a:custGeom>
              <a:avLst/>
              <a:gdLst>
                <a:gd name="connsiteX0" fmla="*/ 19054 w 19054"/>
                <a:gd name="connsiteY0" fmla="*/ 48271 h 58433"/>
                <a:gd name="connsiteX1" fmla="*/ 15244 w 19054"/>
                <a:gd name="connsiteY1" fmla="*/ 10162 h 58433"/>
                <a:gd name="connsiteX2" fmla="*/ 5081 w 19054"/>
                <a:gd name="connsiteY2" fmla="*/ 6352 h 58433"/>
                <a:gd name="connsiteX3" fmla="*/ 0 w 19054"/>
                <a:gd name="connsiteY3" fmla="*/ 0 h 58433"/>
                <a:gd name="connsiteX4" fmla="*/ 5081 w 19054"/>
                <a:gd name="connsiteY4" fmla="*/ 58434 h 58433"/>
                <a:gd name="connsiteX5" fmla="*/ 8892 w 19054"/>
                <a:gd name="connsiteY5" fmla="*/ 55893 h 58433"/>
                <a:gd name="connsiteX6" fmla="*/ 19054 w 19054"/>
                <a:gd name="connsiteY6" fmla="*/ 48271 h 5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4" h="58433">
                  <a:moveTo>
                    <a:pt x="19054" y="48271"/>
                  </a:moveTo>
                  <a:lnTo>
                    <a:pt x="15244" y="10162"/>
                  </a:lnTo>
                  <a:lnTo>
                    <a:pt x="5081" y="6352"/>
                  </a:lnTo>
                  <a:cubicBezTo>
                    <a:pt x="2541" y="5081"/>
                    <a:pt x="0" y="2540"/>
                    <a:pt x="0" y="0"/>
                  </a:cubicBezTo>
                  <a:lnTo>
                    <a:pt x="5081" y="58434"/>
                  </a:lnTo>
                  <a:lnTo>
                    <a:pt x="8892" y="55893"/>
                  </a:lnTo>
                  <a:lnTo>
                    <a:pt x="19054" y="48271"/>
                  </a:lnTo>
                  <a:close/>
                </a:path>
              </a:pathLst>
            </a:custGeom>
            <a:solidFill>
              <a:srgbClr val="000000"/>
            </a:solidFill>
            <a:ln w="12688"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4ECB4ADF-4027-4B1E-82A3-8C01C111A883}"/>
                </a:ext>
              </a:extLst>
            </p:cNvPr>
            <p:cNvSpPr/>
            <p:nvPr/>
          </p:nvSpPr>
          <p:spPr>
            <a:xfrm>
              <a:off x="1378973" y="4816996"/>
              <a:ext cx="564" cy="12703"/>
            </a:xfrm>
            <a:custGeom>
              <a:avLst/>
              <a:gdLst>
                <a:gd name="connsiteX0" fmla="*/ 565 w 564"/>
                <a:gd name="connsiteY0" fmla="*/ 0 h 12703"/>
                <a:gd name="connsiteX1" fmla="*/ 565 w 564"/>
                <a:gd name="connsiteY1" fmla="*/ 0 h 12703"/>
                <a:gd name="connsiteX2" fmla="*/ 565 w 564"/>
                <a:gd name="connsiteY2" fmla="*/ 0 h 12703"/>
                <a:gd name="connsiteX3" fmla="*/ 565 w 564"/>
                <a:gd name="connsiteY3" fmla="*/ 0 h 12703"/>
              </a:gdLst>
              <a:ahLst/>
              <a:cxnLst>
                <a:cxn ang="0">
                  <a:pos x="connsiteX0" y="connsiteY0"/>
                </a:cxn>
                <a:cxn ang="0">
                  <a:pos x="connsiteX1" y="connsiteY1"/>
                </a:cxn>
                <a:cxn ang="0">
                  <a:pos x="connsiteX2" y="connsiteY2"/>
                </a:cxn>
                <a:cxn ang="0">
                  <a:pos x="connsiteX3" y="connsiteY3"/>
                </a:cxn>
              </a:cxnLst>
              <a:rect l="l" t="t" r="r" b="b"/>
              <a:pathLst>
                <a:path w="564" h="12703">
                  <a:moveTo>
                    <a:pt x="565" y="0"/>
                  </a:moveTo>
                  <a:lnTo>
                    <a:pt x="565" y="0"/>
                  </a:lnTo>
                  <a:lnTo>
                    <a:pt x="565" y="0"/>
                  </a:lnTo>
                  <a:cubicBezTo>
                    <a:pt x="565" y="0"/>
                    <a:pt x="-706" y="0"/>
                    <a:pt x="565" y="0"/>
                  </a:cubicBezTo>
                  <a:close/>
                </a:path>
              </a:pathLst>
            </a:custGeom>
            <a:solidFill>
              <a:srgbClr val="000000"/>
            </a:solidFill>
            <a:ln w="12688"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C3C255D1-A503-4454-964E-AA266C31C8E2}"/>
                </a:ext>
              </a:extLst>
            </p:cNvPr>
            <p:cNvSpPr/>
            <p:nvPr/>
          </p:nvSpPr>
          <p:spPr>
            <a:xfrm>
              <a:off x="1385889" y="4809374"/>
              <a:ext cx="12702" cy="12703"/>
            </a:xfrm>
            <a:custGeom>
              <a:avLst/>
              <a:gdLst>
                <a:gd name="connsiteX0" fmla="*/ 0 w 12702"/>
                <a:gd name="connsiteY0" fmla="*/ 0 h 12703"/>
                <a:gd name="connsiteX1" fmla="*/ 0 w 12702"/>
                <a:gd name="connsiteY1" fmla="*/ 0 h 12703"/>
              </a:gdLst>
              <a:ahLst/>
              <a:cxnLst>
                <a:cxn ang="0">
                  <a:pos x="connsiteX0" y="connsiteY0"/>
                </a:cxn>
                <a:cxn ang="0">
                  <a:pos x="connsiteX1" y="connsiteY1"/>
                </a:cxn>
              </a:cxnLst>
              <a:rect l="l" t="t" r="r" b="b"/>
              <a:pathLst>
                <a:path w="12702" h="12703">
                  <a:moveTo>
                    <a:pt x="0" y="0"/>
                  </a:moveTo>
                  <a:lnTo>
                    <a:pt x="0" y="0"/>
                  </a:lnTo>
                  <a:close/>
                </a:path>
              </a:pathLst>
            </a:custGeom>
            <a:solidFill>
              <a:srgbClr val="000000"/>
            </a:solidFill>
            <a:ln w="12688"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0F018B8-19FB-43EA-82AE-E59EB1557F81}"/>
                </a:ext>
              </a:extLst>
            </p:cNvPr>
            <p:cNvSpPr/>
            <p:nvPr/>
          </p:nvSpPr>
          <p:spPr>
            <a:xfrm>
              <a:off x="1459566" y="4839861"/>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 name="connsiteX4" fmla="*/ 0 w 12702"/>
                <a:gd name="connsiteY4" fmla="*/ 0 h 12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 h="12703">
                  <a:moveTo>
                    <a:pt x="0" y="0"/>
                  </a:moveTo>
                  <a:lnTo>
                    <a:pt x="0" y="0"/>
                  </a:ln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033645EB-27EF-4933-8336-96822FC0A124}"/>
                </a:ext>
              </a:extLst>
            </p:cNvPr>
            <p:cNvSpPr/>
            <p:nvPr/>
          </p:nvSpPr>
          <p:spPr>
            <a:xfrm>
              <a:off x="1457026" y="4843107"/>
              <a:ext cx="564" cy="564"/>
            </a:xfrm>
            <a:custGeom>
              <a:avLst/>
              <a:gdLst>
                <a:gd name="connsiteX0" fmla="*/ 0 w 564"/>
                <a:gd name="connsiteY0" fmla="*/ 564 h 564"/>
                <a:gd name="connsiteX1" fmla="*/ 0 w 564"/>
                <a:gd name="connsiteY1" fmla="*/ 564 h 564"/>
                <a:gd name="connsiteX2" fmla="*/ 0 w 564"/>
                <a:gd name="connsiteY2" fmla="*/ 564 h 564"/>
                <a:gd name="connsiteX3" fmla="*/ 0 w 564"/>
                <a:gd name="connsiteY3" fmla="*/ 564 h 564"/>
              </a:gdLst>
              <a:ahLst/>
              <a:cxnLst>
                <a:cxn ang="0">
                  <a:pos x="connsiteX0" y="connsiteY0"/>
                </a:cxn>
                <a:cxn ang="0">
                  <a:pos x="connsiteX1" y="connsiteY1"/>
                </a:cxn>
                <a:cxn ang="0">
                  <a:pos x="connsiteX2" y="connsiteY2"/>
                </a:cxn>
                <a:cxn ang="0">
                  <a:pos x="connsiteX3" y="connsiteY3"/>
                </a:cxn>
              </a:cxnLst>
              <a:rect l="l" t="t" r="r" b="b"/>
              <a:pathLst>
                <a:path w="564" h="564">
                  <a:moveTo>
                    <a:pt x="0" y="564"/>
                  </a:moveTo>
                  <a:cubicBezTo>
                    <a:pt x="0" y="564"/>
                    <a:pt x="1270" y="-706"/>
                    <a:pt x="0" y="564"/>
                  </a:cubicBezTo>
                  <a:lnTo>
                    <a:pt x="0" y="564"/>
                  </a:lnTo>
                  <a:lnTo>
                    <a:pt x="0" y="564"/>
                  </a:lnTo>
                  <a:close/>
                </a:path>
              </a:pathLst>
            </a:custGeom>
            <a:solidFill>
              <a:srgbClr val="000000"/>
            </a:solidFill>
            <a:ln w="12688"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2D0EBE3-269C-479C-95B3-BDFF064A1E22}"/>
                </a:ext>
              </a:extLst>
            </p:cNvPr>
            <p:cNvSpPr/>
            <p:nvPr/>
          </p:nvSpPr>
          <p:spPr>
            <a:xfrm>
              <a:off x="1379538" y="4809374"/>
              <a:ext cx="58433" cy="30487"/>
            </a:xfrm>
            <a:custGeom>
              <a:avLst/>
              <a:gdLst>
                <a:gd name="connsiteX0" fmla="*/ 5081 w 58433"/>
                <a:gd name="connsiteY0" fmla="*/ 13973 h 30487"/>
                <a:gd name="connsiteX1" fmla="*/ 15244 w 58433"/>
                <a:gd name="connsiteY1" fmla="*/ 17784 h 30487"/>
                <a:gd name="connsiteX2" fmla="*/ 55893 w 58433"/>
                <a:gd name="connsiteY2" fmla="*/ 30487 h 30487"/>
                <a:gd name="connsiteX3" fmla="*/ 58433 w 58433"/>
                <a:gd name="connsiteY3" fmla="*/ 29217 h 30487"/>
                <a:gd name="connsiteX4" fmla="*/ 57163 w 58433"/>
                <a:gd name="connsiteY4" fmla="*/ 15243 h 30487"/>
                <a:gd name="connsiteX5" fmla="*/ 13973 w 58433"/>
                <a:gd name="connsiteY5" fmla="*/ 1270 h 30487"/>
                <a:gd name="connsiteX6" fmla="*/ 8892 w 58433"/>
                <a:gd name="connsiteY6" fmla="*/ 0 h 30487"/>
                <a:gd name="connsiteX7" fmla="*/ 7622 w 58433"/>
                <a:gd name="connsiteY7" fmla="*/ 0 h 30487"/>
                <a:gd name="connsiteX8" fmla="*/ 6351 w 58433"/>
                <a:gd name="connsiteY8" fmla="*/ 0 h 30487"/>
                <a:gd name="connsiteX9" fmla="*/ 3811 w 58433"/>
                <a:gd name="connsiteY9" fmla="*/ 1270 h 30487"/>
                <a:gd name="connsiteX10" fmla="*/ 2541 w 58433"/>
                <a:gd name="connsiteY10" fmla="*/ 2540 h 30487"/>
                <a:gd name="connsiteX11" fmla="*/ 1270 w 58433"/>
                <a:gd name="connsiteY11" fmla="*/ 3811 h 30487"/>
                <a:gd name="connsiteX12" fmla="*/ 0 w 58433"/>
                <a:gd name="connsiteY12" fmla="*/ 6352 h 30487"/>
                <a:gd name="connsiteX13" fmla="*/ 0 w 58433"/>
                <a:gd name="connsiteY13" fmla="*/ 6352 h 30487"/>
                <a:gd name="connsiteX14" fmla="*/ 0 w 58433"/>
                <a:gd name="connsiteY14" fmla="*/ 8892 h 30487"/>
                <a:gd name="connsiteX15" fmla="*/ 0 w 58433"/>
                <a:gd name="connsiteY15" fmla="*/ 8892 h 30487"/>
                <a:gd name="connsiteX16" fmla="*/ 0 w 58433"/>
                <a:gd name="connsiteY16" fmla="*/ 8892 h 30487"/>
                <a:gd name="connsiteX17" fmla="*/ 5081 w 58433"/>
                <a:gd name="connsiteY17" fmla="*/ 13973 h 3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433" h="30487">
                  <a:moveTo>
                    <a:pt x="5081" y="13973"/>
                  </a:moveTo>
                  <a:lnTo>
                    <a:pt x="15244" y="17784"/>
                  </a:lnTo>
                  <a:lnTo>
                    <a:pt x="55893" y="30487"/>
                  </a:lnTo>
                  <a:lnTo>
                    <a:pt x="58433" y="29217"/>
                  </a:lnTo>
                  <a:lnTo>
                    <a:pt x="57163" y="15243"/>
                  </a:lnTo>
                  <a:lnTo>
                    <a:pt x="13973" y="1270"/>
                  </a:lnTo>
                  <a:lnTo>
                    <a:pt x="8892" y="0"/>
                  </a:lnTo>
                  <a:cubicBezTo>
                    <a:pt x="8892" y="0"/>
                    <a:pt x="7622" y="0"/>
                    <a:pt x="7622" y="0"/>
                  </a:cubicBezTo>
                  <a:lnTo>
                    <a:pt x="6351" y="0"/>
                  </a:lnTo>
                  <a:cubicBezTo>
                    <a:pt x="5081" y="0"/>
                    <a:pt x="3811" y="0"/>
                    <a:pt x="3811" y="1270"/>
                  </a:cubicBezTo>
                  <a:lnTo>
                    <a:pt x="2541" y="2540"/>
                  </a:lnTo>
                  <a:lnTo>
                    <a:pt x="1270" y="3811"/>
                  </a:lnTo>
                  <a:cubicBezTo>
                    <a:pt x="1270" y="5081"/>
                    <a:pt x="0" y="5081"/>
                    <a:pt x="0" y="6352"/>
                  </a:cubicBezTo>
                  <a:lnTo>
                    <a:pt x="0" y="6352"/>
                  </a:lnTo>
                  <a:cubicBezTo>
                    <a:pt x="0" y="7622"/>
                    <a:pt x="0" y="7622"/>
                    <a:pt x="0" y="8892"/>
                  </a:cubicBezTo>
                  <a:lnTo>
                    <a:pt x="0" y="8892"/>
                  </a:lnTo>
                  <a:lnTo>
                    <a:pt x="0" y="8892"/>
                  </a:lnTo>
                  <a:cubicBezTo>
                    <a:pt x="0" y="10162"/>
                    <a:pt x="2541" y="12703"/>
                    <a:pt x="5081" y="13973"/>
                  </a:cubicBezTo>
                  <a:close/>
                </a:path>
              </a:pathLst>
            </a:custGeom>
            <a:solidFill>
              <a:srgbClr val="000000"/>
            </a:solidFill>
            <a:ln w="12688"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D53F6981-FB20-4695-8438-4599F158D08E}"/>
                </a:ext>
              </a:extLst>
            </p:cNvPr>
            <p:cNvSpPr/>
            <p:nvPr/>
          </p:nvSpPr>
          <p:spPr>
            <a:xfrm>
              <a:off x="6882447" y="5689695"/>
              <a:ext cx="12702" cy="12703"/>
            </a:xfrm>
            <a:custGeom>
              <a:avLst/>
              <a:gdLst>
                <a:gd name="connsiteX0" fmla="*/ 0 w 12702"/>
                <a:gd name="connsiteY0" fmla="*/ 0 h 12703"/>
                <a:gd name="connsiteX1" fmla="*/ 0 w 12702"/>
                <a:gd name="connsiteY1" fmla="*/ 0 h 12703"/>
                <a:gd name="connsiteX2" fmla="*/ 0 w 12702"/>
                <a:gd name="connsiteY2" fmla="*/ 0 h 12703"/>
              </a:gdLst>
              <a:ahLst/>
              <a:cxnLst>
                <a:cxn ang="0">
                  <a:pos x="connsiteX0" y="connsiteY0"/>
                </a:cxn>
                <a:cxn ang="0">
                  <a:pos x="connsiteX1" y="connsiteY1"/>
                </a:cxn>
                <a:cxn ang="0">
                  <a:pos x="connsiteX2" y="connsiteY2"/>
                </a:cxn>
              </a:cxnLst>
              <a:rect l="l" t="t" r="r" b="b"/>
              <a:pathLst>
                <a:path w="12702" h="12703">
                  <a:moveTo>
                    <a:pt x="0" y="0"/>
                  </a:moveTo>
                  <a:cubicBezTo>
                    <a:pt x="0" y="0"/>
                    <a:pt x="0" y="0"/>
                    <a:pt x="0" y="0"/>
                  </a:cubicBezTo>
                  <a:lnTo>
                    <a:pt x="0" y="0"/>
                  </a:lnTo>
                  <a:close/>
                </a:path>
              </a:pathLst>
            </a:custGeom>
            <a:solidFill>
              <a:srgbClr val="000000"/>
            </a:solidFill>
            <a:ln w="12688"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0B858F70-6AF9-4435-BD39-AAD6313546C7}"/>
                </a:ext>
              </a:extLst>
            </p:cNvPr>
            <p:cNvSpPr/>
            <p:nvPr/>
          </p:nvSpPr>
          <p:spPr>
            <a:xfrm>
              <a:off x="6817662" y="5693506"/>
              <a:ext cx="66055" cy="1159788"/>
            </a:xfrm>
            <a:custGeom>
              <a:avLst/>
              <a:gdLst>
                <a:gd name="connsiteX0" fmla="*/ 66055 w 66055"/>
                <a:gd name="connsiteY0" fmla="*/ 2540 h 1159788"/>
                <a:gd name="connsiteX1" fmla="*/ 66055 w 66055"/>
                <a:gd name="connsiteY1" fmla="*/ 2540 h 1159788"/>
                <a:gd name="connsiteX2" fmla="*/ 66055 w 66055"/>
                <a:gd name="connsiteY2" fmla="*/ 3811 h 1159788"/>
                <a:gd name="connsiteX3" fmla="*/ 64785 w 66055"/>
                <a:gd name="connsiteY3" fmla="*/ 5081 h 1159788"/>
                <a:gd name="connsiteX4" fmla="*/ 64785 w 66055"/>
                <a:gd name="connsiteY4" fmla="*/ 5081 h 1159788"/>
                <a:gd name="connsiteX5" fmla="*/ 50812 w 66055"/>
                <a:gd name="connsiteY5" fmla="*/ 17784 h 1159788"/>
                <a:gd name="connsiteX6" fmla="*/ 0 w 66055"/>
                <a:gd name="connsiteY6" fmla="*/ 1159788 h 1159788"/>
                <a:gd name="connsiteX7" fmla="*/ 15244 w 66055"/>
                <a:gd name="connsiteY7" fmla="*/ 1159788 h 1159788"/>
                <a:gd name="connsiteX8" fmla="*/ 66055 w 66055"/>
                <a:gd name="connsiteY8" fmla="*/ 0 h 1159788"/>
                <a:gd name="connsiteX9" fmla="*/ 66055 w 66055"/>
                <a:gd name="connsiteY9" fmla="*/ 0 h 1159788"/>
                <a:gd name="connsiteX10" fmla="*/ 66055 w 66055"/>
                <a:gd name="connsiteY10" fmla="*/ 1270 h 1159788"/>
                <a:gd name="connsiteX11" fmla="*/ 66055 w 66055"/>
                <a:gd name="connsiteY11" fmla="*/ 2540 h 115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055" h="1159788">
                  <a:moveTo>
                    <a:pt x="66055" y="2540"/>
                  </a:moveTo>
                  <a:lnTo>
                    <a:pt x="66055" y="2540"/>
                  </a:lnTo>
                  <a:cubicBezTo>
                    <a:pt x="66055" y="2540"/>
                    <a:pt x="66055" y="3811"/>
                    <a:pt x="66055" y="3811"/>
                  </a:cubicBezTo>
                  <a:cubicBezTo>
                    <a:pt x="66055" y="3811"/>
                    <a:pt x="66055" y="5081"/>
                    <a:pt x="64785" y="5081"/>
                  </a:cubicBezTo>
                  <a:lnTo>
                    <a:pt x="64785" y="5081"/>
                  </a:lnTo>
                  <a:lnTo>
                    <a:pt x="50812" y="17784"/>
                  </a:lnTo>
                  <a:lnTo>
                    <a:pt x="0" y="1159788"/>
                  </a:lnTo>
                  <a:lnTo>
                    <a:pt x="15244" y="1159788"/>
                  </a:lnTo>
                  <a:lnTo>
                    <a:pt x="66055" y="0"/>
                  </a:lnTo>
                  <a:lnTo>
                    <a:pt x="66055" y="0"/>
                  </a:lnTo>
                  <a:cubicBezTo>
                    <a:pt x="66055" y="0"/>
                    <a:pt x="66055" y="0"/>
                    <a:pt x="66055" y="1270"/>
                  </a:cubicBezTo>
                  <a:cubicBezTo>
                    <a:pt x="66055" y="2540"/>
                    <a:pt x="66055" y="2540"/>
                    <a:pt x="66055" y="2540"/>
                  </a:cubicBezTo>
                  <a:close/>
                </a:path>
              </a:pathLst>
            </a:custGeom>
            <a:solidFill>
              <a:srgbClr val="000000"/>
            </a:solidFill>
            <a:ln w="12688"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AF619C1F-4A5E-4DBE-B483-B0F636323936}"/>
                </a:ext>
              </a:extLst>
            </p:cNvPr>
            <p:cNvSpPr/>
            <p:nvPr/>
          </p:nvSpPr>
          <p:spPr>
            <a:xfrm>
              <a:off x="6879906" y="5688425"/>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979781B1-5265-4185-8203-62B58BBEBEA3}"/>
                </a:ext>
              </a:extLst>
            </p:cNvPr>
            <p:cNvSpPr/>
            <p:nvPr/>
          </p:nvSpPr>
          <p:spPr>
            <a:xfrm>
              <a:off x="6254922" y="5696046"/>
              <a:ext cx="626254" cy="580529"/>
            </a:xfrm>
            <a:custGeom>
              <a:avLst/>
              <a:gdLst>
                <a:gd name="connsiteX0" fmla="*/ 5081 w 626254"/>
                <a:gd name="connsiteY0" fmla="*/ 571637 h 580529"/>
                <a:gd name="connsiteX1" fmla="*/ 5081 w 626254"/>
                <a:gd name="connsiteY1" fmla="*/ 571637 h 580529"/>
                <a:gd name="connsiteX2" fmla="*/ 6351 w 626254"/>
                <a:gd name="connsiteY2" fmla="*/ 572908 h 580529"/>
                <a:gd name="connsiteX3" fmla="*/ 7622 w 626254"/>
                <a:gd name="connsiteY3" fmla="*/ 574178 h 580529"/>
                <a:gd name="connsiteX4" fmla="*/ 8892 w 626254"/>
                <a:gd name="connsiteY4" fmla="*/ 575448 h 580529"/>
                <a:gd name="connsiteX5" fmla="*/ 8892 w 626254"/>
                <a:gd name="connsiteY5" fmla="*/ 576718 h 580529"/>
                <a:gd name="connsiteX6" fmla="*/ 8892 w 626254"/>
                <a:gd name="connsiteY6" fmla="*/ 577989 h 580529"/>
                <a:gd name="connsiteX7" fmla="*/ 8892 w 626254"/>
                <a:gd name="connsiteY7" fmla="*/ 577989 h 580529"/>
                <a:gd name="connsiteX8" fmla="*/ 8892 w 626254"/>
                <a:gd name="connsiteY8" fmla="*/ 580530 h 580529"/>
                <a:gd name="connsiteX9" fmla="*/ 612281 w 626254"/>
                <a:gd name="connsiteY9" fmla="*/ 13973 h 580529"/>
                <a:gd name="connsiteX10" fmla="*/ 626255 w 626254"/>
                <a:gd name="connsiteY10" fmla="*/ 1270 h 580529"/>
                <a:gd name="connsiteX11" fmla="*/ 626255 w 626254"/>
                <a:gd name="connsiteY11" fmla="*/ 1270 h 580529"/>
                <a:gd name="connsiteX12" fmla="*/ 618632 w 626254"/>
                <a:gd name="connsiteY12" fmla="*/ 3811 h 580529"/>
                <a:gd name="connsiteX13" fmla="*/ 605930 w 626254"/>
                <a:gd name="connsiteY13" fmla="*/ 0 h 580529"/>
                <a:gd name="connsiteX14" fmla="*/ 0 w 626254"/>
                <a:gd name="connsiteY14" fmla="*/ 569097 h 580529"/>
                <a:gd name="connsiteX15" fmla="*/ 5081 w 626254"/>
                <a:gd name="connsiteY15" fmla="*/ 571637 h 58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6254" h="580529">
                  <a:moveTo>
                    <a:pt x="5081" y="571637"/>
                  </a:moveTo>
                  <a:lnTo>
                    <a:pt x="5081" y="571637"/>
                  </a:lnTo>
                  <a:lnTo>
                    <a:pt x="6351" y="572908"/>
                  </a:lnTo>
                  <a:cubicBezTo>
                    <a:pt x="7622" y="572908"/>
                    <a:pt x="7622" y="574178"/>
                    <a:pt x="7622" y="574178"/>
                  </a:cubicBezTo>
                  <a:cubicBezTo>
                    <a:pt x="7622" y="574178"/>
                    <a:pt x="7622" y="575448"/>
                    <a:pt x="8892" y="575448"/>
                  </a:cubicBezTo>
                  <a:cubicBezTo>
                    <a:pt x="8892" y="575448"/>
                    <a:pt x="8892" y="576718"/>
                    <a:pt x="8892" y="576718"/>
                  </a:cubicBezTo>
                  <a:cubicBezTo>
                    <a:pt x="8892" y="576718"/>
                    <a:pt x="8892" y="577989"/>
                    <a:pt x="8892" y="577989"/>
                  </a:cubicBezTo>
                  <a:lnTo>
                    <a:pt x="8892" y="577989"/>
                  </a:lnTo>
                  <a:lnTo>
                    <a:pt x="8892" y="580530"/>
                  </a:lnTo>
                  <a:lnTo>
                    <a:pt x="612281" y="13973"/>
                  </a:lnTo>
                  <a:lnTo>
                    <a:pt x="626255" y="1270"/>
                  </a:lnTo>
                  <a:lnTo>
                    <a:pt x="626255" y="1270"/>
                  </a:lnTo>
                  <a:cubicBezTo>
                    <a:pt x="624984" y="3811"/>
                    <a:pt x="621173" y="3811"/>
                    <a:pt x="618632" y="3811"/>
                  </a:cubicBezTo>
                  <a:lnTo>
                    <a:pt x="605930" y="0"/>
                  </a:lnTo>
                  <a:lnTo>
                    <a:pt x="0" y="569097"/>
                  </a:lnTo>
                  <a:lnTo>
                    <a:pt x="5081" y="571637"/>
                  </a:lnTo>
                  <a:close/>
                </a:path>
              </a:pathLst>
            </a:custGeom>
            <a:solidFill>
              <a:srgbClr val="000000"/>
            </a:solidFill>
            <a:ln w="12688"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1168170D-4C6B-438B-969D-2D9C8D8A4170}"/>
                </a:ext>
              </a:extLst>
            </p:cNvPr>
            <p:cNvSpPr/>
            <p:nvPr/>
          </p:nvSpPr>
          <p:spPr>
            <a:xfrm>
              <a:off x="6881177" y="5689695"/>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 name="connsiteX4" fmla="*/ 0 w 12702"/>
                <a:gd name="connsiteY4" fmla="*/ 0 h 12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 h="12703">
                  <a:moveTo>
                    <a:pt x="0" y="0"/>
                  </a:moveTo>
                  <a:lnTo>
                    <a:pt x="0" y="0"/>
                  </a:ln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0B6CD96-7412-438A-B5B1-89AF3E95097E}"/>
                </a:ext>
              </a:extLst>
            </p:cNvPr>
            <p:cNvSpPr/>
            <p:nvPr/>
          </p:nvSpPr>
          <p:spPr>
            <a:xfrm>
              <a:off x="6878636" y="5687155"/>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5724FFCB-3BE5-4C27-9DBD-0D3ABCE322F4}"/>
                </a:ext>
              </a:extLst>
            </p:cNvPr>
            <p:cNvSpPr/>
            <p:nvPr/>
          </p:nvSpPr>
          <p:spPr>
            <a:xfrm>
              <a:off x="6883718" y="5694776"/>
              <a:ext cx="12702" cy="1270"/>
            </a:xfrm>
            <a:custGeom>
              <a:avLst/>
              <a:gdLst>
                <a:gd name="connsiteX0" fmla="*/ 0 w 12702"/>
                <a:gd name="connsiteY0" fmla="*/ 0 h 1270"/>
                <a:gd name="connsiteX1" fmla="*/ 0 w 12702"/>
                <a:gd name="connsiteY1" fmla="*/ 0 h 1270"/>
                <a:gd name="connsiteX2" fmla="*/ 0 w 12702"/>
                <a:gd name="connsiteY2" fmla="*/ 1270 h 1270"/>
                <a:gd name="connsiteX3" fmla="*/ 0 w 12702"/>
                <a:gd name="connsiteY3" fmla="*/ 0 h 1270"/>
              </a:gdLst>
              <a:ahLst/>
              <a:cxnLst>
                <a:cxn ang="0">
                  <a:pos x="connsiteX0" y="connsiteY0"/>
                </a:cxn>
                <a:cxn ang="0">
                  <a:pos x="connsiteX1" y="connsiteY1"/>
                </a:cxn>
                <a:cxn ang="0">
                  <a:pos x="connsiteX2" y="connsiteY2"/>
                </a:cxn>
                <a:cxn ang="0">
                  <a:pos x="connsiteX3" y="connsiteY3"/>
                </a:cxn>
              </a:cxnLst>
              <a:rect l="l" t="t" r="r" b="b"/>
              <a:pathLst>
                <a:path w="12702" h="1270">
                  <a:moveTo>
                    <a:pt x="0" y="0"/>
                  </a:moveTo>
                  <a:lnTo>
                    <a:pt x="0" y="0"/>
                  </a:lnTo>
                  <a:cubicBezTo>
                    <a:pt x="0" y="0"/>
                    <a:pt x="0" y="1270"/>
                    <a:pt x="0" y="1270"/>
                  </a:cubicBezTo>
                  <a:cubicBezTo>
                    <a:pt x="0" y="1270"/>
                    <a:pt x="0" y="0"/>
                    <a:pt x="0" y="0"/>
                  </a:cubicBezTo>
                  <a:close/>
                </a:path>
              </a:pathLst>
            </a:custGeom>
            <a:solidFill>
              <a:srgbClr val="000000"/>
            </a:solidFill>
            <a:ln w="12688"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6D62388-AE88-465C-BBFB-084E2641915B}"/>
                </a:ext>
              </a:extLst>
            </p:cNvPr>
            <p:cNvSpPr/>
            <p:nvPr/>
          </p:nvSpPr>
          <p:spPr>
            <a:xfrm>
              <a:off x="6883718" y="5690965"/>
              <a:ext cx="12702" cy="1270"/>
            </a:xfrm>
            <a:custGeom>
              <a:avLst/>
              <a:gdLst>
                <a:gd name="connsiteX0" fmla="*/ 0 w 12702"/>
                <a:gd name="connsiteY0" fmla="*/ 1270 h 1270"/>
                <a:gd name="connsiteX1" fmla="*/ 0 w 12702"/>
                <a:gd name="connsiteY1" fmla="*/ 0 h 1270"/>
                <a:gd name="connsiteX2" fmla="*/ 0 w 12702"/>
                <a:gd name="connsiteY2" fmla="*/ 1270 h 1270"/>
              </a:gdLst>
              <a:ahLst/>
              <a:cxnLst>
                <a:cxn ang="0">
                  <a:pos x="connsiteX0" y="connsiteY0"/>
                </a:cxn>
                <a:cxn ang="0">
                  <a:pos x="connsiteX1" y="connsiteY1"/>
                </a:cxn>
                <a:cxn ang="0">
                  <a:pos x="connsiteX2" y="connsiteY2"/>
                </a:cxn>
              </a:cxnLst>
              <a:rect l="l" t="t" r="r" b="b"/>
              <a:pathLst>
                <a:path w="12702" h="1270">
                  <a:moveTo>
                    <a:pt x="0" y="1270"/>
                  </a:moveTo>
                  <a:lnTo>
                    <a:pt x="0" y="0"/>
                  </a:lnTo>
                  <a:lnTo>
                    <a:pt x="0" y="1270"/>
                  </a:lnTo>
                  <a:close/>
                </a:path>
              </a:pathLst>
            </a:custGeom>
            <a:solidFill>
              <a:srgbClr val="000000"/>
            </a:solidFill>
            <a:ln w="12688"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E56E7B18-74C8-43B7-89D7-CAB9E3D4B2AE}"/>
                </a:ext>
              </a:extLst>
            </p:cNvPr>
            <p:cNvSpPr/>
            <p:nvPr/>
          </p:nvSpPr>
          <p:spPr>
            <a:xfrm>
              <a:off x="6233327" y="6275306"/>
              <a:ext cx="33027" cy="580529"/>
            </a:xfrm>
            <a:custGeom>
              <a:avLst/>
              <a:gdLst>
                <a:gd name="connsiteX0" fmla="*/ 31757 w 33027"/>
                <a:gd name="connsiteY0" fmla="*/ 0 h 580529"/>
                <a:gd name="connsiteX1" fmla="*/ 31757 w 33027"/>
                <a:gd name="connsiteY1" fmla="*/ 0 h 580529"/>
                <a:gd name="connsiteX2" fmla="*/ 31757 w 33027"/>
                <a:gd name="connsiteY2" fmla="*/ 2541 h 580529"/>
                <a:gd name="connsiteX3" fmla="*/ 22865 w 33027"/>
                <a:gd name="connsiteY3" fmla="*/ 7622 h 580529"/>
                <a:gd name="connsiteX4" fmla="*/ 17784 w 33027"/>
                <a:gd name="connsiteY4" fmla="*/ 6352 h 580529"/>
                <a:gd name="connsiteX5" fmla="*/ 0 w 33027"/>
                <a:gd name="connsiteY5" fmla="*/ 580530 h 580529"/>
                <a:gd name="connsiteX6" fmla="*/ 15243 w 33027"/>
                <a:gd name="connsiteY6" fmla="*/ 580530 h 580529"/>
                <a:gd name="connsiteX7" fmla="*/ 33027 w 33027"/>
                <a:gd name="connsiteY7" fmla="*/ 3811 h 580529"/>
                <a:gd name="connsiteX8" fmla="*/ 31757 w 33027"/>
                <a:gd name="connsiteY8" fmla="*/ 0 h 58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27" h="580529">
                  <a:moveTo>
                    <a:pt x="31757" y="0"/>
                  </a:moveTo>
                  <a:lnTo>
                    <a:pt x="31757" y="0"/>
                  </a:lnTo>
                  <a:cubicBezTo>
                    <a:pt x="31757" y="1270"/>
                    <a:pt x="31757" y="1270"/>
                    <a:pt x="31757" y="2541"/>
                  </a:cubicBezTo>
                  <a:cubicBezTo>
                    <a:pt x="30487" y="6352"/>
                    <a:pt x="26676" y="8892"/>
                    <a:pt x="22865" y="7622"/>
                  </a:cubicBezTo>
                  <a:lnTo>
                    <a:pt x="17784" y="6352"/>
                  </a:lnTo>
                  <a:lnTo>
                    <a:pt x="0" y="580530"/>
                  </a:lnTo>
                  <a:lnTo>
                    <a:pt x="15243" y="580530"/>
                  </a:lnTo>
                  <a:lnTo>
                    <a:pt x="33027" y="3811"/>
                  </a:lnTo>
                  <a:lnTo>
                    <a:pt x="31757" y="0"/>
                  </a:lnTo>
                  <a:close/>
                </a:path>
              </a:pathLst>
            </a:custGeom>
            <a:solidFill>
              <a:srgbClr val="000000"/>
            </a:solidFill>
            <a:ln w="12688"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61522E1B-E039-4202-8BB7-F95A6B088979}"/>
                </a:ext>
              </a:extLst>
            </p:cNvPr>
            <p:cNvSpPr/>
            <p:nvPr/>
          </p:nvSpPr>
          <p:spPr>
            <a:xfrm>
              <a:off x="3782932" y="5481365"/>
              <a:ext cx="72406" cy="36838"/>
            </a:xfrm>
            <a:custGeom>
              <a:avLst/>
              <a:gdLst>
                <a:gd name="connsiteX0" fmla="*/ 0 w 72406"/>
                <a:gd name="connsiteY0" fmla="*/ 3811 h 36838"/>
                <a:gd name="connsiteX1" fmla="*/ 0 w 72406"/>
                <a:gd name="connsiteY1" fmla="*/ 13973 h 36838"/>
                <a:gd name="connsiteX2" fmla="*/ 69866 w 72406"/>
                <a:gd name="connsiteY2" fmla="*/ 36839 h 36838"/>
                <a:gd name="connsiteX3" fmla="*/ 72407 w 72406"/>
                <a:gd name="connsiteY3" fmla="*/ 34298 h 36838"/>
                <a:gd name="connsiteX4" fmla="*/ 72407 w 72406"/>
                <a:gd name="connsiteY4" fmla="*/ 34298 h 36838"/>
                <a:gd name="connsiteX5" fmla="*/ 72407 w 72406"/>
                <a:gd name="connsiteY5" fmla="*/ 33028 h 36838"/>
                <a:gd name="connsiteX6" fmla="*/ 72407 w 72406"/>
                <a:gd name="connsiteY6" fmla="*/ 33028 h 36838"/>
                <a:gd name="connsiteX7" fmla="*/ 72407 w 72406"/>
                <a:gd name="connsiteY7" fmla="*/ 22865 h 36838"/>
                <a:gd name="connsiteX8" fmla="*/ 0 w 72406"/>
                <a:gd name="connsiteY8" fmla="*/ 0 h 36838"/>
                <a:gd name="connsiteX9" fmla="*/ 0 w 72406"/>
                <a:gd name="connsiteY9" fmla="*/ 3811 h 3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406" h="36838">
                  <a:moveTo>
                    <a:pt x="0" y="3811"/>
                  </a:moveTo>
                  <a:lnTo>
                    <a:pt x="0" y="13973"/>
                  </a:lnTo>
                  <a:lnTo>
                    <a:pt x="69866" y="36839"/>
                  </a:lnTo>
                  <a:lnTo>
                    <a:pt x="72407" y="34298"/>
                  </a:lnTo>
                  <a:lnTo>
                    <a:pt x="72407" y="34298"/>
                  </a:lnTo>
                  <a:cubicBezTo>
                    <a:pt x="72407" y="34298"/>
                    <a:pt x="72407" y="33028"/>
                    <a:pt x="72407" y="33028"/>
                  </a:cubicBezTo>
                  <a:lnTo>
                    <a:pt x="72407" y="33028"/>
                  </a:lnTo>
                  <a:lnTo>
                    <a:pt x="72407" y="22865"/>
                  </a:lnTo>
                  <a:lnTo>
                    <a:pt x="0" y="0"/>
                  </a:lnTo>
                  <a:lnTo>
                    <a:pt x="0" y="3811"/>
                  </a:lnTo>
                  <a:close/>
                </a:path>
              </a:pathLst>
            </a:custGeom>
            <a:solidFill>
              <a:srgbClr val="000000"/>
            </a:solidFill>
            <a:ln w="12688"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D8AA78B7-2BF1-48AE-8758-0352A5FFBDB8}"/>
                </a:ext>
              </a:extLst>
            </p:cNvPr>
            <p:cNvSpPr/>
            <p:nvPr/>
          </p:nvSpPr>
          <p:spPr>
            <a:xfrm>
              <a:off x="4500647" y="3799481"/>
              <a:ext cx="26676" cy="1190275"/>
            </a:xfrm>
            <a:custGeom>
              <a:avLst/>
              <a:gdLst>
                <a:gd name="connsiteX0" fmla="*/ 21595 w 26676"/>
                <a:gd name="connsiteY0" fmla="*/ 1185194 h 1190275"/>
                <a:gd name="connsiteX1" fmla="*/ 26676 w 26676"/>
                <a:gd name="connsiteY1" fmla="*/ 1186465 h 1190275"/>
                <a:gd name="connsiteX2" fmla="*/ 13973 w 26676"/>
                <a:gd name="connsiteY2" fmla="*/ 17784 h 1190275"/>
                <a:gd name="connsiteX3" fmla="*/ 13973 w 26676"/>
                <a:gd name="connsiteY3" fmla="*/ 7622 h 1190275"/>
                <a:gd name="connsiteX4" fmla="*/ 13973 w 26676"/>
                <a:gd name="connsiteY4" fmla="*/ 6352 h 1190275"/>
                <a:gd name="connsiteX5" fmla="*/ 13973 w 26676"/>
                <a:gd name="connsiteY5" fmla="*/ 5081 h 1190275"/>
                <a:gd name="connsiteX6" fmla="*/ 13973 w 26676"/>
                <a:gd name="connsiteY6" fmla="*/ 3811 h 1190275"/>
                <a:gd name="connsiteX7" fmla="*/ 12703 w 26676"/>
                <a:gd name="connsiteY7" fmla="*/ 2540 h 1190275"/>
                <a:gd name="connsiteX8" fmla="*/ 11433 w 26676"/>
                <a:gd name="connsiteY8" fmla="*/ 1270 h 1190275"/>
                <a:gd name="connsiteX9" fmla="*/ 10163 w 26676"/>
                <a:gd name="connsiteY9" fmla="*/ 0 h 1190275"/>
                <a:gd name="connsiteX10" fmla="*/ 8892 w 26676"/>
                <a:gd name="connsiteY10" fmla="*/ 0 h 1190275"/>
                <a:gd name="connsiteX11" fmla="*/ 7622 w 26676"/>
                <a:gd name="connsiteY11" fmla="*/ 0 h 1190275"/>
                <a:gd name="connsiteX12" fmla="*/ 6351 w 26676"/>
                <a:gd name="connsiteY12" fmla="*/ 0 h 1190275"/>
                <a:gd name="connsiteX13" fmla="*/ 5081 w 26676"/>
                <a:gd name="connsiteY13" fmla="*/ 0 h 1190275"/>
                <a:gd name="connsiteX14" fmla="*/ 3811 w 26676"/>
                <a:gd name="connsiteY14" fmla="*/ 0 h 1190275"/>
                <a:gd name="connsiteX15" fmla="*/ 3811 w 26676"/>
                <a:gd name="connsiteY15" fmla="*/ 0 h 1190275"/>
                <a:gd name="connsiteX16" fmla="*/ 0 w 26676"/>
                <a:gd name="connsiteY16" fmla="*/ 6352 h 1190275"/>
                <a:gd name="connsiteX17" fmla="*/ 0 w 26676"/>
                <a:gd name="connsiteY17" fmla="*/ 21595 h 1190275"/>
                <a:gd name="connsiteX18" fmla="*/ 12703 w 26676"/>
                <a:gd name="connsiteY18" fmla="*/ 1190275 h 1190275"/>
                <a:gd name="connsiteX19" fmla="*/ 12703 w 26676"/>
                <a:gd name="connsiteY19" fmla="*/ 1190275 h 1190275"/>
                <a:gd name="connsiteX20" fmla="*/ 12703 w 26676"/>
                <a:gd name="connsiteY20" fmla="*/ 1187735 h 1190275"/>
                <a:gd name="connsiteX21" fmla="*/ 21595 w 26676"/>
                <a:gd name="connsiteY21" fmla="*/ 1185194 h 119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676" h="1190275">
                  <a:moveTo>
                    <a:pt x="21595" y="1185194"/>
                  </a:moveTo>
                  <a:lnTo>
                    <a:pt x="26676" y="1186465"/>
                  </a:lnTo>
                  <a:lnTo>
                    <a:pt x="13973" y="17784"/>
                  </a:lnTo>
                  <a:lnTo>
                    <a:pt x="13973" y="7622"/>
                  </a:lnTo>
                  <a:cubicBezTo>
                    <a:pt x="13973" y="7622"/>
                    <a:pt x="13973" y="7622"/>
                    <a:pt x="13973" y="6352"/>
                  </a:cubicBezTo>
                  <a:cubicBezTo>
                    <a:pt x="13973" y="6352"/>
                    <a:pt x="13973" y="5081"/>
                    <a:pt x="13973" y="5081"/>
                  </a:cubicBezTo>
                  <a:cubicBezTo>
                    <a:pt x="13973" y="5081"/>
                    <a:pt x="13973" y="3811"/>
                    <a:pt x="13973" y="3811"/>
                  </a:cubicBezTo>
                  <a:lnTo>
                    <a:pt x="12703" y="2540"/>
                  </a:lnTo>
                  <a:lnTo>
                    <a:pt x="11433" y="1270"/>
                  </a:lnTo>
                  <a:lnTo>
                    <a:pt x="10163" y="0"/>
                  </a:lnTo>
                  <a:lnTo>
                    <a:pt x="8892" y="0"/>
                  </a:lnTo>
                  <a:lnTo>
                    <a:pt x="7622" y="0"/>
                  </a:lnTo>
                  <a:lnTo>
                    <a:pt x="6351" y="0"/>
                  </a:lnTo>
                  <a:lnTo>
                    <a:pt x="5081" y="0"/>
                  </a:lnTo>
                  <a:lnTo>
                    <a:pt x="3811" y="0"/>
                  </a:lnTo>
                  <a:lnTo>
                    <a:pt x="3811" y="0"/>
                  </a:lnTo>
                  <a:cubicBezTo>
                    <a:pt x="1270" y="1270"/>
                    <a:pt x="0" y="3811"/>
                    <a:pt x="0" y="6352"/>
                  </a:cubicBezTo>
                  <a:lnTo>
                    <a:pt x="0" y="21595"/>
                  </a:lnTo>
                  <a:lnTo>
                    <a:pt x="12703" y="1190275"/>
                  </a:lnTo>
                  <a:lnTo>
                    <a:pt x="12703" y="1190275"/>
                  </a:lnTo>
                  <a:cubicBezTo>
                    <a:pt x="12703" y="1189006"/>
                    <a:pt x="12703" y="1189006"/>
                    <a:pt x="12703" y="1187735"/>
                  </a:cubicBezTo>
                  <a:cubicBezTo>
                    <a:pt x="13973" y="1185194"/>
                    <a:pt x="17784" y="1183924"/>
                    <a:pt x="21595" y="1185194"/>
                  </a:cubicBezTo>
                  <a:close/>
                </a:path>
              </a:pathLst>
            </a:custGeom>
            <a:solidFill>
              <a:srgbClr val="000000"/>
            </a:solidFill>
            <a:ln w="12688"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2330AED2-5B1E-4D35-A473-D0B51C6C48C3}"/>
                </a:ext>
              </a:extLst>
            </p:cNvPr>
            <p:cNvSpPr/>
            <p:nvPr/>
          </p:nvSpPr>
          <p:spPr>
            <a:xfrm>
              <a:off x="4514621" y="4996108"/>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199361F-A07E-406C-BD0B-F959C7981C50}"/>
                </a:ext>
              </a:extLst>
            </p:cNvPr>
            <p:cNvSpPr/>
            <p:nvPr/>
          </p:nvSpPr>
          <p:spPr>
            <a:xfrm>
              <a:off x="4509540" y="6382011"/>
              <a:ext cx="15243" cy="12703"/>
            </a:xfrm>
            <a:custGeom>
              <a:avLst/>
              <a:gdLst>
                <a:gd name="connsiteX0" fmla="*/ 0 w 15243"/>
                <a:gd name="connsiteY0" fmla="*/ 7622 h 12703"/>
                <a:gd name="connsiteX1" fmla="*/ 10162 w 15243"/>
                <a:gd name="connsiteY1" fmla="*/ 11433 h 12703"/>
                <a:gd name="connsiteX2" fmla="*/ 15244 w 15243"/>
                <a:gd name="connsiteY2" fmla="*/ 12703 h 12703"/>
                <a:gd name="connsiteX3" fmla="*/ 15244 w 15243"/>
                <a:gd name="connsiteY3" fmla="*/ 5081 h 12703"/>
                <a:gd name="connsiteX4" fmla="*/ 5081 w 15243"/>
                <a:gd name="connsiteY4" fmla="*/ 1270 h 12703"/>
                <a:gd name="connsiteX5" fmla="*/ 0 w 15243"/>
                <a:gd name="connsiteY5" fmla="*/ 0 h 1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3" h="12703">
                  <a:moveTo>
                    <a:pt x="0" y="7622"/>
                  </a:moveTo>
                  <a:lnTo>
                    <a:pt x="10162" y="11433"/>
                  </a:lnTo>
                  <a:lnTo>
                    <a:pt x="15244" y="12703"/>
                  </a:lnTo>
                  <a:lnTo>
                    <a:pt x="15244" y="5081"/>
                  </a:lnTo>
                  <a:lnTo>
                    <a:pt x="5081" y="1270"/>
                  </a:lnTo>
                  <a:lnTo>
                    <a:pt x="0" y="0"/>
                  </a:lnTo>
                  <a:close/>
                </a:path>
              </a:pathLst>
            </a:custGeom>
            <a:solidFill>
              <a:srgbClr val="000000"/>
            </a:solidFill>
            <a:ln w="12688"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D76FB17-65C7-412C-96EC-C865825B0CE5}"/>
                </a:ext>
              </a:extLst>
            </p:cNvPr>
            <p:cNvSpPr/>
            <p:nvPr/>
          </p:nvSpPr>
          <p:spPr>
            <a:xfrm>
              <a:off x="4510810" y="4984345"/>
              <a:ext cx="646579" cy="203579"/>
            </a:xfrm>
            <a:custGeom>
              <a:avLst/>
              <a:gdLst>
                <a:gd name="connsiteX0" fmla="*/ 5081 w 646579"/>
                <a:gd name="connsiteY0" fmla="*/ 13034 h 203579"/>
                <a:gd name="connsiteX1" fmla="*/ 6351 w 646579"/>
                <a:gd name="connsiteY1" fmla="*/ 13034 h 203579"/>
                <a:gd name="connsiteX2" fmla="*/ 6351 w 646579"/>
                <a:gd name="connsiteY2" fmla="*/ 13034 h 203579"/>
                <a:gd name="connsiteX3" fmla="*/ 642768 w 646579"/>
                <a:gd name="connsiteY3" fmla="*/ 203579 h 203579"/>
                <a:gd name="connsiteX4" fmla="*/ 637687 w 646579"/>
                <a:gd name="connsiteY4" fmla="*/ 194687 h 203579"/>
                <a:gd name="connsiteX5" fmla="*/ 637687 w 646579"/>
                <a:gd name="connsiteY5" fmla="*/ 194687 h 203579"/>
                <a:gd name="connsiteX6" fmla="*/ 646579 w 646579"/>
                <a:gd name="connsiteY6" fmla="*/ 189606 h 203579"/>
                <a:gd name="connsiteX7" fmla="*/ 636417 w 646579"/>
                <a:gd name="connsiteY7" fmla="*/ 187065 h 203579"/>
                <a:gd name="connsiteX8" fmla="*/ 13973 w 646579"/>
                <a:gd name="connsiteY8" fmla="*/ 1601 h 203579"/>
                <a:gd name="connsiteX9" fmla="*/ 8892 w 646579"/>
                <a:gd name="connsiteY9" fmla="*/ 330 h 203579"/>
                <a:gd name="connsiteX10" fmla="*/ 0 w 646579"/>
                <a:gd name="connsiteY10" fmla="*/ 5412 h 203579"/>
                <a:gd name="connsiteX11" fmla="*/ 0 w 646579"/>
                <a:gd name="connsiteY11" fmla="*/ 7952 h 203579"/>
                <a:gd name="connsiteX12" fmla="*/ 0 w 646579"/>
                <a:gd name="connsiteY12" fmla="*/ 9223 h 203579"/>
                <a:gd name="connsiteX13" fmla="*/ 0 w 646579"/>
                <a:gd name="connsiteY13" fmla="*/ 10493 h 203579"/>
                <a:gd name="connsiteX14" fmla="*/ 1270 w 646579"/>
                <a:gd name="connsiteY14" fmla="*/ 11763 h 203579"/>
                <a:gd name="connsiteX15" fmla="*/ 2540 w 646579"/>
                <a:gd name="connsiteY15" fmla="*/ 13034 h 203579"/>
                <a:gd name="connsiteX16" fmla="*/ 5081 w 646579"/>
                <a:gd name="connsiteY16" fmla="*/ 13034 h 203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6579" h="203579">
                  <a:moveTo>
                    <a:pt x="5081" y="13034"/>
                  </a:moveTo>
                  <a:lnTo>
                    <a:pt x="6351" y="13034"/>
                  </a:lnTo>
                  <a:lnTo>
                    <a:pt x="6351" y="13034"/>
                  </a:lnTo>
                  <a:lnTo>
                    <a:pt x="642768" y="203579"/>
                  </a:lnTo>
                  <a:cubicBezTo>
                    <a:pt x="638957" y="202309"/>
                    <a:pt x="636417" y="198498"/>
                    <a:pt x="637687" y="194687"/>
                  </a:cubicBezTo>
                  <a:cubicBezTo>
                    <a:pt x="637687" y="194687"/>
                    <a:pt x="637687" y="194687"/>
                    <a:pt x="637687" y="194687"/>
                  </a:cubicBezTo>
                  <a:cubicBezTo>
                    <a:pt x="638957" y="190876"/>
                    <a:pt x="642768" y="188336"/>
                    <a:pt x="646579" y="189606"/>
                  </a:cubicBezTo>
                  <a:lnTo>
                    <a:pt x="636417" y="187065"/>
                  </a:lnTo>
                  <a:lnTo>
                    <a:pt x="13973" y="1601"/>
                  </a:lnTo>
                  <a:lnTo>
                    <a:pt x="8892" y="330"/>
                  </a:lnTo>
                  <a:cubicBezTo>
                    <a:pt x="5081" y="-940"/>
                    <a:pt x="1270" y="1601"/>
                    <a:pt x="0" y="5412"/>
                  </a:cubicBezTo>
                  <a:cubicBezTo>
                    <a:pt x="0" y="6682"/>
                    <a:pt x="0" y="6682"/>
                    <a:pt x="0" y="7952"/>
                  </a:cubicBezTo>
                  <a:lnTo>
                    <a:pt x="0" y="9223"/>
                  </a:lnTo>
                  <a:cubicBezTo>
                    <a:pt x="0" y="9223"/>
                    <a:pt x="0" y="10493"/>
                    <a:pt x="0" y="10493"/>
                  </a:cubicBezTo>
                  <a:cubicBezTo>
                    <a:pt x="0" y="10493"/>
                    <a:pt x="0" y="11763"/>
                    <a:pt x="1270" y="11763"/>
                  </a:cubicBezTo>
                  <a:lnTo>
                    <a:pt x="2540" y="13034"/>
                  </a:lnTo>
                  <a:lnTo>
                    <a:pt x="5081" y="13034"/>
                  </a:lnTo>
                  <a:close/>
                </a:path>
              </a:pathLst>
            </a:custGeom>
            <a:solidFill>
              <a:srgbClr val="000000"/>
            </a:solidFill>
            <a:ln w="12688"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B1EDAD6F-C583-4E22-A2F0-5E57EF8314D5}"/>
                </a:ext>
              </a:extLst>
            </p:cNvPr>
            <p:cNvSpPr/>
            <p:nvPr/>
          </p:nvSpPr>
          <p:spPr>
            <a:xfrm>
              <a:off x="3870582" y="5508042"/>
              <a:ext cx="1971494" cy="641503"/>
            </a:xfrm>
            <a:custGeom>
              <a:avLst/>
              <a:gdLst>
                <a:gd name="connsiteX0" fmla="*/ 1967684 w 1971494"/>
                <a:gd name="connsiteY0" fmla="*/ 641504 h 641503"/>
                <a:gd name="connsiteX1" fmla="*/ 1966413 w 1971494"/>
                <a:gd name="connsiteY1" fmla="*/ 640234 h 641503"/>
                <a:gd name="connsiteX2" fmla="*/ 1966413 w 1971494"/>
                <a:gd name="connsiteY2" fmla="*/ 640234 h 641503"/>
                <a:gd name="connsiteX3" fmla="*/ 1966413 w 1971494"/>
                <a:gd name="connsiteY3" fmla="*/ 638963 h 641503"/>
                <a:gd name="connsiteX4" fmla="*/ 1965143 w 1971494"/>
                <a:gd name="connsiteY4" fmla="*/ 637693 h 641503"/>
                <a:gd name="connsiteX5" fmla="*/ 1965143 w 1971494"/>
                <a:gd name="connsiteY5" fmla="*/ 636423 h 641503"/>
                <a:gd name="connsiteX6" fmla="*/ 1965143 w 1971494"/>
                <a:gd name="connsiteY6" fmla="*/ 635152 h 641503"/>
                <a:gd name="connsiteX7" fmla="*/ 1965143 w 1971494"/>
                <a:gd name="connsiteY7" fmla="*/ 633882 h 641503"/>
                <a:gd name="connsiteX8" fmla="*/ 1965143 w 1971494"/>
                <a:gd name="connsiteY8" fmla="*/ 632612 h 641503"/>
                <a:gd name="connsiteX9" fmla="*/ 1965143 w 1971494"/>
                <a:gd name="connsiteY9" fmla="*/ 632612 h 641503"/>
                <a:gd name="connsiteX10" fmla="*/ 1966413 w 1971494"/>
                <a:gd name="connsiteY10" fmla="*/ 631341 h 641503"/>
                <a:gd name="connsiteX11" fmla="*/ 1967684 w 1971494"/>
                <a:gd name="connsiteY11" fmla="*/ 630071 h 641503"/>
                <a:gd name="connsiteX12" fmla="*/ 1967684 w 1971494"/>
                <a:gd name="connsiteY12" fmla="*/ 630071 h 641503"/>
                <a:gd name="connsiteX13" fmla="*/ 1971495 w 1971494"/>
                <a:gd name="connsiteY13" fmla="*/ 627531 h 641503"/>
                <a:gd name="connsiteX14" fmla="*/ 1270 w 1971494"/>
                <a:gd name="connsiteY14" fmla="*/ 0 h 641503"/>
                <a:gd name="connsiteX15" fmla="*/ 1270 w 1971494"/>
                <a:gd name="connsiteY15" fmla="*/ 5081 h 641503"/>
                <a:gd name="connsiteX16" fmla="*/ 0 w 1971494"/>
                <a:gd name="connsiteY16" fmla="*/ 8892 h 641503"/>
                <a:gd name="connsiteX17" fmla="*/ 0 w 1971494"/>
                <a:gd name="connsiteY17" fmla="*/ 15243 h 641503"/>
                <a:gd name="connsiteX18" fmla="*/ 632606 w 1971494"/>
                <a:gd name="connsiteY18" fmla="*/ 215952 h 641503"/>
                <a:gd name="connsiteX19" fmla="*/ 647849 w 1971494"/>
                <a:gd name="connsiteY19" fmla="*/ 221033 h 641503"/>
                <a:gd name="connsiteX20" fmla="*/ 1971495 w 1971494"/>
                <a:gd name="connsiteY20" fmla="*/ 641504 h 641503"/>
                <a:gd name="connsiteX21" fmla="*/ 1971495 w 1971494"/>
                <a:gd name="connsiteY21" fmla="*/ 641504 h 641503"/>
                <a:gd name="connsiteX22" fmla="*/ 1967684 w 1971494"/>
                <a:gd name="connsiteY22" fmla="*/ 641504 h 64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71494" h="641503">
                  <a:moveTo>
                    <a:pt x="1967684" y="641504"/>
                  </a:moveTo>
                  <a:lnTo>
                    <a:pt x="1966413" y="640234"/>
                  </a:lnTo>
                  <a:lnTo>
                    <a:pt x="1966413" y="640234"/>
                  </a:lnTo>
                  <a:lnTo>
                    <a:pt x="1966413" y="638963"/>
                  </a:lnTo>
                  <a:cubicBezTo>
                    <a:pt x="1966413" y="638963"/>
                    <a:pt x="1966413" y="637693"/>
                    <a:pt x="1965143" y="637693"/>
                  </a:cubicBezTo>
                  <a:cubicBezTo>
                    <a:pt x="1965143" y="637693"/>
                    <a:pt x="1965143" y="636423"/>
                    <a:pt x="1965143" y="636423"/>
                  </a:cubicBezTo>
                  <a:cubicBezTo>
                    <a:pt x="1965143" y="636423"/>
                    <a:pt x="1965143" y="635152"/>
                    <a:pt x="1965143" y="635152"/>
                  </a:cubicBezTo>
                  <a:cubicBezTo>
                    <a:pt x="1965143" y="635152"/>
                    <a:pt x="1965143" y="633882"/>
                    <a:pt x="1965143" y="633882"/>
                  </a:cubicBezTo>
                  <a:cubicBezTo>
                    <a:pt x="1965143" y="633882"/>
                    <a:pt x="1965143" y="633882"/>
                    <a:pt x="1965143" y="632612"/>
                  </a:cubicBezTo>
                  <a:cubicBezTo>
                    <a:pt x="1965143" y="631341"/>
                    <a:pt x="1965143" y="632612"/>
                    <a:pt x="1965143" y="632612"/>
                  </a:cubicBezTo>
                  <a:cubicBezTo>
                    <a:pt x="1965143" y="632612"/>
                    <a:pt x="1965143" y="631341"/>
                    <a:pt x="1966413" y="631341"/>
                  </a:cubicBezTo>
                  <a:lnTo>
                    <a:pt x="1967684" y="630071"/>
                  </a:lnTo>
                  <a:lnTo>
                    <a:pt x="1967684" y="630071"/>
                  </a:lnTo>
                  <a:lnTo>
                    <a:pt x="1971495" y="627531"/>
                  </a:lnTo>
                  <a:lnTo>
                    <a:pt x="1270" y="0"/>
                  </a:lnTo>
                  <a:lnTo>
                    <a:pt x="1270" y="5081"/>
                  </a:lnTo>
                  <a:cubicBezTo>
                    <a:pt x="1270" y="6352"/>
                    <a:pt x="1270" y="7622"/>
                    <a:pt x="0" y="8892"/>
                  </a:cubicBezTo>
                  <a:cubicBezTo>
                    <a:pt x="1270" y="11433"/>
                    <a:pt x="1270" y="13973"/>
                    <a:pt x="0" y="15243"/>
                  </a:cubicBezTo>
                  <a:lnTo>
                    <a:pt x="632606" y="215952"/>
                  </a:lnTo>
                  <a:lnTo>
                    <a:pt x="647849" y="221033"/>
                  </a:lnTo>
                  <a:lnTo>
                    <a:pt x="1971495" y="641504"/>
                  </a:lnTo>
                  <a:lnTo>
                    <a:pt x="1971495" y="641504"/>
                  </a:lnTo>
                  <a:cubicBezTo>
                    <a:pt x="1968954" y="641504"/>
                    <a:pt x="1967684" y="641504"/>
                    <a:pt x="1967684" y="641504"/>
                  </a:cubicBezTo>
                  <a:close/>
                </a:path>
              </a:pathLst>
            </a:custGeom>
            <a:solidFill>
              <a:srgbClr val="000000"/>
            </a:solidFill>
            <a:ln w="12688"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394146A7-C318-42DF-8AD6-BADB0C065AAC}"/>
                </a:ext>
              </a:extLst>
            </p:cNvPr>
            <p:cNvSpPr/>
            <p:nvPr/>
          </p:nvSpPr>
          <p:spPr>
            <a:xfrm>
              <a:off x="4470160" y="6352794"/>
              <a:ext cx="48271" cy="30487"/>
            </a:xfrm>
            <a:custGeom>
              <a:avLst/>
              <a:gdLst>
                <a:gd name="connsiteX0" fmla="*/ 0 w 48271"/>
                <a:gd name="connsiteY0" fmla="*/ 0 h 30487"/>
                <a:gd name="connsiteX1" fmla="*/ 0 w 48271"/>
                <a:gd name="connsiteY1" fmla="*/ 16514 h 30487"/>
                <a:gd name="connsiteX2" fmla="*/ 39379 w 48271"/>
                <a:gd name="connsiteY2" fmla="*/ 29217 h 30487"/>
                <a:gd name="connsiteX3" fmla="*/ 44460 w 48271"/>
                <a:gd name="connsiteY3" fmla="*/ 30487 h 30487"/>
                <a:gd name="connsiteX4" fmla="*/ 38109 w 48271"/>
                <a:gd name="connsiteY4" fmla="*/ 21595 h 30487"/>
                <a:gd name="connsiteX5" fmla="*/ 47001 w 48271"/>
                <a:gd name="connsiteY5" fmla="*/ 15243 h 30487"/>
                <a:gd name="connsiteX6" fmla="*/ 48271 w 48271"/>
                <a:gd name="connsiteY6" fmla="*/ 15243 h 30487"/>
                <a:gd name="connsiteX7" fmla="*/ 38109 w 48271"/>
                <a:gd name="connsiteY7" fmla="*/ 11433 h 30487"/>
                <a:gd name="connsiteX8" fmla="*/ 0 w 48271"/>
                <a:gd name="connsiteY8" fmla="*/ 0 h 3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71" h="30487">
                  <a:moveTo>
                    <a:pt x="0" y="0"/>
                  </a:moveTo>
                  <a:lnTo>
                    <a:pt x="0" y="16514"/>
                  </a:lnTo>
                  <a:lnTo>
                    <a:pt x="39379" y="29217"/>
                  </a:lnTo>
                  <a:lnTo>
                    <a:pt x="44460" y="30487"/>
                  </a:lnTo>
                  <a:cubicBezTo>
                    <a:pt x="40650" y="29217"/>
                    <a:pt x="38109" y="25406"/>
                    <a:pt x="38109" y="21595"/>
                  </a:cubicBezTo>
                  <a:cubicBezTo>
                    <a:pt x="39379" y="17784"/>
                    <a:pt x="43190" y="15243"/>
                    <a:pt x="47001" y="15243"/>
                  </a:cubicBezTo>
                  <a:cubicBezTo>
                    <a:pt x="48271" y="15243"/>
                    <a:pt x="48271" y="15243"/>
                    <a:pt x="48271" y="15243"/>
                  </a:cubicBezTo>
                  <a:lnTo>
                    <a:pt x="38109" y="11433"/>
                  </a:lnTo>
                  <a:lnTo>
                    <a:pt x="0" y="0"/>
                  </a:lnTo>
                  <a:close/>
                </a:path>
              </a:pathLst>
            </a:custGeom>
            <a:solidFill>
              <a:srgbClr val="000000"/>
            </a:solidFill>
            <a:ln w="12688"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33D330C9-3CE4-472B-A3FF-67856F1D3740}"/>
                </a:ext>
              </a:extLst>
            </p:cNvPr>
            <p:cNvSpPr/>
            <p:nvPr/>
          </p:nvSpPr>
          <p:spPr>
            <a:xfrm>
              <a:off x="5148167" y="5177432"/>
              <a:ext cx="34628" cy="23195"/>
            </a:xfrm>
            <a:custGeom>
              <a:avLst/>
              <a:gdLst>
                <a:gd name="connsiteX0" fmla="*/ 33358 w 34628"/>
                <a:gd name="connsiteY0" fmla="*/ 19385 h 23195"/>
                <a:gd name="connsiteX1" fmla="*/ 32088 w 34628"/>
                <a:gd name="connsiteY1" fmla="*/ 18115 h 23195"/>
                <a:gd name="connsiteX2" fmla="*/ 32088 w 34628"/>
                <a:gd name="connsiteY2" fmla="*/ 18115 h 23195"/>
                <a:gd name="connsiteX3" fmla="*/ 32088 w 34628"/>
                <a:gd name="connsiteY3" fmla="*/ 18115 h 23195"/>
                <a:gd name="connsiteX4" fmla="*/ 30818 w 34628"/>
                <a:gd name="connsiteY4" fmla="*/ 16844 h 23195"/>
                <a:gd name="connsiteX5" fmla="*/ 30818 w 34628"/>
                <a:gd name="connsiteY5" fmla="*/ 15574 h 23195"/>
                <a:gd name="connsiteX6" fmla="*/ 30818 w 34628"/>
                <a:gd name="connsiteY6" fmla="*/ 14304 h 23195"/>
                <a:gd name="connsiteX7" fmla="*/ 30818 w 34628"/>
                <a:gd name="connsiteY7" fmla="*/ 13034 h 23195"/>
                <a:gd name="connsiteX8" fmla="*/ 30818 w 34628"/>
                <a:gd name="connsiteY8" fmla="*/ 11763 h 23195"/>
                <a:gd name="connsiteX9" fmla="*/ 30818 w 34628"/>
                <a:gd name="connsiteY9" fmla="*/ 11763 h 23195"/>
                <a:gd name="connsiteX10" fmla="*/ 30818 w 34628"/>
                <a:gd name="connsiteY10" fmla="*/ 10493 h 23195"/>
                <a:gd name="connsiteX11" fmla="*/ 32088 w 34628"/>
                <a:gd name="connsiteY11" fmla="*/ 9222 h 23195"/>
                <a:gd name="connsiteX12" fmla="*/ 32088 w 34628"/>
                <a:gd name="connsiteY12" fmla="*/ 9222 h 23195"/>
                <a:gd name="connsiteX13" fmla="*/ 34628 w 34628"/>
                <a:gd name="connsiteY13" fmla="*/ 6682 h 23195"/>
                <a:gd name="connsiteX14" fmla="*/ 28277 w 34628"/>
                <a:gd name="connsiteY14" fmla="*/ 5412 h 23195"/>
                <a:gd name="connsiteX15" fmla="*/ 14304 w 34628"/>
                <a:gd name="connsiteY15" fmla="*/ 1601 h 23195"/>
                <a:gd name="connsiteX16" fmla="*/ 9223 w 34628"/>
                <a:gd name="connsiteY16" fmla="*/ 330 h 23195"/>
                <a:gd name="connsiteX17" fmla="*/ 330 w 34628"/>
                <a:gd name="connsiteY17" fmla="*/ 5412 h 23195"/>
                <a:gd name="connsiteX18" fmla="*/ 5412 w 34628"/>
                <a:gd name="connsiteY18" fmla="*/ 14304 h 23195"/>
                <a:gd name="connsiteX19" fmla="*/ 5412 w 34628"/>
                <a:gd name="connsiteY19" fmla="*/ 14304 h 23195"/>
                <a:gd name="connsiteX20" fmla="*/ 34628 w 34628"/>
                <a:gd name="connsiteY20" fmla="*/ 23196 h 23195"/>
                <a:gd name="connsiteX21" fmla="*/ 34628 w 34628"/>
                <a:gd name="connsiteY21" fmla="*/ 23196 h 23195"/>
                <a:gd name="connsiteX22" fmla="*/ 33358 w 34628"/>
                <a:gd name="connsiteY22" fmla="*/ 19385 h 23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628" h="23195">
                  <a:moveTo>
                    <a:pt x="33358" y="19385"/>
                  </a:moveTo>
                  <a:lnTo>
                    <a:pt x="32088" y="18115"/>
                  </a:lnTo>
                  <a:lnTo>
                    <a:pt x="32088" y="18115"/>
                  </a:lnTo>
                  <a:lnTo>
                    <a:pt x="32088" y="18115"/>
                  </a:lnTo>
                  <a:cubicBezTo>
                    <a:pt x="32088" y="18115"/>
                    <a:pt x="30818" y="16844"/>
                    <a:pt x="30818" y="16844"/>
                  </a:cubicBezTo>
                  <a:cubicBezTo>
                    <a:pt x="30818" y="16844"/>
                    <a:pt x="30818" y="15574"/>
                    <a:pt x="30818" y="15574"/>
                  </a:cubicBezTo>
                  <a:cubicBezTo>
                    <a:pt x="30818" y="15574"/>
                    <a:pt x="30818" y="14304"/>
                    <a:pt x="30818" y="14304"/>
                  </a:cubicBezTo>
                  <a:cubicBezTo>
                    <a:pt x="30818" y="14304"/>
                    <a:pt x="30818" y="13034"/>
                    <a:pt x="30818" y="13034"/>
                  </a:cubicBezTo>
                  <a:cubicBezTo>
                    <a:pt x="30818" y="13034"/>
                    <a:pt x="30818" y="13034"/>
                    <a:pt x="30818" y="11763"/>
                  </a:cubicBezTo>
                  <a:lnTo>
                    <a:pt x="30818" y="11763"/>
                  </a:lnTo>
                  <a:lnTo>
                    <a:pt x="30818" y="10493"/>
                  </a:lnTo>
                  <a:lnTo>
                    <a:pt x="32088" y="9222"/>
                  </a:lnTo>
                  <a:lnTo>
                    <a:pt x="32088" y="9222"/>
                  </a:lnTo>
                  <a:lnTo>
                    <a:pt x="34628" y="6682"/>
                  </a:lnTo>
                  <a:lnTo>
                    <a:pt x="28277" y="5412"/>
                  </a:lnTo>
                  <a:lnTo>
                    <a:pt x="14304" y="1601"/>
                  </a:lnTo>
                  <a:lnTo>
                    <a:pt x="9223" y="330"/>
                  </a:lnTo>
                  <a:cubicBezTo>
                    <a:pt x="5412" y="-940"/>
                    <a:pt x="1601" y="1601"/>
                    <a:pt x="330" y="5412"/>
                  </a:cubicBezTo>
                  <a:cubicBezTo>
                    <a:pt x="-940" y="9222"/>
                    <a:pt x="1601" y="13034"/>
                    <a:pt x="5412" y="14304"/>
                  </a:cubicBezTo>
                  <a:cubicBezTo>
                    <a:pt x="5412" y="14304"/>
                    <a:pt x="5412" y="14304"/>
                    <a:pt x="5412" y="14304"/>
                  </a:cubicBezTo>
                  <a:lnTo>
                    <a:pt x="34628" y="23196"/>
                  </a:lnTo>
                  <a:lnTo>
                    <a:pt x="34628" y="23196"/>
                  </a:lnTo>
                  <a:lnTo>
                    <a:pt x="33358" y="19385"/>
                  </a:lnTo>
                  <a:close/>
                </a:path>
              </a:pathLst>
            </a:custGeom>
            <a:solidFill>
              <a:srgbClr val="000000"/>
            </a:solidFill>
            <a:ln w="12688"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8B343486-9A8E-4981-937E-0D980E9E3FF6}"/>
                </a:ext>
              </a:extLst>
            </p:cNvPr>
            <p:cNvSpPr/>
            <p:nvPr/>
          </p:nvSpPr>
          <p:spPr>
            <a:xfrm>
              <a:off x="4509063" y="6368832"/>
              <a:ext cx="1453691" cy="485732"/>
            </a:xfrm>
            <a:custGeom>
              <a:avLst/>
              <a:gdLst>
                <a:gd name="connsiteX0" fmla="*/ 10639 w 1453691"/>
                <a:gd name="connsiteY0" fmla="*/ 476 h 485732"/>
                <a:gd name="connsiteX1" fmla="*/ 476 w 1453691"/>
                <a:gd name="connsiteY1" fmla="*/ 4288 h 485732"/>
                <a:gd name="connsiteX2" fmla="*/ 4287 w 1453691"/>
                <a:gd name="connsiteY2" fmla="*/ 14450 h 485732"/>
                <a:gd name="connsiteX3" fmla="*/ 5557 w 1453691"/>
                <a:gd name="connsiteY3" fmla="*/ 14450 h 485732"/>
                <a:gd name="connsiteX4" fmla="*/ 15720 w 1453691"/>
                <a:gd name="connsiteY4" fmla="*/ 18261 h 485732"/>
                <a:gd name="connsiteX5" fmla="*/ 1406691 w 1453691"/>
                <a:gd name="connsiteY5" fmla="*/ 485733 h 485732"/>
                <a:gd name="connsiteX6" fmla="*/ 1453692 w 1453691"/>
                <a:gd name="connsiteY6" fmla="*/ 485733 h 485732"/>
                <a:gd name="connsiteX7" fmla="*/ 14450 w 1453691"/>
                <a:gd name="connsiteY7" fmla="*/ 1747 h 485732"/>
                <a:gd name="connsiteX8" fmla="*/ 10639 w 1453691"/>
                <a:gd name="connsiteY8" fmla="*/ 476 h 48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3691" h="485732">
                  <a:moveTo>
                    <a:pt x="10639" y="476"/>
                  </a:moveTo>
                  <a:cubicBezTo>
                    <a:pt x="6828" y="-794"/>
                    <a:pt x="3017" y="476"/>
                    <a:pt x="476" y="4288"/>
                  </a:cubicBezTo>
                  <a:cubicBezTo>
                    <a:pt x="-794" y="8098"/>
                    <a:pt x="476" y="11909"/>
                    <a:pt x="4287" y="14450"/>
                  </a:cubicBezTo>
                  <a:cubicBezTo>
                    <a:pt x="4287" y="14450"/>
                    <a:pt x="5557" y="14450"/>
                    <a:pt x="5557" y="14450"/>
                  </a:cubicBezTo>
                  <a:lnTo>
                    <a:pt x="15720" y="18261"/>
                  </a:lnTo>
                  <a:lnTo>
                    <a:pt x="1406691" y="485733"/>
                  </a:lnTo>
                  <a:lnTo>
                    <a:pt x="1453692" y="485733"/>
                  </a:lnTo>
                  <a:lnTo>
                    <a:pt x="14450" y="1747"/>
                  </a:lnTo>
                  <a:lnTo>
                    <a:pt x="10639" y="476"/>
                  </a:lnTo>
                  <a:close/>
                </a:path>
              </a:pathLst>
            </a:custGeom>
            <a:solidFill>
              <a:srgbClr val="000000"/>
            </a:solidFill>
            <a:ln w="12688"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0CCAD129-6F9B-4EAC-84E3-3D1DA01AE95D}"/>
                </a:ext>
              </a:extLst>
            </p:cNvPr>
            <p:cNvSpPr/>
            <p:nvPr/>
          </p:nvSpPr>
          <p:spPr>
            <a:xfrm>
              <a:off x="5182795" y="5186654"/>
              <a:ext cx="384898" cy="124490"/>
            </a:xfrm>
            <a:custGeom>
              <a:avLst/>
              <a:gdLst>
                <a:gd name="connsiteX0" fmla="*/ 376007 w 384898"/>
                <a:gd name="connsiteY0" fmla="*/ 114327 h 124490"/>
                <a:gd name="connsiteX1" fmla="*/ 384899 w 384898"/>
                <a:gd name="connsiteY1" fmla="*/ 109246 h 124490"/>
                <a:gd name="connsiteX2" fmla="*/ 384899 w 384898"/>
                <a:gd name="connsiteY2" fmla="*/ 109246 h 124490"/>
                <a:gd name="connsiteX3" fmla="*/ 381088 w 384898"/>
                <a:gd name="connsiteY3" fmla="*/ 107976 h 124490"/>
                <a:gd name="connsiteX4" fmla="*/ 19054 w 384898"/>
                <a:gd name="connsiteY4" fmla="*/ 0 h 124490"/>
                <a:gd name="connsiteX5" fmla="*/ 7622 w 384898"/>
                <a:gd name="connsiteY5" fmla="*/ 8892 h 124490"/>
                <a:gd name="connsiteX6" fmla="*/ 0 w 384898"/>
                <a:gd name="connsiteY6" fmla="*/ 10163 h 124490"/>
                <a:gd name="connsiteX7" fmla="*/ 0 w 384898"/>
                <a:gd name="connsiteY7" fmla="*/ 10163 h 124490"/>
                <a:gd name="connsiteX8" fmla="*/ 379818 w 384898"/>
                <a:gd name="connsiteY8" fmla="*/ 124490 h 124490"/>
                <a:gd name="connsiteX9" fmla="*/ 376007 w 384898"/>
                <a:gd name="connsiteY9" fmla="*/ 114327 h 124490"/>
                <a:gd name="connsiteX10" fmla="*/ 376007 w 384898"/>
                <a:gd name="connsiteY10" fmla="*/ 114327 h 12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898" h="124490">
                  <a:moveTo>
                    <a:pt x="376007" y="114327"/>
                  </a:moveTo>
                  <a:cubicBezTo>
                    <a:pt x="377277" y="110517"/>
                    <a:pt x="381088" y="107976"/>
                    <a:pt x="384899" y="109246"/>
                  </a:cubicBezTo>
                  <a:cubicBezTo>
                    <a:pt x="384899" y="109246"/>
                    <a:pt x="384899" y="109246"/>
                    <a:pt x="384899" y="109246"/>
                  </a:cubicBezTo>
                  <a:lnTo>
                    <a:pt x="381088" y="107976"/>
                  </a:lnTo>
                  <a:lnTo>
                    <a:pt x="19054" y="0"/>
                  </a:lnTo>
                  <a:lnTo>
                    <a:pt x="7622" y="8892"/>
                  </a:lnTo>
                  <a:cubicBezTo>
                    <a:pt x="5081" y="10163"/>
                    <a:pt x="2541" y="11433"/>
                    <a:pt x="0" y="10163"/>
                  </a:cubicBezTo>
                  <a:lnTo>
                    <a:pt x="0" y="10163"/>
                  </a:lnTo>
                  <a:lnTo>
                    <a:pt x="379818" y="124490"/>
                  </a:lnTo>
                  <a:cubicBezTo>
                    <a:pt x="377277" y="123220"/>
                    <a:pt x="374736" y="119409"/>
                    <a:pt x="376007" y="114327"/>
                  </a:cubicBezTo>
                  <a:cubicBezTo>
                    <a:pt x="376007" y="114327"/>
                    <a:pt x="376007" y="114327"/>
                    <a:pt x="376007" y="114327"/>
                  </a:cubicBezTo>
                  <a:close/>
                </a:path>
              </a:pathLst>
            </a:custGeom>
            <a:solidFill>
              <a:srgbClr val="000000"/>
            </a:solidFill>
            <a:ln w="12688"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BECCAD6-9BF6-4EB0-BA4E-C5DEF125CF92}"/>
                </a:ext>
              </a:extLst>
            </p:cNvPr>
            <p:cNvSpPr/>
            <p:nvPr/>
          </p:nvSpPr>
          <p:spPr>
            <a:xfrm>
              <a:off x="5178984" y="5187925"/>
              <a:ext cx="12702" cy="1270"/>
            </a:xfrm>
            <a:custGeom>
              <a:avLst/>
              <a:gdLst>
                <a:gd name="connsiteX0" fmla="*/ 0 w 12702"/>
                <a:gd name="connsiteY0" fmla="*/ 1270 h 1270"/>
                <a:gd name="connsiteX1" fmla="*/ 0 w 12702"/>
                <a:gd name="connsiteY1" fmla="*/ 0 h 1270"/>
                <a:gd name="connsiteX2" fmla="*/ 0 w 12702"/>
                <a:gd name="connsiteY2" fmla="*/ 0 h 1270"/>
                <a:gd name="connsiteX3" fmla="*/ 0 w 12702"/>
                <a:gd name="connsiteY3" fmla="*/ 1270 h 1270"/>
              </a:gdLst>
              <a:ahLst/>
              <a:cxnLst>
                <a:cxn ang="0">
                  <a:pos x="connsiteX0" y="connsiteY0"/>
                </a:cxn>
                <a:cxn ang="0">
                  <a:pos x="connsiteX1" y="connsiteY1"/>
                </a:cxn>
                <a:cxn ang="0">
                  <a:pos x="connsiteX2" y="connsiteY2"/>
                </a:cxn>
                <a:cxn ang="0">
                  <a:pos x="connsiteX3" y="connsiteY3"/>
                </a:cxn>
              </a:cxnLst>
              <a:rect l="l" t="t" r="r" b="b"/>
              <a:pathLst>
                <a:path w="12702" h="1270">
                  <a:moveTo>
                    <a:pt x="0" y="1270"/>
                  </a:moveTo>
                  <a:cubicBezTo>
                    <a:pt x="0" y="1270"/>
                    <a:pt x="0" y="0"/>
                    <a:pt x="0" y="0"/>
                  </a:cubicBezTo>
                  <a:lnTo>
                    <a:pt x="0" y="0"/>
                  </a:lnTo>
                  <a:cubicBezTo>
                    <a:pt x="0" y="0"/>
                    <a:pt x="0" y="0"/>
                    <a:pt x="0" y="1270"/>
                  </a:cubicBezTo>
                  <a:close/>
                </a:path>
              </a:pathLst>
            </a:custGeom>
            <a:solidFill>
              <a:srgbClr val="000000"/>
            </a:solidFill>
            <a:ln w="12688"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0A29E471-7999-416D-82AC-0AA8C2D7D345}"/>
                </a:ext>
              </a:extLst>
            </p:cNvPr>
            <p:cNvSpPr/>
            <p:nvPr/>
          </p:nvSpPr>
          <p:spPr>
            <a:xfrm>
              <a:off x="3179543" y="6658938"/>
              <a:ext cx="141002" cy="58433"/>
            </a:xfrm>
            <a:custGeom>
              <a:avLst/>
              <a:gdLst>
                <a:gd name="connsiteX0" fmla="*/ 135921 w 141002"/>
                <a:gd name="connsiteY0" fmla="*/ 49541 h 58433"/>
                <a:gd name="connsiteX1" fmla="*/ 135921 w 141002"/>
                <a:gd name="connsiteY1" fmla="*/ 49541 h 58433"/>
                <a:gd name="connsiteX2" fmla="*/ 137192 w 141002"/>
                <a:gd name="connsiteY2" fmla="*/ 47001 h 58433"/>
                <a:gd name="connsiteX3" fmla="*/ 137192 w 141002"/>
                <a:gd name="connsiteY3" fmla="*/ 47001 h 58433"/>
                <a:gd name="connsiteX4" fmla="*/ 141002 w 141002"/>
                <a:gd name="connsiteY4" fmla="*/ 44461 h 58433"/>
                <a:gd name="connsiteX5" fmla="*/ 17784 w 141002"/>
                <a:gd name="connsiteY5" fmla="*/ 0 h 58433"/>
                <a:gd name="connsiteX6" fmla="*/ 7622 w 141002"/>
                <a:gd name="connsiteY6" fmla="*/ 8892 h 58433"/>
                <a:gd name="connsiteX7" fmla="*/ 6351 w 141002"/>
                <a:gd name="connsiteY7" fmla="*/ 8892 h 58433"/>
                <a:gd name="connsiteX8" fmla="*/ 5081 w 141002"/>
                <a:gd name="connsiteY8" fmla="*/ 10162 h 58433"/>
                <a:gd name="connsiteX9" fmla="*/ 3811 w 141002"/>
                <a:gd name="connsiteY9" fmla="*/ 10162 h 58433"/>
                <a:gd name="connsiteX10" fmla="*/ 1270 w 141002"/>
                <a:gd name="connsiteY10" fmla="*/ 10162 h 58433"/>
                <a:gd name="connsiteX11" fmla="*/ 0 w 141002"/>
                <a:gd name="connsiteY11" fmla="*/ 10162 h 58433"/>
                <a:gd name="connsiteX12" fmla="*/ 135921 w 141002"/>
                <a:gd name="connsiteY12" fmla="*/ 58434 h 58433"/>
                <a:gd name="connsiteX13" fmla="*/ 135921 w 141002"/>
                <a:gd name="connsiteY13" fmla="*/ 53353 h 58433"/>
                <a:gd name="connsiteX14" fmla="*/ 135921 w 141002"/>
                <a:gd name="connsiteY14" fmla="*/ 53353 h 58433"/>
                <a:gd name="connsiteX15" fmla="*/ 135921 w 141002"/>
                <a:gd name="connsiteY15" fmla="*/ 52082 h 58433"/>
                <a:gd name="connsiteX16" fmla="*/ 135921 w 141002"/>
                <a:gd name="connsiteY16" fmla="*/ 49541 h 5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002" h="58433">
                  <a:moveTo>
                    <a:pt x="135921" y="49541"/>
                  </a:moveTo>
                  <a:lnTo>
                    <a:pt x="135921" y="49541"/>
                  </a:lnTo>
                  <a:cubicBezTo>
                    <a:pt x="137192" y="48271"/>
                    <a:pt x="137192" y="47001"/>
                    <a:pt x="137192" y="47001"/>
                  </a:cubicBezTo>
                  <a:lnTo>
                    <a:pt x="137192" y="47001"/>
                  </a:lnTo>
                  <a:lnTo>
                    <a:pt x="141002" y="44461"/>
                  </a:lnTo>
                  <a:lnTo>
                    <a:pt x="17784" y="0"/>
                  </a:lnTo>
                  <a:lnTo>
                    <a:pt x="7622" y="8892"/>
                  </a:lnTo>
                  <a:lnTo>
                    <a:pt x="6351" y="8892"/>
                  </a:lnTo>
                  <a:cubicBezTo>
                    <a:pt x="6351" y="8892"/>
                    <a:pt x="5081" y="8892"/>
                    <a:pt x="5081" y="10162"/>
                  </a:cubicBezTo>
                  <a:cubicBezTo>
                    <a:pt x="5081" y="10162"/>
                    <a:pt x="3811" y="10162"/>
                    <a:pt x="3811" y="10162"/>
                  </a:cubicBezTo>
                  <a:lnTo>
                    <a:pt x="1270" y="10162"/>
                  </a:lnTo>
                  <a:lnTo>
                    <a:pt x="0" y="10162"/>
                  </a:lnTo>
                  <a:lnTo>
                    <a:pt x="135921" y="58434"/>
                  </a:lnTo>
                  <a:lnTo>
                    <a:pt x="135921" y="53353"/>
                  </a:lnTo>
                  <a:lnTo>
                    <a:pt x="135921" y="53353"/>
                  </a:lnTo>
                  <a:cubicBezTo>
                    <a:pt x="135921" y="53353"/>
                    <a:pt x="135921" y="52082"/>
                    <a:pt x="135921" y="52082"/>
                  </a:cubicBezTo>
                  <a:lnTo>
                    <a:pt x="135921" y="49541"/>
                  </a:lnTo>
                  <a:close/>
                </a:path>
              </a:pathLst>
            </a:custGeom>
            <a:solidFill>
              <a:srgbClr val="000000"/>
            </a:solidFill>
            <a:ln w="12688"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E07017BA-2803-498E-9A6E-F7C0308D4522}"/>
                </a:ext>
              </a:extLst>
            </p:cNvPr>
            <p:cNvSpPr/>
            <p:nvPr/>
          </p:nvSpPr>
          <p:spPr>
            <a:xfrm>
              <a:off x="3316735" y="6711020"/>
              <a:ext cx="20324" cy="143544"/>
            </a:xfrm>
            <a:custGeom>
              <a:avLst/>
              <a:gdLst>
                <a:gd name="connsiteX0" fmla="*/ 11433 w 20324"/>
                <a:gd name="connsiteY0" fmla="*/ 6352 h 143544"/>
                <a:gd name="connsiteX1" fmla="*/ 1270 w 20324"/>
                <a:gd name="connsiteY1" fmla="*/ 5082 h 143544"/>
                <a:gd name="connsiteX2" fmla="*/ 0 w 20324"/>
                <a:gd name="connsiteY2" fmla="*/ 0 h 143544"/>
                <a:gd name="connsiteX3" fmla="*/ 0 w 20324"/>
                <a:gd name="connsiteY3" fmla="*/ 0 h 143544"/>
                <a:gd name="connsiteX4" fmla="*/ 0 w 20324"/>
                <a:gd name="connsiteY4" fmla="*/ 5082 h 143544"/>
                <a:gd name="connsiteX5" fmla="*/ 5081 w 20324"/>
                <a:gd name="connsiteY5" fmla="*/ 143544 h 143544"/>
                <a:gd name="connsiteX6" fmla="*/ 20325 w 20324"/>
                <a:gd name="connsiteY6" fmla="*/ 143544 h 143544"/>
                <a:gd name="connsiteX7" fmla="*/ 15243 w 20324"/>
                <a:gd name="connsiteY7" fmla="*/ 3811 h 143544"/>
                <a:gd name="connsiteX8" fmla="*/ 11433 w 20324"/>
                <a:gd name="connsiteY8" fmla="*/ 6352 h 143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24" h="143544">
                  <a:moveTo>
                    <a:pt x="11433" y="6352"/>
                  </a:moveTo>
                  <a:cubicBezTo>
                    <a:pt x="7622" y="8892"/>
                    <a:pt x="3811" y="8892"/>
                    <a:pt x="1270" y="5082"/>
                  </a:cubicBezTo>
                  <a:cubicBezTo>
                    <a:pt x="0" y="3811"/>
                    <a:pt x="0" y="2541"/>
                    <a:pt x="0" y="0"/>
                  </a:cubicBezTo>
                  <a:lnTo>
                    <a:pt x="0" y="0"/>
                  </a:lnTo>
                  <a:lnTo>
                    <a:pt x="0" y="5082"/>
                  </a:lnTo>
                  <a:lnTo>
                    <a:pt x="5081" y="143544"/>
                  </a:lnTo>
                  <a:lnTo>
                    <a:pt x="20325" y="143544"/>
                  </a:lnTo>
                  <a:lnTo>
                    <a:pt x="15243" y="3811"/>
                  </a:lnTo>
                  <a:lnTo>
                    <a:pt x="11433" y="6352"/>
                  </a:lnTo>
                  <a:close/>
                </a:path>
              </a:pathLst>
            </a:custGeom>
            <a:solidFill>
              <a:srgbClr val="000000"/>
            </a:solidFill>
            <a:ln w="12688"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20633A81-D45A-4CE7-9364-4946A558D613}"/>
                </a:ext>
              </a:extLst>
            </p:cNvPr>
            <p:cNvSpPr/>
            <p:nvPr/>
          </p:nvSpPr>
          <p:spPr>
            <a:xfrm>
              <a:off x="3931556" y="5764643"/>
              <a:ext cx="519549" cy="442066"/>
            </a:xfrm>
            <a:custGeom>
              <a:avLst/>
              <a:gdLst>
                <a:gd name="connsiteX0" fmla="*/ 519550 w 519549"/>
                <a:gd name="connsiteY0" fmla="*/ 0 h 442066"/>
                <a:gd name="connsiteX1" fmla="*/ 519550 w 519549"/>
                <a:gd name="connsiteY1" fmla="*/ 0 h 442066"/>
                <a:gd name="connsiteX2" fmla="*/ 0 w 519549"/>
                <a:gd name="connsiteY2" fmla="*/ 430634 h 442066"/>
                <a:gd name="connsiteX3" fmla="*/ 3811 w 519549"/>
                <a:gd name="connsiteY3" fmla="*/ 431904 h 442066"/>
                <a:gd name="connsiteX4" fmla="*/ 3811 w 519549"/>
                <a:gd name="connsiteY4" fmla="*/ 431904 h 442066"/>
                <a:gd name="connsiteX5" fmla="*/ 5081 w 519549"/>
                <a:gd name="connsiteY5" fmla="*/ 431904 h 442066"/>
                <a:gd name="connsiteX6" fmla="*/ 6351 w 519549"/>
                <a:gd name="connsiteY6" fmla="*/ 433174 h 442066"/>
                <a:gd name="connsiteX7" fmla="*/ 6351 w 519549"/>
                <a:gd name="connsiteY7" fmla="*/ 433174 h 442066"/>
                <a:gd name="connsiteX8" fmla="*/ 6351 w 519549"/>
                <a:gd name="connsiteY8" fmla="*/ 433174 h 442066"/>
                <a:gd name="connsiteX9" fmla="*/ 7622 w 519549"/>
                <a:gd name="connsiteY9" fmla="*/ 434444 h 442066"/>
                <a:gd name="connsiteX10" fmla="*/ 7622 w 519549"/>
                <a:gd name="connsiteY10" fmla="*/ 435715 h 442066"/>
                <a:gd name="connsiteX11" fmla="*/ 7622 w 519549"/>
                <a:gd name="connsiteY11" fmla="*/ 436985 h 442066"/>
                <a:gd name="connsiteX12" fmla="*/ 7622 w 519549"/>
                <a:gd name="connsiteY12" fmla="*/ 438255 h 442066"/>
                <a:gd name="connsiteX13" fmla="*/ 7622 w 519549"/>
                <a:gd name="connsiteY13" fmla="*/ 439526 h 442066"/>
                <a:gd name="connsiteX14" fmla="*/ 7622 w 519549"/>
                <a:gd name="connsiteY14" fmla="*/ 439526 h 442066"/>
                <a:gd name="connsiteX15" fmla="*/ 6351 w 519549"/>
                <a:gd name="connsiteY15" fmla="*/ 440796 h 442066"/>
                <a:gd name="connsiteX16" fmla="*/ 5081 w 519549"/>
                <a:gd name="connsiteY16" fmla="*/ 442066 h 442066"/>
                <a:gd name="connsiteX17" fmla="*/ 5081 w 519549"/>
                <a:gd name="connsiteY17" fmla="*/ 442066 h 442066"/>
                <a:gd name="connsiteX18" fmla="*/ 514469 w 519549"/>
                <a:gd name="connsiteY18" fmla="*/ 19055 h 442066"/>
                <a:gd name="connsiteX19" fmla="*/ 514469 w 519549"/>
                <a:gd name="connsiteY19" fmla="*/ 3811 h 442066"/>
                <a:gd name="connsiteX20" fmla="*/ 519550 w 519549"/>
                <a:gd name="connsiteY20" fmla="*/ 0 h 44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9549" h="442066">
                  <a:moveTo>
                    <a:pt x="519550" y="0"/>
                  </a:moveTo>
                  <a:lnTo>
                    <a:pt x="519550" y="0"/>
                  </a:lnTo>
                  <a:lnTo>
                    <a:pt x="0" y="430634"/>
                  </a:lnTo>
                  <a:lnTo>
                    <a:pt x="3811" y="431904"/>
                  </a:lnTo>
                  <a:lnTo>
                    <a:pt x="3811" y="431904"/>
                  </a:lnTo>
                  <a:lnTo>
                    <a:pt x="5081" y="431904"/>
                  </a:lnTo>
                  <a:lnTo>
                    <a:pt x="6351" y="433174"/>
                  </a:lnTo>
                  <a:lnTo>
                    <a:pt x="6351" y="433174"/>
                  </a:lnTo>
                  <a:lnTo>
                    <a:pt x="6351" y="433174"/>
                  </a:lnTo>
                  <a:lnTo>
                    <a:pt x="7622" y="434444"/>
                  </a:lnTo>
                  <a:lnTo>
                    <a:pt x="7622" y="435715"/>
                  </a:lnTo>
                  <a:cubicBezTo>
                    <a:pt x="7622" y="435715"/>
                    <a:pt x="7622" y="436985"/>
                    <a:pt x="7622" y="436985"/>
                  </a:cubicBezTo>
                  <a:cubicBezTo>
                    <a:pt x="7622" y="436985"/>
                    <a:pt x="7622" y="438255"/>
                    <a:pt x="7622" y="438255"/>
                  </a:cubicBezTo>
                  <a:lnTo>
                    <a:pt x="7622" y="439526"/>
                  </a:lnTo>
                  <a:lnTo>
                    <a:pt x="7622" y="439526"/>
                  </a:lnTo>
                  <a:cubicBezTo>
                    <a:pt x="7622" y="439526"/>
                    <a:pt x="7622" y="440796"/>
                    <a:pt x="6351" y="440796"/>
                  </a:cubicBezTo>
                  <a:cubicBezTo>
                    <a:pt x="6351" y="440796"/>
                    <a:pt x="6351" y="442066"/>
                    <a:pt x="5081" y="442066"/>
                  </a:cubicBezTo>
                  <a:lnTo>
                    <a:pt x="5081" y="442066"/>
                  </a:lnTo>
                  <a:lnTo>
                    <a:pt x="514469" y="19055"/>
                  </a:lnTo>
                  <a:lnTo>
                    <a:pt x="514469" y="3811"/>
                  </a:lnTo>
                  <a:cubicBezTo>
                    <a:pt x="517009" y="1270"/>
                    <a:pt x="518279" y="0"/>
                    <a:pt x="519550" y="0"/>
                  </a:cubicBezTo>
                  <a:close/>
                </a:path>
              </a:pathLst>
            </a:custGeom>
            <a:solidFill>
              <a:srgbClr val="000000"/>
            </a:solidFill>
            <a:ln w="12688"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4483C85-ED9D-42CC-92AE-722D6F6C1D21}"/>
                </a:ext>
              </a:extLst>
            </p:cNvPr>
            <p:cNvSpPr/>
            <p:nvPr/>
          </p:nvSpPr>
          <p:spPr>
            <a:xfrm>
              <a:off x="4459998" y="5765913"/>
              <a:ext cx="952" cy="564"/>
            </a:xfrm>
            <a:custGeom>
              <a:avLst/>
              <a:gdLst>
                <a:gd name="connsiteX0" fmla="*/ 0 w 952"/>
                <a:gd name="connsiteY0" fmla="*/ 0 h 564"/>
                <a:gd name="connsiteX1" fmla="*/ 0 w 952"/>
                <a:gd name="connsiteY1" fmla="*/ 0 h 564"/>
                <a:gd name="connsiteX2" fmla="*/ 0 w 952"/>
                <a:gd name="connsiteY2" fmla="*/ 0 h 564"/>
                <a:gd name="connsiteX3" fmla="*/ 0 w 952"/>
                <a:gd name="connsiteY3" fmla="*/ 0 h 564"/>
              </a:gdLst>
              <a:ahLst/>
              <a:cxnLst>
                <a:cxn ang="0">
                  <a:pos x="connsiteX0" y="connsiteY0"/>
                </a:cxn>
                <a:cxn ang="0">
                  <a:pos x="connsiteX1" y="connsiteY1"/>
                </a:cxn>
                <a:cxn ang="0">
                  <a:pos x="connsiteX2" y="connsiteY2"/>
                </a:cxn>
                <a:cxn ang="0">
                  <a:pos x="connsiteX3" y="connsiteY3"/>
                </a:cxn>
              </a:cxnLst>
              <a:rect l="l" t="t" r="r" b="b"/>
              <a:pathLst>
                <a:path w="952" h="564">
                  <a:moveTo>
                    <a:pt x="0" y="0"/>
                  </a:moveTo>
                  <a:lnTo>
                    <a:pt x="0" y="0"/>
                  </a:lnTo>
                  <a:cubicBezTo>
                    <a:pt x="1270" y="1270"/>
                    <a:pt x="1270" y="0"/>
                    <a:pt x="0" y="0"/>
                  </a:cubicBezTo>
                  <a:cubicBezTo>
                    <a:pt x="1270" y="0"/>
                    <a:pt x="0" y="0"/>
                    <a:pt x="0" y="0"/>
                  </a:cubicBezTo>
                  <a:close/>
                </a:path>
              </a:pathLst>
            </a:custGeom>
            <a:solidFill>
              <a:srgbClr val="000000"/>
            </a:solidFill>
            <a:ln w="12688"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2C5729E8-23A3-4ABF-8523-488B4E7283AA}"/>
                </a:ext>
              </a:extLst>
            </p:cNvPr>
            <p:cNvSpPr/>
            <p:nvPr/>
          </p:nvSpPr>
          <p:spPr>
            <a:xfrm>
              <a:off x="487792" y="6760562"/>
              <a:ext cx="25405" cy="94002"/>
            </a:xfrm>
            <a:custGeom>
              <a:avLst/>
              <a:gdLst>
                <a:gd name="connsiteX0" fmla="*/ 5081 w 25405"/>
                <a:gd name="connsiteY0" fmla="*/ 6352 h 94002"/>
                <a:gd name="connsiteX1" fmla="*/ 5081 w 25405"/>
                <a:gd name="connsiteY1" fmla="*/ 6352 h 94002"/>
                <a:gd name="connsiteX2" fmla="*/ 2541 w 25405"/>
                <a:gd name="connsiteY2" fmla="*/ 5081 h 94002"/>
                <a:gd name="connsiteX3" fmla="*/ 1270 w 25405"/>
                <a:gd name="connsiteY3" fmla="*/ 3811 h 94002"/>
                <a:gd name="connsiteX4" fmla="*/ 0 w 25405"/>
                <a:gd name="connsiteY4" fmla="*/ 2541 h 94002"/>
                <a:gd name="connsiteX5" fmla="*/ 0 w 25405"/>
                <a:gd name="connsiteY5" fmla="*/ 1270 h 94002"/>
                <a:gd name="connsiteX6" fmla="*/ 0 w 25405"/>
                <a:gd name="connsiteY6" fmla="*/ 0 h 94002"/>
                <a:gd name="connsiteX7" fmla="*/ 10162 w 25405"/>
                <a:gd name="connsiteY7" fmla="*/ 94002 h 94002"/>
                <a:gd name="connsiteX8" fmla="*/ 25406 w 25405"/>
                <a:gd name="connsiteY8" fmla="*/ 94002 h 94002"/>
                <a:gd name="connsiteX9" fmla="*/ 16514 w 25405"/>
                <a:gd name="connsiteY9" fmla="*/ 11432 h 94002"/>
                <a:gd name="connsiteX10" fmla="*/ 5081 w 25405"/>
                <a:gd name="connsiteY10" fmla="*/ 6352 h 9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405" h="94002">
                  <a:moveTo>
                    <a:pt x="5081" y="6352"/>
                  </a:moveTo>
                  <a:lnTo>
                    <a:pt x="5081" y="6352"/>
                  </a:lnTo>
                  <a:cubicBezTo>
                    <a:pt x="3811" y="6352"/>
                    <a:pt x="3811" y="6352"/>
                    <a:pt x="2541" y="5081"/>
                  </a:cubicBezTo>
                  <a:cubicBezTo>
                    <a:pt x="2541" y="5081"/>
                    <a:pt x="1270" y="5081"/>
                    <a:pt x="1270" y="3811"/>
                  </a:cubicBezTo>
                  <a:cubicBezTo>
                    <a:pt x="1270" y="3811"/>
                    <a:pt x="0" y="2541"/>
                    <a:pt x="0" y="2541"/>
                  </a:cubicBezTo>
                  <a:cubicBezTo>
                    <a:pt x="0" y="2541"/>
                    <a:pt x="0" y="1270"/>
                    <a:pt x="0" y="1270"/>
                  </a:cubicBezTo>
                  <a:cubicBezTo>
                    <a:pt x="0" y="1270"/>
                    <a:pt x="0" y="1270"/>
                    <a:pt x="0" y="0"/>
                  </a:cubicBezTo>
                  <a:lnTo>
                    <a:pt x="10162" y="94002"/>
                  </a:lnTo>
                  <a:lnTo>
                    <a:pt x="25406" y="94002"/>
                  </a:lnTo>
                  <a:lnTo>
                    <a:pt x="16514" y="11432"/>
                  </a:lnTo>
                  <a:lnTo>
                    <a:pt x="5081" y="6352"/>
                  </a:lnTo>
                  <a:close/>
                </a:path>
              </a:pathLst>
            </a:custGeom>
            <a:solidFill>
              <a:srgbClr val="000000"/>
            </a:solidFill>
            <a:ln w="12688"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696BA680-7951-44C2-9059-54BD529D6758}"/>
                </a:ext>
              </a:extLst>
            </p:cNvPr>
            <p:cNvSpPr/>
            <p:nvPr/>
          </p:nvSpPr>
          <p:spPr>
            <a:xfrm>
              <a:off x="388709" y="5703668"/>
              <a:ext cx="398078" cy="153706"/>
            </a:xfrm>
            <a:custGeom>
              <a:avLst/>
              <a:gdLst>
                <a:gd name="connsiteX0" fmla="*/ 388710 w 398078"/>
                <a:gd name="connsiteY0" fmla="*/ 153707 h 153706"/>
                <a:gd name="connsiteX1" fmla="*/ 388710 w 398078"/>
                <a:gd name="connsiteY1" fmla="*/ 153707 h 153706"/>
                <a:gd name="connsiteX2" fmla="*/ 389980 w 398078"/>
                <a:gd name="connsiteY2" fmla="*/ 153707 h 153706"/>
                <a:gd name="connsiteX3" fmla="*/ 391250 w 398078"/>
                <a:gd name="connsiteY3" fmla="*/ 153707 h 153706"/>
                <a:gd name="connsiteX4" fmla="*/ 392521 w 398078"/>
                <a:gd name="connsiteY4" fmla="*/ 153707 h 153706"/>
                <a:gd name="connsiteX5" fmla="*/ 393791 w 398078"/>
                <a:gd name="connsiteY5" fmla="*/ 153707 h 153706"/>
                <a:gd name="connsiteX6" fmla="*/ 397602 w 398078"/>
                <a:gd name="connsiteY6" fmla="*/ 149896 h 153706"/>
                <a:gd name="connsiteX7" fmla="*/ 393791 w 398078"/>
                <a:gd name="connsiteY7" fmla="*/ 141004 h 153706"/>
                <a:gd name="connsiteX8" fmla="*/ 393791 w 398078"/>
                <a:gd name="connsiteY8" fmla="*/ 141004 h 153706"/>
                <a:gd name="connsiteX9" fmla="*/ 389980 w 398078"/>
                <a:gd name="connsiteY9" fmla="*/ 139734 h 153706"/>
                <a:gd name="connsiteX10" fmla="*/ 0 w 398078"/>
                <a:gd name="connsiteY10" fmla="*/ 0 h 153706"/>
                <a:gd name="connsiteX11" fmla="*/ 0 w 398078"/>
                <a:gd name="connsiteY11" fmla="*/ 5081 h 153706"/>
                <a:gd name="connsiteX12" fmla="*/ 1270 w 398078"/>
                <a:gd name="connsiteY12" fmla="*/ 16514 h 153706"/>
                <a:gd name="connsiteX13" fmla="*/ 383628 w 398078"/>
                <a:gd name="connsiteY13" fmla="*/ 152437 h 153706"/>
                <a:gd name="connsiteX14" fmla="*/ 388710 w 398078"/>
                <a:gd name="connsiteY14" fmla="*/ 153707 h 15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8078" h="153706">
                  <a:moveTo>
                    <a:pt x="388710" y="153707"/>
                  </a:moveTo>
                  <a:lnTo>
                    <a:pt x="388710" y="153707"/>
                  </a:lnTo>
                  <a:lnTo>
                    <a:pt x="389980" y="153707"/>
                  </a:lnTo>
                  <a:lnTo>
                    <a:pt x="391250" y="153707"/>
                  </a:lnTo>
                  <a:lnTo>
                    <a:pt x="392521" y="153707"/>
                  </a:lnTo>
                  <a:lnTo>
                    <a:pt x="393791" y="153707"/>
                  </a:lnTo>
                  <a:cubicBezTo>
                    <a:pt x="395061" y="152437"/>
                    <a:pt x="396331" y="151166"/>
                    <a:pt x="397602" y="149896"/>
                  </a:cubicBezTo>
                  <a:cubicBezTo>
                    <a:pt x="398872" y="146085"/>
                    <a:pt x="397602" y="142274"/>
                    <a:pt x="393791" y="141004"/>
                  </a:cubicBezTo>
                  <a:cubicBezTo>
                    <a:pt x="393791" y="141004"/>
                    <a:pt x="393791" y="141004"/>
                    <a:pt x="393791" y="141004"/>
                  </a:cubicBezTo>
                  <a:lnTo>
                    <a:pt x="389980" y="139734"/>
                  </a:lnTo>
                  <a:lnTo>
                    <a:pt x="0" y="0"/>
                  </a:lnTo>
                  <a:lnTo>
                    <a:pt x="0" y="5081"/>
                  </a:lnTo>
                  <a:lnTo>
                    <a:pt x="1270" y="16514"/>
                  </a:lnTo>
                  <a:lnTo>
                    <a:pt x="383628" y="152437"/>
                  </a:lnTo>
                  <a:lnTo>
                    <a:pt x="388710" y="153707"/>
                  </a:lnTo>
                  <a:close/>
                </a:path>
              </a:pathLst>
            </a:custGeom>
            <a:solidFill>
              <a:srgbClr val="000000"/>
            </a:solidFill>
            <a:ln w="12688"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4EC203B0-B174-42DE-821E-0CF7CC93B23E}"/>
                </a:ext>
              </a:extLst>
            </p:cNvPr>
            <p:cNvSpPr/>
            <p:nvPr/>
          </p:nvSpPr>
          <p:spPr>
            <a:xfrm>
              <a:off x="3785473" y="5566476"/>
              <a:ext cx="16513" cy="16513"/>
            </a:xfrm>
            <a:custGeom>
              <a:avLst/>
              <a:gdLst>
                <a:gd name="connsiteX0" fmla="*/ 6351 w 16513"/>
                <a:gd name="connsiteY0" fmla="*/ 0 h 16513"/>
                <a:gd name="connsiteX1" fmla="*/ 0 w 16513"/>
                <a:gd name="connsiteY1" fmla="*/ 5081 h 16513"/>
                <a:gd name="connsiteX2" fmla="*/ 1270 w 16513"/>
                <a:gd name="connsiteY2" fmla="*/ 16514 h 16513"/>
                <a:gd name="connsiteX3" fmla="*/ 16514 w 16513"/>
                <a:gd name="connsiteY3" fmla="*/ 3811 h 16513"/>
              </a:gdLst>
              <a:ahLst/>
              <a:cxnLst>
                <a:cxn ang="0">
                  <a:pos x="connsiteX0" y="connsiteY0"/>
                </a:cxn>
                <a:cxn ang="0">
                  <a:pos x="connsiteX1" y="connsiteY1"/>
                </a:cxn>
                <a:cxn ang="0">
                  <a:pos x="connsiteX2" y="connsiteY2"/>
                </a:cxn>
                <a:cxn ang="0">
                  <a:pos x="connsiteX3" y="connsiteY3"/>
                </a:cxn>
              </a:cxnLst>
              <a:rect l="l" t="t" r="r" b="b"/>
              <a:pathLst>
                <a:path w="16513" h="16513">
                  <a:moveTo>
                    <a:pt x="6351" y="0"/>
                  </a:moveTo>
                  <a:lnTo>
                    <a:pt x="0" y="5081"/>
                  </a:lnTo>
                  <a:lnTo>
                    <a:pt x="1270" y="16514"/>
                  </a:lnTo>
                  <a:lnTo>
                    <a:pt x="16514" y="3811"/>
                  </a:lnTo>
                  <a:close/>
                </a:path>
              </a:pathLst>
            </a:custGeom>
            <a:solidFill>
              <a:srgbClr val="000000"/>
            </a:solidFill>
            <a:ln w="12688"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4F287BAF-BD4C-42DB-A068-1E8CE2459AEC}"/>
                </a:ext>
              </a:extLst>
            </p:cNvPr>
            <p:cNvSpPr/>
            <p:nvPr/>
          </p:nvSpPr>
          <p:spPr>
            <a:xfrm>
              <a:off x="3314194" y="6207980"/>
              <a:ext cx="621173" cy="510777"/>
            </a:xfrm>
            <a:custGeom>
              <a:avLst/>
              <a:gdLst>
                <a:gd name="connsiteX0" fmla="*/ 616092 w 621173"/>
                <a:gd name="connsiteY0" fmla="*/ 3811 h 510777"/>
                <a:gd name="connsiteX1" fmla="*/ 603389 w 621173"/>
                <a:gd name="connsiteY1" fmla="*/ 0 h 510777"/>
                <a:gd name="connsiteX2" fmla="*/ 6351 w 621173"/>
                <a:gd name="connsiteY2" fmla="*/ 495419 h 510777"/>
                <a:gd name="connsiteX3" fmla="*/ 2541 w 621173"/>
                <a:gd name="connsiteY3" fmla="*/ 497960 h 510777"/>
                <a:gd name="connsiteX4" fmla="*/ 2541 w 621173"/>
                <a:gd name="connsiteY4" fmla="*/ 497960 h 510777"/>
                <a:gd name="connsiteX5" fmla="*/ 1270 w 621173"/>
                <a:gd name="connsiteY5" fmla="*/ 499230 h 510777"/>
                <a:gd name="connsiteX6" fmla="*/ 0 w 621173"/>
                <a:gd name="connsiteY6" fmla="*/ 500500 h 510777"/>
                <a:gd name="connsiteX7" fmla="*/ 0 w 621173"/>
                <a:gd name="connsiteY7" fmla="*/ 501770 h 510777"/>
                <a:gd name="connsiteX8" fmla="*/ 0 w 621173"/>
                <a:gd name="connsiteY8" fmla="*/ 503040 h 510777"/>
                <a:gd name="connsiteX9" fmla="*/ 1270 w 621173"/>
                <a:gd name="connsiteY9" fmla="*/ 508122 h 510777"/>
                <a:gd name="connsiteX10" fmla="*/ 11433 w 621173"/>
                <a:gd name="connsiteY10" fmla="*/ 509392 h 510777"/>
                <a:gd name="connsiteX11" fmla="*/ 13973 w 621173"/>
                <a:gd name="connsiteY11" fmla="*/ 506851 h 510777"/>
                <a:gd name="connsiteX12" fmla="*/ 621173 w 621173"/>
                <a:gd name="connsiteY12" fmla="*/ 2540 h 510777"/>
                <a:gd name="connsiteX13" fmla="*/ 621173 w 621173"/>
                <a:gd name="connsiteY13" fmla="*/ 2540 h 510777"/>
                <a:gd name="connsiteX14" fmla="*/ 616092 w 621173"/>
                <a:gd name="connsiteY14" fmla="*/ 3811 h 51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173" h="510777">
                  <a:moveTo>
                    <a:pt x="616092" y="3811"/>
                  </a:moveTo>
                  <a:lnTo>
                    <a:pt x="603389" y="0"/>
                  </a:lnTo>
                  <a:lnTo>
                    <a:pt x="6351" y="495419"/>
                  </a:lnTo>
                  <a:lnTo>
                    <a:pt x="2541" y="497960"/>
                  </a:lnTo>
                  <a:lnTo>
                    <a:pt x="2541" y="497960"/>
                  </a:lnTo>
                  <a:cubicBezTo>
                    <a:pt x="2541" y="497960"/>
                    <a:pt x="1270" y="499230"/>
                    <a:pt x="1270" y="499230"/>
                  </a:cubicBezTo>
                  <a:lnTo>
                    <a:pt x="0" y="500500"/>
                  </a:lnTo>
                  <a:lnTo>
                    <a:pt x="0" y="501770"/>
                  </a:lnTo>
                  <a:cubicBezTo>
                    <a:pt x="0" y="501770"/>
                    <a:pt x="0" y="503040"/>
                    <a:pt x="0" y="503040"/>
                  </a:cubicBezTo>
                  <a:cubicBezTo>
                    <a:pt x="0" y="504311"/>
                    <a:pt x="0" y="506851"/>
                    <a:pt x="1270" y="508122"/>
                  </a:cubicBezTo>
                  <a:cubicBezTo>
                    <a:pt x="3811" y="510663"/>
                    <a:pt x="8892" y="511933"/>
                    <a:pt x="11433" y="509392"/>
                  </a:cubicBezTo>
                  <a:lnTo>
                    <a:pt x="13973" y="506851"/>
                  </a:lnTo>
                  <a:lnTo>
                    <a:pt x="621173" y="2540"/>
                  </a:lnTo>
                  <a:lnTo>
                    <a:pt x="621173" y="2540"/>
                  </a:lnTo>
                  <a:cubicBezTo>
                    <a:pt x="621173" y="3811"/>
                    <a:pt x="618633" y="5081"/>
                    <a:pt x="616092" y="3811"/>
                  </a:cubicBezTo>
                  <a:close/>
                </a:path>
              </a:pathLst>
            </a:custGeom>
            <a:solidFill>
              <a:schemeClr val="accent4"/>
            </a:solidFill>
            <a:ln w="12688"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AB12DF18-81BC-4B62-9811-58FFB25A9489}"/>
                </a:ext>
              </a:extLst>
            </p:cNvPr>
            <p:cNvSpPr/>
            <p:nvPr/>
          </p:nvSpPr>
          <p:spPr>
            <a:xfrm>
              <a:off x="3939178" y="6199087"/>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5BDB4E15-7BDE-4BCF-81B3-BD5629B1A199}"/>
                </a:ext>
              </a:extLst>
            </p:cNvPr>
            <p:cNvSpPr/>
            <p:nvPr/>
          </p:nvSpPr>
          <p:spPr>
            <a:xfrm>
              <a:off x="0" y="1324928"/>
              <a:ext cx="223571" cy="127030"/>
            </a:xfrm>
            <a:custGeom>
              <a:avLst/>
              <a:gdLst>
                <a:gd name="connsiteX0" fmla="*/ 221031 w 223571"/>
                <a:gd name="connsiteY0" fmla="*/ 13973 h 127030"/>
                <a:gd name="connsiteX1" fmla="*/ 214680 w 223571"/>
                <a:gd name="connsiteY1" fmla="*/ 5081 h 127030"/>
                <a:gd name="connsiteX2" fmla="*/ 219761 w 223571"/>
                <a:gd name="connsiteY2" fmla="*/ 0 h 127030"/>
                <a:gd name="connsiteX3" fmla="*/ 218490 w 223571"/>
                <a:gd name="connsiteY3" fmla="*/ 0 h 127030"/>
                <a:gd name="connsiteX4" fmla="*/ 0 w 223571"/>
                <a:gd name="connsiteY4" fmla="*/ 110516 h 127030"/>
                <a:gd name="connsiteX5" fmla="*/ 0 w 223571"/>
                <a:gd name="connsiteY5" fmla="*/ 127030 h 127030"/>
                <a:gd name="connsiteX6" fmla="*/ 223572 w 223571"/>
                <a:gd name="connsiteY6" fmla="*/ 13973 h 127030"/>
                <a:gd name="connsiteX7" fmla="*/ 221031 w 223571"/>
                <a:gd name="connsiteY7" fmla="*/ 13973 h 127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571" h="127030">
                  <a:moveTo>
                    <a:pt x="221031" y="13973"/>
                  </a:moveTo>
                  <a:cubicBezTo>
                    <a:pt x="217220" y="12703"/>
                    <a:pt x="214680" y="8892"/>
                    <a:pt x="214680" y="5081"/>
                  </a:cubicBezTo>
                  <a:cubicBezTo>
                    <a:pt x="214680" y="2541"/>
                    <a:pt x="217220" y="0"/>
                    <a:pt x="219761" y="0"/>
                  </a:cubicBezTo>
                  <a:cubicBezTo>
                    <a:pt x="219761" y="0"/>
                    <a:pt x="218490" y="0"/>
                    <a:pt x="218490" y="0"/>
                  </a:cubicBezTo>
                  <a:lnTo>
                    <a:pt x="0" y="110516"/>
                  </a:lnTo>
                  <a:lnTo>
                    <a:pt x="0" y="127030"/>
                  </a:lnTo>
                  <a:lnTo>
                    <a:pt x="223572" y="13973"/>
                  </a:lnTo>
                  <a:lnTo>
                    <a:pt x="221031" y="13973"/>
                  </a:lnTo>
                  <a:close/>
                </a:path>
              </a:pathLst>
            </a:custGeom>
            <a:solidFill>
              <a:srgbClr val="000000"/>
            </a:solidFill>
            <a:ln w="12688"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9B44DE3D-8AC9-44FF-B217-FB8FBC62A030}"/>
                </a:ext>
              </a:extLst>
            </p:cNvPr>
            <p:cNvSpPr/>
            <p:nvPr/>
          </p:nvSpPr>
          <p:spPr>
            <a:xfrm>
              <a:off x="346789" y="1508645"/>
              <a:ext cx="421788" cy="227860"/>
            </a:xfrm>
            <a:custGeom>
              <a:avLst/>
              <a:gdLst>
                <a:gd name="connsiteX0" fmla="*/ 420467 w 421788"/>
                <a:gd name="connsiteY0" fmla="*/ 4287 h 227860"/>
                <a:gd name="connsiteX1" fmla="*/ 410305 w 421788"/>
                <a:gd name="connsiteY1" fmla="*/ 476 h 227860"/>
                <a:gd name="connsiteX2" fmla="*/ 410305 w 421788"/>
                <a:gd name="connsiteY2" fmla="*/ 476 h 227860"/>
                <a:gd name="connsiteX3" fmla="*/ 402683 w 421788"/>
                <a:gd name="connsiteY3" fmla="*/ 4287 h 227860"/>
                <a:gd name="connsiteX4" fmla="*/ 0 w 421788"/>
                <a:gd name="connsiteY4" fmla="*/ 215158 h 227860"/>
                <a:gd name="connsiteX5" fmla="*/ 2541 w 421788"/>
                <a:gd name="connsiteY5" fmla="*/ 216428 h 227860"/>
                <a:gd name="connsiteX6" fmla="*/ 2541 w 421788"/>
                <a:gd name="connsiteY6" fmla="*/ 216428 h 227860"/>
                <a:gd name="connsiteX7" fmla="*/ 3811 w 421788"/>
                <a:gd name="connsiteY7" fmla="*/ 216428 h 227860"/>
                <a:gd name="connsiteX8" fmla="*/ 5081 w 421788"/>
                <a:gd name="connsiteY8" fmla="*/ 217698 h 227860"/>
                <a:gd name="connsiteX9" fmla="*/ 6351 w 421788"/>
                <a:gd name="connsiteY9" fmla="*/ 218969 h 227860"/>
                <a:gd name="connsiteX10" fmla="*/ 7622 w 421788"/>
                <a:gd name="connsiteY10" fmla="*/ 220239 h 227860"/>
                <a:gd name="connsiteX11" fmla="*/ 7622 w 421788"/>
                <a:gd name="connsiteY11" fmla="*/ 221509 h 227860"/>
                <a:gd name="connsiteX12" fmla="*/ 7622 w 421788"/>
                <a:gd name="connsiteY12" fmla="*/ 222780 h 227860"/>
                <a:gd name="connsiteX13" fmla="*/ 7622 w 421788"/>
                <a:gd name="connsiteY13" fmla="*/ 222780 h 227860"/>
                <a:gd name="connsiteX14" fmla="*/ 7622 w 421788"/>
                <a:gd name="connsiteY14" fmla="*/ 227861 h 227860"/>
                <a:gd name="connsiteX15" fmla="*/ 415386 w 421788"/>
                <a:gd name="connsiteY15" fmla="*/ 15720 h 227860"/>
                <a:gd name="connsiteX16" fmla="*/ 417926 w 421788"/>
                <a:gd name="connsiteY16" fmla="*/ 14450 h 227860"/>
                <a:gd name="connsiteX17" fmla="*/ 420467 w 421788"/>
                <a:gd name="connsiteY17" fmla="*/ 4287 h 227860"/>
                <a:gd name="connsiteX18" fmla="*/ 420467 w 421788"/>
                <a:gd name="connsiteY18" fmla="*/ 4287 h 227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1788" h="227860">
                  <a:moveTo>
                    <a:pt x="420467" y="4287"/>
                  </a:moveTo>
                  <a:cubicBezTo>
                    <a:pt x="419197" y="476"/>
                    <a:pt x="414116" y="-794"/>
                    <a:pt x="410305" y="476"/>
                  </a:cubicBezTo>
                  <a:cubicBezTo>
                    <a:pt x="410305" y="476"/>
                    <a:pt x="410305" y="476"/>
                    <a:pt x="410305" y="476"/>
                  </a:cubicBezTo>
                  <a:lnTo>
                    <a:pt x="402683" y="4287"/>
                  </a:lnTo>
                  <a:lnTo>
                    <a:pt x="0" y="215158"/>
                  </a:lnTo>
                  <a:lnTo>
                    <a:pt x="2541" y="216428"/>
                  </a:lnTo>
                  <a:lnTo>
                    <a:pt x="2541" y="216428"/>
                  </a:lnTo>
                  <a:lnTo>
                    <a:pt x="3811" y="216428"/>
                  </a:lnTo>
                  <a:lnTo>
                    <a:pt x="5081" y="217698"/>
                  </a:lnTo>
                  <a:cubicBezTo>
                    <a:pt x="5081" y="217698"/>
                    <a:pt x="5081" y="217698"/>
                    <a:pt x="6351" y="218969"/>
                  </a:cubicBezTo>
                  <a:cubicBezTo>
                    <a:pt x="6351" y="218969"/>
                    <a:pt x="7622" y="220239"/>
                    <a:pt x="7622" y="220239"/>
                  </a:cubicBezTo>
                  <a:lnTo>
                    <a:pt x="7622" y="221509"/>
                  </a:lnTo>
                  <a:cubicBezTo>
                    <a:pt x="7622" y="221509"/>
                    <a:pt x="7622" y="222780"/>
                    <a:pt x="7622" y="222780"/>
                  </a:cubicBezTo>
                  <a:lnTo>
                    <a:pt x="7622" y="222780"/>
                  </a:lnTo>
                  <a:lnTo>
                    <a:pt x="7622" y="227861"/>
                  </a:lnTo>
                  <a:lnTo>
                    <a:pt x="415386" y="15720"/>
                  </a:lnTo>
                  <a:lnTo>
                    <a:pt x="417926" y="14450"/>
                  </a:lnTo>
                  <a:cubicBezTo>
                    <a:pt x="421737" y="11909"/>
                    <a:pt x="423008" y="8098"/>
                    <a:pt x="420467" y="4287"/>
                  </a:cubicBezTo>
                  <a:cubicBezTo>
                    <a:pt x="420467" y="4287"/>
                    <a:pt x="420467" y="4287"/>
                    <a:pt x="420467" y="4287"/>
                  </a:cubicBezTo>
                  <a:close/>
                </a:path>
              </a:pathLst>
            </a:custGeom>
            <a:solidFill>
              <a:srgbClr val="000000"/>
            </a:solidFill>
            <a:ln w="12688"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2713137-4632-4518-8A95-044F25EE0517}"/>
                </a:ext>
              </a:extLst>
            </p:cNvPr>
            <p:cNvSpPr/>
            <p:nvPr/>
          </p:nvSpPr>
          <p:spPr>
            <a:xfrm>
              <a:off x="0" y="1642504"/>
              <a:ext cx="349330" cy="95272"/>
            </a:xfrm>
            <a:custGeom>
              <a:avLst/>
              <a:gdLst>
                <a:gd name="connsiteX0" fmla="*/ 340439 w 349330"/>
                <a:gd name="connsiteY0" fmla="*/ 91462 h 95272"/>
                <a:gd name="connsiteX1" fmla="*/ 346790 w 349330"/>
                <a:gd name="connsiteY1" fmla="*/ 83840 h 95272"/>
                <a:gd name="connsiteX2" fmla="*/ 349331 w 349330"/>
                <a:gd name="connsiteY2" fmla="*/ 83840 h 95272"/>
                <a:gd name="connsiteX3" fmla="*/ 349331 w 349330"/>
                <a:gd name="connsiteY3" fmla="*/ 83840 h 95272"/>
                <a:gd name="connsiteX4" fmla="*/ 346790 w 349330"/>
                <a:gd name="connsiteY4" fmla="*/ 82570 h 95272"/>
                <a:gd name="connsiteX5" fmla="*/ 0 w 349330"/>
                <a:gd name="connsiteY5" fmla="*/ 0 h 95272"/>
                <a:gd name="connsiteX6" fmla="*/ 0 w 349330"/>
                <a:gd name="connsiteY6" fmla="*/ 15244 h 95272"/>
                <a:gd name="connsiteX7" fmla="*/ 340439 w 349330"/>
                <a:gd name="connsiteY7" fmla="*/ 95273 h 95272"/>
                <a:gd name="connsiteX8" fmla="*/ 340439 w 349330"/>
                <a:gd name="connsiteY8" fmla="*/ 91462 h 9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330" h="95272">
                  <a:moveTo>
                    <a:pt x="340439" y="91462"/>
                  </a:moveTo>
                  <a:cubicBezTo>
                    <a:pt x="340439" y="87651"/>
                    <a:pt x="342979" y="83840"/>
                    <a:pt x="346790" y="83840"/>
                  </a:cubicBezTo>
                  <a:cubicBezTo>
                    <a:pt x="348060" y="83840"/>
                    <a:pt x="348060" y="83840"/>
                    <a:pt x="349331" y="83840"/>
                  </a:cubicBezTo>
                  <a:lnTo>
                    <a:pt x="349331" y="83840"/>
                  </a:lnTo>
                  <a:lnTo>
                    <a:pt x="346790" y="82570"/>
                  </a:lnTo>
                  <a:lnTo>
                    <a:pt x="0" y="0"/>
                  </a:lnTo>
                  <a:lnTo>
                    <a:pt x="0" y="15244"/>
                  </a:lnTo>
                  <a:lnTo>
                    <a:pt x="340439" y="95273"/>
                  </a:lnTo>
                  <a:lnTo>
                    <a:pt x="340439" y="91462"/>
                  </a:lnTo>
                  <a:close/>
                </a:path>
              </a:pathLst>
            </a:custGeom>
            <a:solidFill>
              <a:srgbClr val="000000"/>
            </a:solidFill>
            <a:ln w="12688"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97B79679-CCBA-4D84-BCAB-C81B2843F72A}"/>
                </a:ext>
              </a:extLst>
            </p:cNvPr>
            <p:cNvSpPr/>
            <p:nvPr/>
          </p:nvSpPr>
          <p:spPr>
            <a:xfrm>
              <a:off x="5839537" y="6140653"/>
              <a:ext cx="425230" cy="142604"/>
            </a:xfrm>
            <a:custGeom>
              <a:avLst/>
              <a:gdLst>
                <a:gd name="connsiteX0" fmla="*/ 424278 w 425230"/>
                <a:gd name="connsiteY0" fmla="*/ 132112 h 142604"/>
                <a:gd name="connsiteX1" fmla="*/ 423007 w 425230"/>
                <a:gd name="connsiteY1" fmla="*/ 130842 h 142604"/>
                <a:gd name="connsiteX2" fmla="*/ 421737 w 425230"/>
                <a:gd name="connsiteY2" fmla="*/ 129571 h 142604"/>
                <a:gd name="connsiteX3" fmla="*/ 420467 w 425230"/>
                <a:gd name="connsiteY3" fmla="*/ 128301 h 142604"/>
                <a:gd name="connsiteX4" fmla="*/ 420467 w 425230"/>
                <a:gd name="connsiteY4" fmla="*/ 128301 h 142604"/>
                <a:gd name="connsiteX5" fmla="*/ 416656 w 425230"/>
                <a:gd name="connsiteY5" fmla="*/ 127030 h 142604"/>
                <a:gd name="connsiteX6" fmla="*/ 17784 w 425230"/>
                <a:gd name="connsiteY6" fmla="*/ 0 h 142604"/>
                <a:gd name="connsiteX7" fmla="*/ 7621 w 425230"/>
                <a:gd name="connsiteY7" fmla="*/ 8892 h 142604"/>
                <a:gd name="connsiteX8" fmla="*/ 0 w 425230"/>
                <a:gd name="connsiteY8" fmla="*/ 10163 h 142604"/>
                <a:gd name="connsiteX9" fmla="*/ 0 w 425230"/>
                <a:gd name="connsiteY9" fmla="*/ 10163 h 142604"/>
                <a:gd name="connsiteX10" fmla="*/ 410304 w 425230"/>
                <a:gd name="connsiteY10" fmla="*/ 141004 h 142604"/>
                <a:gd name="connsiteX11" fmla="*/ 415386 w 425230"/>
                <a:gd name="connsiteY11" fmla="*/ 142274 h 142604"/>
                <a:gd name="connsiteX12" fmla="*/ 424278 w 425230"/>
                <a:gd name="connsiteY12" fmla="*/ 137193 h 142604"/>
                <a:gd name="connsiteX13" fmla="*/ 424278 w 425230"/>
                <a:gd name="connsiteY13" fmla="*/ 134652 h 142604"/>
                <a:gd name="connsiteX14" fmla="*/ 424278 w 425230"/>
                <a:gd name="connsiteY14" fmla="*/ 132112 h 142604"/>
                <a:gd name="connsiteX15" fmla="*/ 424278 w 425230"/>
                <a:gd name="connsiteY15" fmla="*/ 132112 h 1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230" h="142604">
                  <a:moveTo>
                    <a:pt x="424278" y="132112"/>
                  </a:moveTo>
                  <a:cubicBezTo>
                    <a:pt x="424278" y="132112"/>
                    <a:pt x="424278" y="130842"/>
                    <a:pt x="423007" y="130842"/>
                  </a:cubicBezTo>
                  <a:cubicBezTo>
                    <a:pt x="423007" y="129571"/>
                    <a:pt x="421737" y="129571"/>
                    <a:pt x="421737" y="129571"/>
                  </a:cubicBezTo>
                  <a:lnTo>
                    <a:pt x="420467" y="128301"/>
                  </a:lnTo>
                  <a:lnTo>
                    <a:pt x="420467" y="128301"/>
                  </a:lnTo>
                  <a:lnTo>
                    <a:pt x="416656" y="127030"/>
                  </a:lnTo>
                  <a:lnTo>
                    <a:pt x="17784" y="0"/>
                  </a:lnTo>
                  <a:lnTo>
                    <a:pt x="7621" y="8892"/>
                  </a:lnTo>
                  <a:cubicBezTo>
                    <a:pt x="5081" y="11433"/>
                    <a:pt x="2540" y="11433"/>
                    <a:pt x="0" y="10163"/>
                  </a:cubicBezTo>
                  <a:lnTo>
                    <a:pt x="0" y="10163"/>
                  </a:lnTo>
                  <a:lnTo>
                    <a:pt x="410304" y="141004"/>
                  </a:lnTo>
                  <a:lnTo>
                    <a:pt x="415386" y="142274"/>
                  </a:lnTo>
                  <a:cubicBezTo>
                    <a:pt x="419197" y="143545"/>
                    <a:pt x="423007" y="141004"/>
                    <a:pt x="424278" y="137193"/>
                  </a:cubicBezTo>
                  <a:cubicBezTo>
                    <a:pt x="424278" y="135923"/>
                    <a:pt x="424278" y="135923"/>
                    <a:pt x="424278" y="134652"/>
                  </a:cubicBezTo>
                  <a:cubicBezTo>
                    <a:pt x="425548" y="133382"/>
                    <a:pt x="425548" y="133382"/>
                    <a:pt x="424278" y="132112"/>
                  </a:cubicBezTo>
                  <a:cubicBezTo>
                    <a:pt x="425548" y="132112"/>
                    <a:pt x="425548" y="132112"/>
                    <a:pt x="424278" y="132112"/>
                  </a:cubicBezTo>
                  <a:close/>
                </a:path>
              </a:pathLst>
            </a:custGeom>
            <a:solidFill>
              <a:srgbClr val="000000"/>
            </a:solidFill>
            <a:ln w="12688"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FD738FEC-4060-425D-A70B-45FE88BD4FA3}"/>
                </a:ext>
              </a:extLst>
            </p:cNvPr>
            <p:cNvSpPr/>
            <p:nvPr/>
          </p:nvSpPr>
          <p:spPr>
            <a:xfrm>
              <a:off x="5835725" y="6140653"/>
              <a:ext cx="12702" cy="1270"/>
            </a:xfrm>
            <a:custGeom>
              <a:avLst/>
              <a:gdLst>
                <a:gd name="connsiteX0" fmla="*/ 0 w 12702"/>
                <a:gd name="connsiteY0" fmla="*/ 1270 h 1270"/>
                <a:gd name="connsiteX1" fmla="*/ 0 w 12702"/>
                <a:gd name="connsiteY1" fmla="*/ 0 h 1270"/>
                <a:gd name="connsiteX2" fmla="*/ 0 w 12702"/>
                <a:gd name="connsiteY2" fmla="*/ 0 h 1270"/>
                <a:gd name="connsiteX3" fmla="*/ 0 w 12702"/>
                <a:gd name="connsiteY3" fmla="*/ 1270 h 1270"/>
              </a:gdLst>
              <a:ahLst/>
              <a:cxnLst>
                <a:cxn ang="0">
                  <a:pos x="connsiteX0" y="connsiteY0"/>
                </a:cxn>
                <a:cxn ang="0">
                  <a:pos x="connsiteX1" y="connsiteY1"/>
                </a:cxn>
                <a:cxn ang="0">
                  <a:pos x="connsiteX2" y="connsiteY2"/>
                </a:cxn>
                <a:cxn ang="0">
                  <a:pos x="connsiteX3" y="connsiteY3"/>
                </a:cxn>
              </a:cxnLst>
              <a:rect l="l" t="t" r="r" b="b"/>
              <a:pathLst>
                <a:path w="12702" h="1270">
                  <a:moveTo>
                    <a:pt x="0" y="1270"/>
                  </a:moveTo>
                  <a:cubicBezTo>
                    <a:pt x="0" y="1270"/>
                    <a:pt x="0" y="0"/>
                    <a:pt x="0" y="0"/>
                  </a:cubicBezTo>
                  <a:lnTo>
                    <a:pt x="0" y="0"/>
                  </a:lnTo>
                  <a:cubicBezTo>
                    <a:pt x="0" y="0"/>
                    <a:pt x="0" y="1270"/>
                    <a:pt x="0" y="1270"/>
                  </a:cubicBezTo>
                  <a:close/>
                </a:path>
              </a:pathLst>
            </a:custGeom>
            <a:solidFill>
              <a:srgbClr val="000000"/>
            </a:solidFill>
            <a:ln w="12688"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FC1D4E91-0540-4D4C-9936-529718A2E65C}"/>
                </a:ext>
              </a:extLst>
            </p:cNvPr>
            <p:cNvSpPr/>
            <p:nvPr/>
          </p:nvSpPr>
          <p:spPr>
            <a:xfrm>
              <a:off x="5835725" y="5576638"/>
              <a:ext cx="635146" cy="574703"/>
            </a:xfrm>
            <a:custGeom>
              <a:avLst/>
              <a:gdLst>
                <a:gd name="connsiteX0" fmla="*/ 1270 w 635146"/>
                <a:gd name="connsiteY0" fmla="*/ 561475 h 574703"/>
                <a:gd name="connsiteX1" fmla="*/ 1270 w 635146"/>
                <a:gd name="connsiteY1" fmla="*/ 561475 h 574703"/>
                <a:gd name="connsiteX2" fmla="*/ 1270 w 635146"/>
                <a:gd name="connsiteY2" fmla="*/ 561475 h 574703"/>
                <a:gd name="connsiteX3" fmla="*/ 0 w 635146"/>
                <a:gd name="connsiteY3" fmla="*/ 564015 h 574703"/>
                <a:gd name="connsiteX4" fmla="*/ 0 w 635146"/>
                <a:gd name="connsiteY4" fmla="*/ 565286 h 574703"/>
                <a:gd name="connsiteX5" fmla="*/ 0 w 635146"/>
                <a:gd name="connsiteY5" fmla="*/ 566556 h 574703"/>
                <a:gd name="connsiteX6" fmla="*/ 0 w 635146"/>
                <a:gd name="connsiteY6" fmla="*/ 567826 h 574703"/>
                <a:gd name="connsiteX7" fmla="*/ 0 w 635146"/>
                <a:gd name="connsiteY7" fmla="*/ 569096 h 574703"/>
                <a:gd name="connsiteX8" fmla="*/ 1270 w 635146"/>
                <a:gd name="connsiteY8" fmla="*/ 570367 h 574703"/>
                <a:gd name="connsiteX9" fmla="*/ 1270 w 635146"/>
                <a:gd name="connsiteY9" fmla="*/ 571637 h 574703"/>
                <a:gd name="connsiteX10" fmla="*/ 1270 w 635146"/>
                <a:gd name="connsiteY10" fmla="*/ 571637 h 574703"/>
                <a:gd name="connsiteX11" fmla="*/ 2541 w 635146"/>
                <a:gd name="connsiteY11" fmla="*/ 572908 h 574703"/>
                <a:gd name="connsiteX12" fmla="*/ 3811 w 635146"/>
                <a:gd name="connsiteY12" fmla="*/ 574178 h 574703"/>
                <a:gd name="connsiteX13" fmla="*/ 11433 w 635146"/>
                <a:gd name="connsiteY13" fmla="*/ 572908 h 574703"/>
                <a:gd name="connsiteX14" fmla="*/ 21595 w 635146"/>
                <a:gd name="connsiteY14" fmla="*/ 564015 h 574703"/>
                <a:gd name="connsiteX15" fmla="*/ 635147 w 635146"/>
                <a:gd name="connsiteY15" fmla="*/ 5081 h 574703"/>
                <a:gd name="connsiteX16" fmla="*/ 631336 w 635146"/>
                <a:gd name="connsiteY16" fmla="*/ 3811 h 574703"/>
                <a:gd name="connsiteX17" fmla="*/ 618633 w 635146"/>
                <a:gd name="connsiteY17" fmla="*/ 0 h 574703"/>
                <a:gd name="connsiteX18" fmla="*/ 6351 w 635146"/>
                <a:gd name="connsiteY18" fmla="*/ 558934 h 574703"/>
                <a:gd name="connsiteX19" fmla="*/ 1270 w 635146"/>
                <a:gd name="connsiteY19" fmla="*/ 561475 h 57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5146" h="574703">
                  <a:moveTo>
                    <a:pt x="1270" y="561475"/>
                  </a:moveTo>
                  <a:lnTo>
                    <a:pt x="1270" y="561475"/>
                  </a:lnTo>
                  <a:lnTo>
                    <a:pt x="1270" y="561475"/>
                  </a:lnTo>
                  <a:cubicBezTo>
                    <a:pt x="0" y="562745"/>
                    <a:pt x="0" y="564015"/>
                    <a:pt x="0" y="564015"/>
                  </a:cubicBezTo>
                  <a:cubicBezTo>
                    <a:pt x="0" y="564015"/>
                    <a:pt x="0" y="565286"/>
                    <a:pt x="0" y="565286"/>
                  </a:cubicBezTo>
                  <a:cubicBezTo>
                    <a:pt x="0" y="565286"/>
                    <a:pt x="0" y="566556"/>
                    <a:pt x="0" y="566556"/>
                  </a:cubicBezTo>
                  <a:cubicBezTo>
                    <a:pt x="0" y="566556"/>
                    <a:pt x="0" y="567826"/>
                    <a:pt x="0" y="567826"/>
                  </a:cubicBezTo>
                  <a:cubicBezTo>
                    <a:pt x="0" y="567826"/>
                    <a:pt x="0" y="569096"/>
                    <a:pt x="0" y="569096"/>
                  </a:cubicBezTo>
                  <a:cubicBezTo>
                    <a:pt x="0" y="569096"/>
                    <a:pt x="0" y="570367"/>
                    <a:pt x="1270" y="570367"/>
                  </a:cubicBezTo>
                  <a:lnTo>
                    <a:pt x="1270" y="571637"/>
                  </a:lnTo>
                  <a:lnTo>
                    <a:pt x="1270" y="571637"/>
                  </a:lnTo>
                  <a:lnTo>
                    <a:pt x="2541" y="572908"/>
                  </a:lnTo>
                  <a:cubicBezTo>
                    <a:pt x="2541" y="572908"/>
                    <a:pt x="3811" y="572908"/>
                    <a:pt x="3811" y="574178"/>
                  </a:cubicBezTo>
                  <a:cubicBezTo>
                    <a:pt x="6351" y="575448"/>
                    <a:pt x="8892" y="574178"/>
                    <a:pt x="11433" y="572908"/>
                  </a:cubicBezTo>
                  <a:lnTo>
                    <a:pt x="21595" y="564015"/>
                  </a:lnTo>
                  <a:lnTo>
                    <a:pt x="635147" y="5081"/>
                  </a:lnTo>
                  <a:lnTo>
                    <a:pt x="631336" y="3811"/>
                  </a:lnTo>
                  <a:lnTo>
                    <a:pt x="618633" y="0"/>
                  </a:lnTo>
                  <a:lnTo>
                    <a:pt x="6351" y="558934"/>
                  </a:lnTo>
                  <a:lnTo>
                    <a:pt x="1270" y="561475"/>
                  </a:lnTo>
                  <a:close/>
                </a:path>
              </a:pathLst>
            </a:custGeom>
            <a:solidFill>
              <a:srgbClr val="000000"/>
            </a:solidFill>
            <a:ln w="12688"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24C152B5-1345-40B8-A9EE-D4202248D975}"/>
                </a:ext>
              </a:extLst>
            </p:cNvPr>
            <p:cNvSpPr/>
            <p:nvPr/>
          </p:nvSpPr>
          <p:spPr>
            <a:xfrm>
              <a:off x="5180254" y="4670911"/>
              <a:ext cx="628795" cy="524199"/>
            </a:xfrm>
            <a:custGeom>
              <a:avLst/>
              <a:gdLst>
                <a:gd name="connsiteX0" fmla="*/ 3811 w 628795"/>
                <a:gd name="connsiteY0" fmla="*/ 510662 h 524199"/>
                <a:gd name="connsiteX1" fmla="*/ 1270 w 628795"/>
                <a:gd name="connsiteY1" fmla="*/ 513203 h 524199"/>
                <a:gd name="connsiteX2" fmla="*/ 1270 w 628795"/>
                <a:gd name="connsiteY2" fmla="*/ 513203 h 524199"/>
                <a:gd name="connsiteX3" fmla="*/ 0 w 628795"/>
                <a:gd name="connsiteY3" fmla="*/ 514473 h 524199"/>
                <a:gd name="connsiteX4" fmla="*/ 0 w 628795"/>
                <a:gd name="connsiteY4" fmla="*/ 515743 h 524199"/>
                <a:gd name="connsiteX5" fmla="*/ 0 w 628795"/>
                <a:gd name="connsiteY5" fmla="*/ 517014 h 524199"/>
                <a:gd name="connsiteX6" fmla="*/ 0 w 628795"/>
                <a:gd name="connsiteY6" fmla="*/ 518284 h 524199"/>
                <a:gd name="connsiteX7" fmla="*/ 0 w 628795"/>
                <a:gd name="connsiteY7" fmla="*/ 519555 h 524199"/>
                <a:gd name="connsiteX8" fmla="*/ 0 w 628795"/>
                <a:gd name="connsiteY8" fmla="*/ 520825 h 524199"/>
                <a:gd name="connsiteX9" fmla="*/ 1270 w 628795"/>
                <a:gd name="connsiteY9" fmla="*/ 522095 h 524199"/>
                <a:gd name="connsiteX10" fmla="*/ 1270 w 628795"/>
                <a:gd name="connsiteY10" fmla="*/ 522095 h 524199"/>
                <a:gd name="connsiteX11" fmla="*/ 1270 w 628795"/>
                <a:gd name="connsiteY11" fmla="*/ 522095 h 524199"/>
                <a:gd name="connsiteX12" fmla="*/ 2541 w 628795"/>
                <a:gd name="connsiteY12" fmla="*/ 523365 h 524199"/>
                <a:gd name="connsiteX13" fmla="*/ 3811 w 628795"/>
                <a:gd name="connsiteY13" fmla="*/ 523365 h 524199"/>
                <a:gd name="connsiteX14" fmla="*/ 11433 w 628795"/>
                <a:gd name="connsiteY14" fmla="*/ 522095 h 524199"/>
                <a:gd name="connsiteX15" fmla="*/ 22866 w 628795"/>
                <a:gd name="connsiteY15" fmla="*/ 513203 h 524199"/>
                <a:gd name="connsiteX16" fmla="*/ 628795 w 628795"/>
                <a:gd name="connsiteY16" fmla="*/ 8892 h 524199"/>
                <a:gd name="connsiteX17" fmla="*/ 624984 w 628795"/>
                <a:gd name="connsiteY17" fmla="*/ 7622 h 524199"/>
                <a:gd name="connsiteX18" fmla="*/ 624984 w 628795"/>
                <a:gd name="connsiteY18" fmla="*/ 7622 h 524199"/>
                <a:gd name="connsiteX19" fmla="*/ 623714 w 628795"/>
                <a:gd name="connsiteY19" fmla="*/ 6352 h 524199"/>
                <a:gd name="connsiteX20" fmla="*/ 622444 w 628795"/>
                <a:gd name="connsiteY20" fmla="*/ 5081 h 524199"/>
                <a:gd name="connsiteX21" fmla="*/ 621174 w 628795"/>
                <a:gd name="connsiteY21" fmla="*/ 3811 h 524199"/>
                <a:gd name="connsiteX22" fmla="*/ 619903 w 628795"/>
                <a:gd name="connsiteY22" fmla="*/ 2540 h 524199"/>
                <a:gd name="connsiteX23" fmla="*/ 619903 w 628795"/>
                <a:gd name="connsiteY23" fmla="*/ 1270 h 524199"/>
                <a:gd name="connsiteX24" fmla="*/ 619903 w 628795"/>
                <a:gd name="connsiteY24" fmla="*/ 3811 h 524199"/>
                <a:gd name="connsiteX25" fmla="*/ 619903 w 628795"/>
                <a:gd name="connsiteY25" fmla="*/ 0 h 524199"/>
                <a:gd name="connsiteX26" fmla="*/ 15244 w 628795"/>
                <a:gd name="connsiteY26" fmla="*/ 503040 h 524199"/>
                <a:gd name="connsiteX27" fmla="*/ 3811 w 628795"/>
                <a:gd name="connsiteY27" fmla="*/ 510662 h 52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8795" h="524199">
                  <a:moveTo>
                    <a:pt x="3811" y="510662"/>
                  </a:moveTo>
                  <a:lnTo>
                    <a:pt x="1270" y="513203"/>
                  </a:lnTo>
                  <a:lnTo>
                    <a:pt x="1270" y="513203"/>
                  </a:lnTo>
                  <a:lnTo>
                    <a:pt x="0" y="514473"/>
                  </a:lnTo>
                  <a:lnTo>
                    <a:pt x="0" y="515743"/>
                  </a:lnTo>
                  <a:cubicBezTo>
                    <a:pt x="0" y="515743"/>
                    <a:pt x="0" y="517014"/>
                    <a:pt x="0" y="517014"/>
                  </a:cubicBezTo>
                  <a:cubicBezTo>
                    <a:pt x="0" y="517014"/>
                    <a:pt x="0" y="518284"/>
                    <a:pt x="0" y="518284"/>
                  </a:cubicBezTo>
                  <a:cubicBezTo>
                    <a:pt x="0" y="518284"/>
                    <a:pt x="0" y="519555"/>
                    <a:pt x="0" y="519555"/>
                  </a:cubicBezTo>
                  <a:cubicBezTo>
                    <a:pt x="0" y="519555"/>
                    <a:pt x="0" y="520825"/>
                    <a:pt x="0" y="520825"/>
                  </a:cubicBezTo>
                  <a:cubicBezTo>
                    <a:pt x="0" y="520825"/>
                    <a:pt x="0" y="522095"/>
                    <a:pt x="1270" y="522095"/>
                  </a:cubicBezTo>
                  <a:lnTo>
                    <a:pt x="1270" y="522095"/>
                  </a:lnTo>
                  <a:lnTo>
                    <a:pt x="1270" y="522095"/>
                  </a:lnTo>
                  <a:lnTo>
                    <a:pt x="2541" y="523365"/>
                  </a:lnTo>
                  <a:lnTo>
                    <a:pt x="3811" y="523365"/>
                  </a:lnTo>
                  <a:cubicBezTo>
                    <a:pt x="6351" y="524636"/>
                    <a:pt x="8892" y="524636"/>
                    <a:pt x="11433" y="522095"/>
                  </a:cubicBezTo>
                  <a:lnTo>
                    <a:pt x="22866" y="513203"/>
                  </a:lnTo>
                  <a:lnTo>
                    <a:pt x="628795" y="8892"/>
                  </a:lnTo>
                  <a:lnTo>
                    <a:pt x="624984" y="7622"/>
                  </a:lnTo>
                  <a:lnTo>
                    <a:pt x="624984" y="7622"/>
                  </a:lnTo>
                  <a:cubicBezTo>
                    <a:pt x="624984" y="7622"/>
                    <a:pt x="623714" y="7622"/>
                    <a:pt x="623714" y="6352"/>
                  </a:cubicBezTo>
                  <a:lnTo>
                    <a:pt x="622444" y="5081"/>
                  </a:lnTo>
                  <a:lnTo>
                    <a:pt x="621174" y="3811"/>
                  </a:lnTo>
                  <a:lnTo>
                    <a:pt x="619903" y="2540"/>
                  </a:lnTo>
                  <a:cubicBezTo>
                    <a:pt x="619903" y="2540"/>
                    <a:pt x="619903" y="1270"/>
                    <a:pt x="619903" y="1270"/>
                  </a:cubicBezTo>
                  <a:lnTo>
                    <a:pt x="619903" y="3811"/>
                  </a:lnTo>
                  <a:lnTo>
                    <a:pt x="619903" y="0"/>
                  </a:lnTo>
                  <a:lnTo>
                    <a:pt x="15244" y="503040"/>
                  </a:lnTo>
                  <a:lnTo>
                    <a:pt x="3811" y="510662"/>
                  </a:lnTo>
                  <a:close/>
                </a:path>
              </a:pathLst>
            </a:custGeom>
            <a:solidFill>
              <a:srgbClr val="000000"/>
            </a:solidFill>
            <a:ln w="12688"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563148A7-04AE-43DD-AAD2-DD7580B6DF1F}"/>
                </a:ext>
              </a:extLst>
            </p:cNvPr>
            <p:cNvSpPr/>
            <p:nvPr/>
          </p:nvSpPr>
          <p:spPr>
            <a:xfrm>
              <a:off x="5802698" y="4668370"/>
              <a:ext cx="623713" cy="185962"/>
            </a:xfrm>
            <a:custGeom>
              <a:avLst/>
              <a:gdLst>
                <a:gd name="connsiteX0" fmla="*/ 2541 w 623713"/>
                <a:gd name="connsiteY0" fmla="*/ 13973 h 185962"/>
                <a:gd name="connsiteX1" fmla="*/ 0 w 623713"/>
                <a:gd name="connsiteY1" fmla="*/ 13973 h 185962"/>
                <a:gd name="connsiteX2" fmla="*/ 0 w 623713"/>
                <a:gd name="connsiteY2" fmla="*/ 13973 h 185962"/>
                <a:gd name="connsiteX3" fmla="*/ 3811 w 623713"/>
                <a:gd name="connsiteY3" fmla="*/ 15244 h 185962"/>
                <a:gd name="connsiteX4" fmla="*/ 600849 w 623713"/>
                <a:gd name="connsiteY4" fmla="*/ 181653 h 185962"/>
                <a:gd name="connsiteX5" fmla="*/ 614822 w 623713"/>
                <a:gd name="connsiteY5" fmla="*/ 185465 h 185962"/>
                <a:gd name="connsiteX6" fmla="*/ 622444 w 623713"/>
                <a:gd name="connsiteY6" fmla="*/ 182924 h 185962"/>
                <a:gd name="connsiteX7" fmla="*/ 623714 w 623713"/>
                <a:gd name="connsiteY7" fmla="*/ 181653 h 185962"/>
                <a:gd name="connsiteX8" fmla="*/ 623714 w 623713"/>
                <a:gd name="connsiteY8" fmla="*/ 180383 h 185962"/>
                <a:gd name="connsiteX9" fmla="*/ 623714 w 623713"/>
                <a:gd name="connsiteY9" fmla="*/ 180383 h 185962"/>
                <a:gd name="connsiteX10" fmla="*/ 623714 w 623713"/>
                <a:gd name="connsiteY10" fmla="*/ 179113 h 185962"/>
                <a:gd name="connsiteX11" fmla="*/ 623714 w 623713"/>
                <a:gd name="connsiteY11" fmla="*/ 177843 h 185962"/>
                <a:gd name="connsiteX12" fmla="*/ 623714 w 623713"/>
                <a:gd name="connsiteY12" fmla="*/ 176572 h 185962"/>
                <a:gd name="connsiteX13" fmla="*/ 623714 w 623713"/>
                <a:gd name="connsiteY13" fmla="*/ 175302 h 185962"/>
                <a:gd name="connsiteX14" fmla="*/ 622444 w 623713"/>
                <a:gd name="connsiteY14" fmla="*/ 174032 h 185962"/>
                <a:gd name="connsiteX15" fmla="*/ 621174 w 623713"/>
                <a:gd name="connsiteY15" fmla="*/ 172762 h 185962"/>
                <a:gd name="connsiteX16" fmla="*/ 619903 w 623713"/>
                <a:gd name="connsiteY16" fmla="*/ 171491 h 185962"/>
                <a:gd name="connsiteX17" fmla="*/ 618633 w 623713"/>
                <a:gd name="connsiteY17" fmla="*/ 170221 h 185962"/>
                <a:gd name="connsiteX18" fmla="*/ 618633 w 623713"/>
                <a:gd name="connsiteY18" fmla="*/ 170221 h 185962"/>
                <a:gd name="connsiteX19" fmla="*/ 10163 w 623713"/>
                <a:gd name="connsiteY19" fmla="*/ 0 h 185962"/>
                <a:gd name="connsiteX20" fmla="*/ 10163 w 623713"/>
                <a:gd name="connsiteY20" fmla="*/ 5081 h 185962"/>
                <a:gd name="connsiteX21" fmla="*/ 2541 w 623713"/>
                <a:gd name="connsiteY21" fmla="*/ 13973 h 185962"/>
                <a:gd name="connsiteX22" fmla="*/ 2541 w 623713"/>
                <a:gd name="connsiteY22" fmla="*/ 13973 h 18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23713" h="185962">
                  <a:moveTo>
                    <a:pt x="2541" y="13973"/>
                  </a:moveTo>
                  <a:cubicBezTo>
                    <a:pt x="1270" y="13973"/>
                    <a:pt x="1270" y="13973"/>
                    <a:pt x="0" y="13973"/>
                  </a:cubicBezTo>
                  <a:lnTo>
                    <a:pt x="0" y="13973"/>
                  </a:lnTo>
                  <a:lnTo>
                    <a:pt x="3811" y="15244"/>
                  </a:lnTo>
                  <a:lnTo>
                    <a:pt x="600849" y="181653"/>
                  </a:lnTo>
                  <a:lnTo>
                    <a:pt x="614822" y="185465"/>
                  </a:lnTo>
                  <a:cubicBezTo>
                    <a:pt x="617363" y="186735"/>
                    <a:pt x="619903" y="185465"/>
                    <a:pt x="622444" y="182924"/>
                  </a:cubicBezTo>
                  <a:cubicBezTo>
                    <a:pt x="622444" y="182924"/>
                    <a:pt x="623714" y="181653"/>
                    <a:pt x="623714" y="181653"/>
                  </a:cubicBezTo>
                  <a:cubicBezTo>
                    <a:pt x="623714" y="181653"/>
                    <a:pt x="623714" y="180383"/>
                    <a:pt x="623714" y="180383"/>
                  </a:cubicBezTo>
                  <a:cubicBezTo>
                    <a:pt x="623714" y="180383"/>
                    <a:pt x="623714" y="180383"/>
                    <a:pt x="623714" y="180383"/>
                  </a:cubicBezTo>
                  <a:cubicBezTo>
                    <a:pt x="623714" y="180383"/>
                    <a:pt x="623714" y="180383"/>
                    <a:pt x="623714" y="179113"/>
                  </a:cubicBezTo>
                  <a:cubicBezTo>
                    <a:pt x="623714" y="179113"/>
                    <a:pt x="623714" y="177843"/>
                    <a:pt x="623714" y="177843"/>
                  </a:cubicBezTo>
                  <a:cubicBezTo>
                    <a:pt x="623714" y="177843"/>
                    <a:pt x="623714" y="176572"/>
                    <a:pt x="623714" y="176572"/>
                  </a:cubicBezTo>
                  <a:cubicBezTo>
                    <a:pt x="623714" y="176572"/>
                    <a:pt x="623714" y="175302"/>
                    <a:pt x="623714" y="175302"/>
                  </a:cubicBezTo>
                  <a:lnTo>
                    <a:pt x="622444" y="174032"/>
                  </a:lnTo>
                  <a:lnTo>
                    <a:pt x="621174" y="172762"/>
                  </a:lnTo>
                  <a:lnTo>
                    <a:pt x="619903" y="171491"/>
                  </a:lnTo>
                  <a:lnTo>
                    <a:pt x="618633" y="170221"/>
                  </a:lnTo>
                  <a:lnTo>
                    <a:pt x="618633" y="170221"/>
                  </a:lnTo>
                  <a:lnTo>
                    <a:pt x="10163" y="0"/>
                  </a:lnTo>
                  <a:lnTo>
                    <a:pt x="10163" y="5081"/>
                  </a:lnTo>
                  <a:cubicBezTo>
                    <a:pt x="10163" y="10162"/>
                    <a:pt x="6351" y="13973"/>
                    <a:pt x="2541" y="13973"/>
                  </a:cubicBezTo>
                  <a:cubicBezTo>
                    <a:pt x="2541" y="13973"/>
                    <a:pt x="2541" y="13973"/>
                    <a:pt x="2541" y="13973"/>
                  </a:cubicBezTo>
                  <a:close/>
                </a:path>
              </a:pathLst>
            </a:custGeom>
            <a:solidFill>
              <a:srgbClr val="000000"/>
            </a:solidFill>
            <a:ln w="12688"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7F9873AE-376D-4603-9190-9E3D1E0516A1}"/>
                </a:ext>
              </a:extLst>
            </p:cNvPr>
            <p:cNvSpPr/>
            <p:nvPr/>
          </p:nvSpPr>
          <p:spPr>
            <a:xfrm>
              <a:off x="417926" y="2374199"/>
              <a:ext cx="12702" cy="12703"/>
            </a:xfrm>
            <a:custGeom>
              <a:avLst/>
              <a:gdLst>
                <a:gd name="connsiteX0" fmla="*/ 0 w 12702"/>
                <a:gd name="connsiteY0" fmla="*/ 0 h 12703"/>
                <a:gd name="connsiteX1" fmla="*/ 0 w 12702"/>
                <a:gd name="connsiteY1" fmla="*/ 0 h 12703"/>
                <a:gd name="connsiteX2" fmla="*/ 0 w 12702"/>
                <a:gd name="connsiteY2" fmla="*/ 0 h 12703"/>
              </a:gdLst>
              <a:ahLst/>
              <a:cxnLst>
                <a:cxn ang="0">
                  <a:pos x="connsiteX0" y="connsiteY0"/>
                </a:cxn>
                <a:cxn ang="0">
                  <a:pos x="connsiteX1" y="connsiteY1"/>
                </a:cxn>
                <a:cxn ang="0">
                  <a:pos x="connsiteX2" y="connsiteY2"/>
                </a:cxn>
              </a:cxnLst>
              <a:rect l="l" t="t" r="r" b="b"/>
              <a:pathLst>
                <a:path w="12702" h="12703">
                  <a:moveTo>
                    <a:pt x="0" y="0"/>
                  </a:move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B7F6238-9142-414D-8180-29FDBF822A3B}"/>
                </a:ext>
              </a:extLst>
            </p:cNvPr>
            <p:cNvSpPr/>
            <p:nvPr/>
          </p:nvSpPr>
          <p:spPr>
            <a:xfrm>
              <a:off x="0" y="2258602"/>
              <a:ext cx="402682" cy="115597"/>
            </a:xfrm>
            <a:custGeom>
              <a:avLst/>
              <a:gdLst>
                <a:gd name="connsiteX0" fmla="*/ 402683 w 402682"/>
                <a:gd name="connsiteY0" fmla="*/ 109246 h 115597"/>
                <a:gd name="connsiteX1" fmla="*/ 402683 w 402682"/>
                <a:gd name="connsiteY1" fmla="*/ 102895 h 115597"/>
                <a:gd name="connsiteX2" fmla="*/ 0 w 402682"/>
                <a:gd name="connsiteY2" fmla="*/ 0 h 115597"/>
                <a:gd name="connsiteX3" fmla="*/ 0 w 402682"/>
                <a:gd name="connsiteY3" fmla="*/ 15244 h 115597"/>
                <a:gd name="connsiteX4" fmla="*/ 391250 w 402682"/>
                <a:gd name="connsiteY4" fmla="*/ 115598 h 115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682" h="115597">
                  <a:moveTo>
                    <a:pt x="402683" y="109246"/>
                  </a:moveTo>
                  <a:lnTo>
                    <a:pt x="402683" y="102895"/>
                  </a:lnTo>
                  <a:lnTo>
                    <a:pt x="0" y="0"/>
                  </a:lnTo>
                  <a:lnTo>
                    <a:pt x="0" y="15244"/>
                  </a:lnTo>
                  <a:lnTo>
                    <a:pt x="391250" y="115598"/>
                  </a:lnTo>
                  <a:close/>
                </a:path>
              </a:pathLst>
            </a:custGeom>
            <a:solidFill>
              <a:srgbClr val="000000"/>
            </a:solidFill>
            <a:ln w="12688"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CA899136-EB07-453B-822E-7CFC470A88B4}"/>
                </a:ext>
              </a:extLst>
            </p:cNvPr>
            <p:cNvSpPr/>
            <p:nvPr/>
          </p:nvSpPr>
          <p:spPr>
            <a:xfrm>
              <a:off x="0" y="2367848"/>
              <a:ext cx="414115" cy="240087"/>
            </a:xfrm>
            <a:custGeom>
              <a:avLst/>
              <a:gdLst>
                <a:gd name="connsiteX0" fmla="*/ 411575 w 414115"/>
                <a:gd name="connsiteY0" fmla="*/ 11433 h 240087"/>
                <a:gd name="connsiteX1" fmla="*/ 403953 w 414115"/>
                <a:gd name="connsiteY1" fmla="*/ 5081 h 240087"/>
                <a:gd name="connsiteX2" fmla="*/ 403953 w 414115"/>
                <a:gd name="connsiteY2" fmla="*/ 0 h 240087"/>
                <a:gd name="connsiteX3" fmla="*/ 391250 w 414115"/>
                <a:gd name="connsiteY3" fmla="*/ 6352 h 240087"/>
                <a:gd name="connsiteX4" fmla="*/ 0 w 414115"/>
                <a:gd name="connsiteY4" fmla="*/ 222303 h 240087"/>
                <a:gd name="connsiteX5" fmla="*/ 0 w 414115"/>
                <a:gd name="connsiteY5" fmla="*/ 240088 h 240087"/>
                <a:gd name="connsiteX6" fmla="*/ 414116 w 414115"/>
                <a:gd name="connsiteY6" fmla="*/ 11433 h 240087"/>
                <a:gd name="connsiteX7" fmla="*/ 411575 w 414115"/>
                <a:gd name="connsiteY7" fmla="*/ 11433 h 2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4115" h="240087">
                  <a:moveTo>
                    <a:pt x="411575" y="11433"/>
                  </a:moveTo>
                  <a:cubicBezTo>
                    <a:pt x="407764" y="11433"/>
                    <a:pt x="403953" y="8892"/>
                    <a:pt x="403953" y="5081"/>
                  </a:cubicBezTo>
                  <a:lnTo>
                    <a:pt x="403953" y="0"/>
                  </a:lnTo>
                  <a:lnTo>
                    <a:pt x="391250" y="6352"/>
                  </a:lnTo>
                  <a:lnTo>
                    <a:pt x="0" y="222303"/>
                  </a:lnTo>
                  <a:lnTo>
                    <a:pt x="0" y="240088"/>
                  </a:lnTo>
                  <a:lnTo>
                    <a:pt x="414116" y="11433"/>
                  </a:lnTo>
                  <a:cubicBezTo>
                    <a:pt x="414116" y="11433"/>
                    <a:pt x="412845" y="11433"/>
                    <a:pt x="411575" y="11433"/>
                  </a:cubicBezTo>
                  <a:close/>
                </a:path>
              </a:pathLst>
            </a:custGeom>
            <a:solidFill>
              <a:srgbClr val="000000"/>
            </a:solidFill>
            <a:ln w="12688"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18034972-4A96-4F41-926F-7013F65AA847}"/>
                </a:ext>
              </a:extLst>
            </p:cNvPr>
            <p:cNvSpPr/>
            <p:nvPr/>
          </p:nvSpPr>
          <p:spPr>
            <a:xfrm>
              <a:off x="416656" y="2375470"/>
              <a:ext cx="1270" cy="1270"/>
            </a:xfrm>
            <a:custGeom>
              <a:avLst/>
              <a:gdLst>
                <a:gd name="connsiteX0" fmla="*/ 0 w 1270"/>
                <a:gd name="connsiteY0" fmla="*/ 1270 h 1270"/>
                <a:gd name="connsiteX1" fmla="*/ 0 w 1270"/>
                <a:gd name="connsiteY1" fmla="*/ 1270 h 1270"/>
                <a:gd name="connsiteX2" fmla="*/ 1270 w 1270"/>
                <a:gd name="connsiteY2" fmla="*/ 0 h 1270"/>
                <a:gd name="connsiteX3" fmla="*/ 0 w 1270"/>
                <a:gd name="connsiteY3" fmla="*/ 1270 h 1270"/>
                <a:gd name="connsiteX4" fmla="*/ 0 w 1270"/>
                <a:gd name="connsiteY4" fmla="*/ 1270 h 1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 h="1270">
                  <a:moveTo>
                    <a:pt x="0" y="1270"/>
                  </a:moveTo>
                  <a:lnTo>
                    <a:pt x="0" y="1270"/>
                  </a:lnTo>
                  <a:cubicBezTo>
                    <a:pt x="0" y="1270"/>
                    <a:pt x="0" y="0"/>
                    <a:pt x="1270" y="0"/>
                  </a:cubicBezTo>
                  <a:cubicBezTo>
                    <a:pt x="1270" y="0"/>
                    <a:pt x="0" y="0"/>
                    <a:pt x="0" y="1270"/>
                  </a:cubicBezTo>
                  <a:lnTo>
                    <a:pt x="0" y="1270"/>
                  </a:lnTo>
                  <a:close/>
                </a:path>
              </a:pathLst>
            </a:custGeom>
            <a:solidFill>
              <a:srgbClr val="000000"/>
            </a:solidFill>
            <a:ln w="12688"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B810955-FDBA-4050-876A-883B7165F81D}"/>
                </a:ext>
              </a:extLst>
            </p:cNvPr>
            <p:cNvSpPr/>
            <p:nvPr/>
          </p:nvSpPr>
          <p:spPr>
            <a:xfrm>
              <a:off x="417926" y="2372929"/>
              <a:ext cx="12702" cy="1270"/>
            </a:xfrm>
            <a:custGeom>
              <a:avLst/>
              <a:gdLst>
                <a:gd name="connsiteX0" fmla="*/ 0 w 12702"/>
                <a:gd name="connsiteY0" fmla="*/ 1270 h 1270"/>
                <a:gd name="connsiteX1" fmla="*/ 0 w 12702"/>
                <a:gd name="connsiteY1" fmla="*/ 1270 h 1270"/>
                <a:gd name="connsiteX2" fmla="*/ 0 w 12702"/>
                <a:gd name="connsiteY2" fmla="*/ 0 h 1270"/>
                <a:gd name="connsiteX3" fmla="*/ 0 w 12702"/>
                <a:gd name="connsiteY3" fmla="*/ 1270 h 1270"/>
                <a:gd name="connsiteX4" fmla="*/ 0 w 12702"/>
                <a:gd name="connsiteY4" fmla="*/ 1270 h 1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 h="1270">
                  <a:moveTo>
                    <a:pt x="0" y="1270"/>
                  </a:moveTo>
                  <a:lnTo>
                    <a:pt x="0" y="1270"/>
                  </a:lnTo>
                  <a:cubicBezTo>
                    <a:pt x="0" y="1270"/>
                    <a:pt x="0" y="0"/>
                    <a:pt x="0" y="0"/>
                  </a:cubicBezTo>
                  <a:cubicBezTo>
                    <a:pt x="0" y="0"/>
                    <a:pt x="0" y="1270"/>
                    <a:pt x="0" y="1270"/>
                  </a:cubicBezTo>
                  <a:lnTo>
                    <a:pt x="0" y="1270"/>
                  </a:lnTo>
                  <a:close/>
                </a:path>
              </a:pathLst>
            </a:custGeom>
            <a:solidFill>
              <a:srgbClr val="000000"/>
            </a:solidFill>
            <a:ln w="12688"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AC6D83FB-C597-45D8-B29D-387F06086E5E}"/>
                </a:ext>
              </a:extLst>
            </p:cNvPr>
            <p:cNvSpPr/>
            <p:nvPr/>
          </p:nvSpPr>
          <p:spPr>
            <a:xfrm>
              <a:off x="340189" y="1725074"/>
              <a:ext cx="77737" cy="651915"/>
            </a:xfrm>
            <a:custGeom>
              <a:avLst/>
              <a:gdLst>
                <a:gd name="connsiteX0" fmla="*/ 14222 w 77737"/>
                <a:gd name="connsiteY0" fmla="*/ 6352 h 651915"/>
                <a:gd name="connsiteX1" fmla="*/ 14222 w 77737"/>
                <a:gd name="connsiteY1" fmla="*/ 5081 h 651915"/>
                <a:gd name="connsiteX2" fmla="*/ 14222 w 77737"/>
                <a:gd name="connsiteY2" fmla="*/ 3811 h 651915"/>
                <a:gd name="connsiteX3" fmla="*/ 12952 w 77737"/>
                <a:gd name="connsiteY3" fmla="*/ 2541 h 651915"/>
                <a:gd name="connsiteX4" fmla="*/ 11682 w 77737"/>
                <a:gd name="connsiteY4" fmla="*/ 1270 h 651915"/>
                <a:gd name="connsiteX5" fmla="*/ 10412 w 77737"/>
                <a:gd name="connsiteY5" fmla="*/ 0 h 651915"/>
                <a:gd name="connsiteX6" fmla="*/ 9141 w 77737"/>
                <a:gd name="connsiteY6" fmla="*/ 0 h 651915"/>
                <a:gd name="connsiteX7" fmla="*/ 6601 w 77737"/>
                <a:gd name="connsiteY7" fmla="*/ 0 h 651915"/>
                <a:gd name="connsiteX8" fmla="*/ 249 w 77737"/>
                <a:gd name="connsiteY8" fmla="*/ 7622 h 651915"/>
                <a:gd name="connsiteX9" fmla="*/ 249 w 77737"/>
                <a:gd name="connsiteY9" fmla="*/ 12703 h 651915"/>
                <a:gd name="connsiteX10" fmla="*/ 62494 w 77737"/>
                <a:gd name="connsiteY10" fmla="*/ 635152 h 651915"/>
                <a:gd name="connsiteX11" fmla="*/ 62494 w 77737"/>
                <a:gd name="connsiteY11" fmla="*/ 640234 h 651915"/>
                <a:gd name="connsiteX12" fmla="*/ 62494 w 77737"/>
                <a:gd name="connsiteY12" fmla="*/ 645315 h 651915"/>
                <a:gd name="connsiteX13" fmla="*/ 71386 w 77737"/>
                <a:gd name="connsiteY13" fmla="*/ 651666 h 651915"/>
                <a:gd name="connsiteX14" fmla="*/ 73926 w 77737"/>
                <a:gd name="connsiteY14" fmla="*/ 650396 h 651915"/>
                <a:gd name="connsiteX15" fmla="*/ 73926 w 77737"/>
                <a:gd name="connsiteY15" fmla="*/ 650396 h 651915"/>
                <a:gd name="connsiteX16" fmla="*/ 75196 w 77737"/>
                <a:gd name="connsiteY16" fmla="*/ 649126 h 651915"/>
                <a:gd name="connsiteX17" fmla="*/ 76467 w 77737"/>
                <a:gd name="connsiteY17" fmla="*/ 647856 h 651915"/>
                <a:gd name="connsiteX18" fmla="*/ 77737 w 77737"/>
                <a:gd name="connsiteY18" fmla="*/ 646585 h 651915"/>
                <a:gd name="connsiteX19" fmla="*/ 77737 w 77737"/>
                <a:gd name="connsiteY19" fmla="*/ 645315 h 651915"/>
                <a:gd name="connsiteX20" fmla="*/ 77737 w 77737"/>
                <a:gd name="connsiteY20" fmla="*/ 642774 h 651915"/>
                <a:gd name="connsiteX21" fmla="*/ 77737 w 77737"/>
                <a:gd name="connsiteY21" fmla="*/ 642774 h 651915"/>
                <a:gd name="connsiteX22" fmla="*/ 77737 w 77737"/>
                <a:gd name="connsiteY22" fmla="*/ 642774 h 651915"/>
                <a:gd name="connsiteX23" fmla="*/ 14222 w 77737"/>
                <a:gd name="connsiteY23" fmla="*/ 8892 h 651915"/>
                <a:gd name="connsiteX24" fmla="*/ 14222 w 77737"/>
                <a:gd name="connsiteY24" fmla="*/ 6352 h 651915"/>
                <a:gd name="connsiteX25" fmla="*/ 14222 w 77737"/>
                <a:gd name="connsiteY25" fmla="*/ 6352 h 65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7737" h="651915">
                  <a:moveTo>
                    <a:pt x="14222" y="6352"/>
                  </a:moveTo>
                  <a:cubicBezTo>
                    <a:pt x="14222" y="6352"/>
                    <a:pt x="14222" y="5081"/>
                    <a:pt x="14222" y="5081"/>
                  </a:cubicBezTo>
                  <a:lnTo>
                    <a:pt x="14222" y="3811"/>
                  </a:lnTo>
                  <a:cubicBezTo>
                    <a:pt x="14222" y="3811"/>
                    <a:pt x="12952" y="2541"/>
                    <a:pt x="12952" y="2541"/>
                  </a:cubicBezTo>
                  <a:cubicBezTo>
                    <a:pt x="12952" y="2541"/>
                    <a:pt x="12952" y="1270"/>
                    <a:pt x="11682" y="1270"/>
                  </a:cubicBezTo>
                  <a:lnTo>
                    <a:pt x="10412" y="0"/>
                  </a:lnTo>
                  <a:lnTo>
                    <a:pt x="9141" y="0"/>
                  </a:lnTo>
                  <a:cubicBezTo>
                    <a:pt x="7871" y="0"/>
                    <a:pt x="7871" y="0"/>
                    <a:pt x="6601" y="0"/>
                  </a:cubicBezTo>
                  <a:cubicBezTo>
                    <a:pt x="2790" y="0"/>
                    <a:pt x="-1021" y="3811"/>
                    <a:pt x="249" y="7622"/>
                  </a:cubicBezTo>
                  <a:lnTo>
                    <a:pt x="249" y="12703"/>
                  </a:lnTo>
                  <a:lnTo>
                    <a:pt x="62494" y="635152"/>
                  </a:lnTo>
                  <a:lnTo>
                    <a:pt x="62494" y="640234"/>
                  </a:lnTo>
                  <a:lnTo>
                    <a:pt x="62494" y="645315"/>
                  </a:lnTo>
                  <a:cubicBezTo>
                    <a:pt x="62494" y="649126"/>
                    <a:pt x="66304" y="652937"/>
                    <a:pt x="71386" y="651666"/>
                  </a:cubicBezTo>
                  <a:cubicBezTo>
                    <a:pt x="72656" y="651666"/>
                    <a:pt x="73926" y="651666"/>
                    <a:pt x="73926" y="650396"/>
                  </a:cubicBezTo>
                  <a:lnTo>
                    <a:pt x="73926" y="650396"/>
                  </a:lnTo>
                  <a:cubicBezTo>
                    <a:pt x="73926" y="650396"/>
                    <a:pt x="75196" y="650396"/>
                    <a:pt x="75196" y="649126"/>
                  </a:cubicBezTo>
                  <a:cubicBezTo>
                    <a:pt x="75196" y="649126"/>
                    <a:pt x="76467" y="649126"/>
                    <a:pt x="76467" y="647856"/>
                  </a:cubicBezTo>
                  <a:cubicBezTo>
                    <a:pt x="76467" y="647856"/>
                    <a:pt x="77737" y="646585"/>
                    <a:pt x="77737" y="646585"/>
                  </a:cubicBezTo>
                  <a:lnTo>
                    <a:pt x="77737" y="645315"/>
                  </a:lnTo>
                  <a:cubicBezTo>
                    <a:pt x="77737" y="644045"/>
                    <a:pt x="77737" y="644045"/>
                    <a:pt x="77737" y="642774"/>
                  </a:cubicBezTo>
                  <a:lnTo>
                    <a:pt x="77737" y="642774"/>
                  </a:lnTo>
                  <a:lnTo>
                    <a:pt x="77737" y="642774"/>
                  </a:lnTo>
                  <a:lnTo>
                    <a:pt x="14222" y="8892"/>
                  </a:lnTo>
                  <a:lnTo>
                    <a:pt x="14222" y="6352"/>
                  </a:lnTo>
                  <a:lnTo>
                    <a:pt x="14222" y="6352"/>
                  </a:lnTo>
                  <a:close/>
                </a:path>
              </a:pathLst>
            </a:custGeom>
            <a:solidFill>
              <a:srgbClr val="000000"/>
            </a:solidFill>
            <a:ln w="12688"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9BB47B7-C85B-4673-BEBB-332AD8D2CC88}"/>
                </a:ext>
              </a:extLst>
            </p:cNvPr>
            <p:cNvSpPr/>
            <p:nvPr/>
          </p:nvSpPr>
          <p:spPr>
            <a:xfrm>
              <a:off x="1150885" y="1561204"/>
              <a:ext cx="243896" cy="2811184"/>
            </a:xfrm>
            <a:custGeom>
              <a:avLst/>
              <a:gdLst>
                <a:gd name="connsiteX0" fmla="*/ 243896 w 243896"/>
                <a:gd name="connsiteY0" fmla="*/ 2807374 h 2811184"/>
                <a:gd name="connsiteX1" fmla="*/ 13973 w 243896"/>
                <a:gd name="connsiteY1" fmla="*/ 0 h 2811184"/>
                <a:gd name="connsiteX2" fmla="*/ 10162 w 243896"/>
                <a:gd name="connsiteY2" fmla="*/ 2541 h 2811184"/>
                <a:gd name="connsiteX3" fmla="*/ 8892 w 243896"/>
                <a:gd name="connsiteY3" fmla="*/ 2541 h 2811184"/>
                <a:gd name="connsiteX4" fmla="*/ 7622 w 243896"/>
                <a:gd name="connsiteY4" fmla="*/ 2541 h 2811184"/>
                <a:gd name="connsiteX5" fmla="*/ 5081 w 243896"/>
                <a:gd name="connsiteY5" fmla="*/ 2541 h 2811184"/>
                <a:gd name="connsiteX6" fmla="*/ 0 w 243896"/>
                <a:gd name="connsiteY6" fmla="*/ 1270 h 2811184"/>
                <a:gd name="connsiteX7" fmla="*/ 229923 w 243896"/>
                <a:gd name="connsiteY7" fmla="*/ 2808644 h 2811184"/>
                <a:gd name="connsiteX8" fmla="*/ 237545 w 243896"/>
                <a:gd name="connsiteY8" fmla="*/ 2811185 h 2811184"/>
                <a:gd name="connsiteX9" fmla="*/ 243896 w 243896"/>
                <a:gd name="connsiteY9" fmla="*/ 2807374 h 2811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96" h="2811184">
                  <a:moveTo>
                    <a:pt x="243896" y="2807374"/>
                  </a:moveTo>
                  <a:lnTo>
                    <a:pt x="13973" y="0"/>
                  </a:lnTo>
                  <a:lnTo>
                    <a:pt x="10162" y="2541"/>
                  </a:lnTo>
                  <a:lnTo>
                    <a:pt x="8892" y="2541"/>
                  </a:lnTo>
                  <a:lnTo>
                    <a:pt x="7622" y="2541"/>
                  </a:lnTo>
                  <a:lnTo>
                    <a:pt x="5081" y="2541"/>
                  </a:lnTo>
                  <a:lnTo>
                    <a:pt x="0" y="1270"/>
                  </a:lnTo>
                  <a:lnTo>
                    <a:pt x="229923" y="2808644"/>
                  </a:lnTo>
                  <a:lnTo>
                    <a:pt x="237545" y="2811185"/>
                  </a:lnTo>
                  <a:lnTo>
                    <a:pt x="243896" y="2807374"/>
                  </a:lnTo>
                  <a:close/>
                </a:path>
              </a:pathLst>
            </a:custGeom>
            <a:solidFill>
              <a:srgbClr val="000000"/>
            </a:solidFill>
            <a:ln w="12688"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C83FC53E-9D87-4727-8797-FFE6128C320C}"/>
                </a:ext>
              </a:extLst>
            </p:cNvPr>
            <p:cNvSpPr/>
            <p:nvPr/>
          </p:nvSpPr>
          <p:spPr>
            <a:xfrm>
              <a:off x="1389700" y="4388903"/>
              <a:ext cx="12702" cy="12703"/>
            </a:xfrm>
            <a:custGeom>
              <a:avLst/>
              <a:gdLst>
                <a:gd name="connsiteX0" fmla="*/ 0 w 12702"/>
                <a:gd name="connsiteY0" fmla="*/ 0 h 12703"/>
                <a:gd name="connsiteX1" fmla="*/ 0 w 12702"/>
                <a:gd name="connsiteY1" fmla="*/ 0 h 12703"/>
              </a:gdLst>
              <a:ahLst/>
              <a:cxnLst>
                <a:cxn ang="0">
                  <a:pos x="connsiteX0" y="connsiteY0"/>
                </a:cxn>
                <a:cxn ang="0">
                  <a:pos x="connsiteX1" y="connsiteY1"/>
                </a:cxn>
              </a:cxnLst>
              <a:rect l="l" t="t" r="r" b="b"/>
              <a:pathLst>
                <a:path w="12702" h="12703">
                  <a:moveTo>
                    <a:pt x="0" y="0"/>
                  </a:moveTo>
                  <a:lnTo>
                    <a:pt x="0" y="0"/>
                  </a:lnTo>
                  <a:close/>
                </a:path>
              </a:pathLst>
            </a:custGeom>
            <a:solidFill>
              <a:srgbClr val="000000"/>
            </a:solidFill>
            <a:ln w="12688"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703CD236-D449-4E52-B91B-C26B521FE81B}"/>
                </a:ext>
              </a:extLst>
            </p:cNvPr>
            <p:cNvSpPr/>
            <p:nvPr/>
          </p:nvSpPr>
          <p:spPr>
            <a:xfrm>
              <a:off x="725337" y="1453228"/>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cubicBezTo>
                    <a:pt x="0" y="0"/>
                    <a:pt x="0" y="0"/>
                    <a:pt x="0" y="0"/>
                  </a:cubicBezTo>
                  <a:close/>
                </a:path>
              </a:pathLst>
            </a:custGeom>
            <a:solidFill>
              <a:srgbClr val="000000"/>
            </a:solidFill>
            <a:ln w="12688"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B27F3312-CB4E-44BF-B49F-5552B156FF53}"/>
                </a:ext>
              </a:extLst>
            </p:cNvPr>
            <p:cNvSpPr/>
            <p:nvPr/>
          </p:nvSpPr>
          <p:spPr>
            <a:xfrm>
              <a:off x="721526" y="1460850"/>
              <a:ext cx="19054" cy="56142"/>
            </a:xfrm>
            <a:custGeom>
              <a:avLst/>
              <a:gdLst>
                <a:gd name="connsiteX0" fmla="*/ 15244 w 19054"/>
                <a:gd name="connsiteY0" fmla="*/ 8892 h 56142"/>
                <a:gd name="connsiteX1" fmla="*/ 5081 w 19054"/>
                <a:gd name="connsiteY1" fmla="*/ 6352 h 56142"/>
                <a:gd name="connsiteX2" fmla="*/ 5081 w 19054"/>
                <a:gd name="connsiteY2" fmla="*/ 6352 h 56142"/>
                <a:gd name="connsiteX3" fmla="*/ 3811 w 19054"/>
                <a:gd name="connsiteY3" fmla="*/ 6352 h 56142"/>
                <a:gd name="connsiteX4" fmla="*/ 2541 w 19054"/>
                <a:gd name="connsiteY4" fmla="*/ 5081 h 56142"/>
                <a:gd name="connsiteX5" fmla="*/ 1270 w 19054"/>
                <a:gd name="connsiteY5" fmla="*/ 3811 h 56142"/>
                <a:gd name="connsiteX6" fmla="*/ 0 w 19054"/>
                <a:gd name="connsiteY6" fmla="*/ 2541 h 56142"/>
                <a:gd name="connsiteX7" fmla="*/ 0 w 19054"/>
                <a:gd name="connsiteY7" fmla="*/ 2541 h 56142"/>
                <a:gd name="connsiteX8" fmla="*/ 0 w 19054"/>
                <a:gd name="connsiteY8" fmla="*/ 1270 h 56142"/>
                <a:gd name="connsiteX9" fmla="*/ 0 w 19054"/>
                <a:gd name="connsiteY9" fmla="*/ 0 h 56142"/>
                <a:gd name="connsiteX10" fmla="*/ 0 w 19054"/>
                <a:gd name="connsiteY10" fmla="*/ 0 h 56142"/>
                <a:gd name="connsiteX11" fmla="*/ 0 w 19054"/>
                <a:gd name="connsiteY11" fmla="*/ 0 h 56142"/>
                <a:gd name="connsiteX12" fmla="*/ 5081 w 19054"/>
                <a:gd name="connsiteY12" fmla="*/ 49542 h 56142"/>
                <a:gd name="connsiteX13" fmla="*/ 12703 w 19054"/>
                <a:gd name="connsiteY13" fmla="*/ 55893 h 56142"/>
                <a:gd name="connsiteX14" fmla="*/ 19054 w 19054"/>
                <a:gd name="connsiteY14" fmla="*/ 49542 h 56142"/>
                <a:gd name="connsiteX15" fmla="*/ 19054 w 19054"/>
                <a:gd name="connsiteY15" fmla="*/ 47001 h 56142"/>
                <a:gd name="connsiteX16" fmla="*/ 15244 w 19054"/>
                <a:gd name="connsiteY16" fmla="*/ 8892 h 56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054" h="56142">
                  <a:moveTo>
                    <a:pt x="15244" y="8892"/>
                  </a:moveTo>
                  <a:lnTo>
                    <a:pt x="5081" y="6352"/>
                  </a:lnTo>
                  <a:lnTo>
                    <a:pt x="5081" y="6352"/>
                  </a:lnTo>
                  <a:lnTo>
                    <a:pt x="3811" y="6352"/>
                  </a:lnTo>
                  <a:cubicBezTo>
                    <a:pt x="3811" y="6352"/>
                    <a:pt x="2541" y="6352"/>
                    <a:pt x="2541" y="5081"/>
                  </a:cubicBezTo>
                  <a:cubicBezTo>
                    <a:pt x="2541" y="5081"/>
                    <a:pt x="1270" y="3811"/>
                    <a:pt x="1270" y="3811"/>
                  </a:cubicBezTo>
                  <a:lnTo>
                    <a:pt x="0" y="2541"/>
                  </a:lnTo>
                  <a:lnTo>
                    <a:pt x="0" y="2541"/>
                  </a:lnTo>
                  <a:cubicBezTo>
                    <a:pt x="0" y="2541"/>
                    <a:pt x="0" y="1270"/>
                    <a:pt x="0" y="1270"/>
                  </a:cubicBezTo>
                  <a:cubicBezTo>
                    <a:pt x="0" y="1270"/>
                    <a:pt x="0" y="0"/>
                    <a:pt x="0" y="0"/>
                  </a:cubicBezTo>
                  <a:lnTo>
                    <a:pt x="0" y="0"/>
                  </a:lnTo>
                  <a:lnTo>
                    <a:pt x="0" y="0"/>
                  </a:lnTo>
                  <a:lnTo>
                    <a:pt x="5081" y="49542"/>
                  </a:lnTo>
                  <a:cubicBezTo>
                    <a:pt x="5081" y="53353"/>
                    <a:pt x="8892" y="57164"/>
                    <a:pt x="12703" y="55893"/>
                  </a:cubicBezTo>
                  <a:cubicBezTo>
                    <a:pt x="16514" y="55893"/>
                    <a:pt x="19054" y="53353"/>
                    <a:pt x="19054" y="49542"/>
                  </a:cubicBezTo>
                  <a:cubicBezTo>
                    <a:pt x="19054" y="48272"/>
                    <a:pt x="19054" y="48272"/>
                    <a:pt x="19054" y="47001"/>
                  </a:cubicBezTo>
                  <a:lnTo>
                    <a:pt x="15244" y="8892"/>
                  </a:lnTo>
                  <a:close/>
                </a:path>
              </a:pathLst>
            </a:custGeom>
            <a:solidFill>
              <a:srgbClr val="000000"/>
            </a:solidFill>
            <a:ln w="12688"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BFF5B758-91FC-4341-9C5B-4A55C35F85F5}"/>
                </a:ext>
              </a:extLst>
            </p:cNvPr>
            <p:cNvSpPr/>
            <p:nvPr/>
          </p:nvSpPr>
          <p:spPr>
            <a:xfrm>
              <a:off x="1520540" y="1355415"/>
              <a:ext cx="241355" cy="67326"/>
            </a:xfrm>
            <a:custGeom>
              <a:avLst/>
              <a:gdLst>
                <a:gd name="connsiteX0" fmla="*/ 6351 w 241355"/>
                <a:gd name="connsiteY0" fmla="*/ 3811 h 67326"/>
                <a:gd name="connsiteX1" fmla="*/ 3811 w 241355"/>
                <a:gd name="connsiteY1" fmla="*/ 13973 h 67326"/>
                <a:gd name="connsiteX2" fmla="*/ 3811 w 241355"/>
                <a:gd name="connsiteY2" fmla="*/ 13973 h 67326"/>
                <a:gd name="connsiteX3" fmla="*/ 1270 w 241355"/>
                <a:gd name="connsiteY3" fmla="*/ 15244 h 67326"/>
                <a:gd name="connsiteX4" fmla="*/ 8892 w 241355"/>
                <a:gd name="connsiteY4" fmla="*/ 16514 h 67326"/>
                <a:gd name="connsiteX5" fmla="*/ 241356 w 241355"/>
                <a:gd name="connsiteY5" fmla="*/ 67326 h 67326"/>
                <a:gd name="connsiteX6" fmla="*/ 241356 w 241355"/>
                <a:gd name="connsiteY6" fmla="*/ 62245 h 67326"/>
                <a:gd name="connsiteX7" fmla="*/ 240085 w 241355"/>
                <a:gd name="connsiteY7" fmla="*/ 52083 h 67326"/>
                <a:gd name="connsiteX8" fmla="*/ 1270 w 241355"/>
                <a:gd name="connsiteY8" fmla="*/ 0 h 67326"/>
                <a:gd name="connsiteX9" fmla="*/ 0 w 241355"/>
                <a:gd name="connsiteY9" fmla="*/ 0 h 67326"/>
                <a:gd name="connsiteX10" fmla="*/ 6351 w 241355"/>
                <a:gd name="connsiteY10" fmla="*/ 3811 h 6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1355" h="67326">
                  <a:moveTo>
                    <a:pt x="6351" y="3811"/>
                  </a:moveTo>
                  <a:cubicBezTo>
                    <a:pt x="8892" y="7622"/>
                    <a:pt x="6351" y="11433"/>
                    <a:pt x="3811" y="13973"/>
                  </a:cubicBezTo>
                  <a:cubicBezTo>
                    <a:pt x="3811" y="13973"/>
                    <a:pt x="3811" y="13973"/>
                    <a:pt x="3811" y="13973"/>
                  </a:cubicBezTo>
                  <a:lnTo>
                    <a:pt x="1270" y="15244"/>
                  </a:lnTo>
                  <a:lnTo>
                    <a:pt x="8892" y="16514"/>
                  </a:lnTo>
                  <a:lnTo>
                    <a:pt x="241356" y="67326"/>
                  </a:lnTo>
                  <a:lnTo>
                    <a:pt x="241356" y="62245"/>
                  </a:lnTo>
                  <a:lnTo>
                    <a:pt x="240085" y="52083"/>
                  </a:lnTo>
                  <a:lnTo>
                    <a:pt x="1270" y="0"/>
                  </a:lnTo>
                  <a:lnTo>
                    <a:pt x="0" y="0"/>
                  </a:lnTo>
                  <a:cubicBezTo>
                    <a:pt x="2541" y="0"/>
                    <a:pt x="5081" y="1270"/>
                    <a:pt x="6351" y="3811"/>
                  </a:cubicBezTo>
                  <a:close/>
                </a:path>
              </a:pathLst>
            </a:custGeom>
            <a:solidFill>
              <a:srgbClr val="000000"/>
            </a:solidFill>
            <a:ln w="12688"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53F1BD63-998C-4887-8C0F-4FC4FB0182D9}"/>
                </a:ext>
              </a:extLst>
            </p:cNvPr>
            <p:cNvSpPr/>
            <p:nvPr/>
          </p:nvSpPr>
          <p:spPr>
            <a:xfrm>
              <a:off x="1518000" y="1355415"/>
              <a:ext cx="1270" cy="12703"/>
            </a:xfrm>
            <a:custGeom>
              <a:avLst/>
              <a:gdLst>
                <a:gd name="connsiteX0" fmla="*/ 1270 w 1270"/>
                <a:gd name="connsiteY0" fmla="*/ 0 h 12703"/>
                <a:gd name="connsiteX1" fmla="*/ 0 w 1270"/>
                <a:gd name="connsiteY1" fmla="*/ 0 h 12703"/>
                <a:gd name="connsiteX2" fmla="*/ 0 w 1270"/>
                <a:gd name="connsiteY2" fmla="*/ 0 h 12703"/>
                <a:gd name="connsiteX3" fmla="*/ 1270 w 1270"/>
                <a:gd name="connsiteY3" fmla="*/ 0 h 12703"/>
              </a:gdLst>
              <a:ahLst/>
              <a:cxnLst>
                <a:cxn ang="0">
                  <a:pos x="connsiteX0" y="connsiteY0"/>
                </a:cxn>
                <a:cxn ang="0">
                  <a:pos x="connsiteX1" y="connsiteY1"/>
                </a:cxn>
                <a:cxn ang="0">
                  <a:pos x="connsiteX2" y="connsiteY2"/>
                </a:cxn>
                <a:cxn ang="0">
                  <a:pos x="connsiteX3" y="connsiteY3"/>
                </a:cxn>
              </a:cxnLst>
              <a:rect l="l" t="t" r="r" b="b"/>
              <a:pathLst>
                <a:path w="1270" h="12703">
                  <a:moveTo>
                    <a:pt x="1270" y="0"/>
                  </a:moveTo>
                  <a:lnTo>
                    <a:pt x="0" y="0"/>
                  </a:lnTo>
                  <a:lnTo>
                    <a:pt x="0" y="0"/>
                  </a:lnTo>
                  <a:lnTo>
                    <a:pt x="1270" y="0"/>
                  </a:lnTo>
                  <a:close/>
                </a:path>
              </a:pathLst>
            </a:custGeom>
            <a:solidFill>
              <a:srgbClr val="000000"/>
            </a:solidFill>
            <a:ln w="12688"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2A34687-C3C6-4F87-96FD-2482FFD54908}"/>
                </a:ext>
              </a:extLst>
            </p:cNvPr>
            <p:cNvSpPr/>
            <p:nvPr/>
          </p:nvSpPr>
          <p:spPr>
            <a:xfrm>
              <a:off x="2332258" y="1100084"/>
              <a:ext cx="762175" cy="442066"/>
            </a:xfrm>
            <a:custGeom>
              <a:avLst/>
              <a:gdLst>
                <a:gd name="connsiteX0" fmla="*/ 3811 w 762175"/>
                <a:gd name="connsiteY0" fmla="*/ 431904 h 442066"/>
                <a:gd name="connsiteX1" fmla="*/ 5081 w 762175"/>
                <a:gd name="connsiteY1" fmla="*/ 431904 h 442066"/>
                <a:gd name="connsiteX2" fmla="*/ 6351 w 762175"/>
                <a:gd name="connsiteY2" fmla="*/ 431904 h 442066"/>
                <a:gd name="connsiteX3" fmla="*/ 7622 w 762175"/>
                <a:gd name="connsiteY3" fmla="*/ 433174 h 442066"/>
                <a:gd name="connsiteX4" fmla="*/ 8892 w 762175"/>
                <a:gd name="connsiteY4" fmla="*/ 434444 h 442066"/>
                <a:gd name="connsiteX5" fmla="*/ 8892 w 762175"/>
                <a:gd name="connsiteY5" fmla="*/ 435715 h 442066"/>
                <a:gd name="connsiteX6" fmla="*/ 8892 w 762175"/>
                <a:gd name="connsiteY6" fmla="*/ 436985 h 442066"/>
                <a:gd name="connsiteX7" fmla="*/ 8892 w 762175"/>
                <a:gd name="connsiteY7" fmla="*/ 436985 h 442066"/>
                <a:gd name="connsiteX8" fmla="*/ 8892 w 762175"/>
                <a:gd name="connsiteY8" fmla="*/ 442066 h 442066"/>
                <a:gd name="connsiteX9" fmla="*/ 762176 w 762175"/>
                <a:gd name="connsiteY9" fmla="*/ 17784 h 442066"/>
                <a:gd name="connsiteX10" fmla="*/ 762176 w 762175"/>
                <a:gd name="connsiteY10" fmla="*/ 5081 h 442066"/>
                <a:gd name="connsiteX11" fmla="*/ 762176 w 762175"/>
                <a:gd name="connsiteY11" fmla="*/ 0 h 442066"/>
                <a:gd name="connsiteX12" fmla="*/ 0 w 762175"/>
                <a:gd name="connsiteY12" fmla="*/ 429363 h 442066"/>
                <a:gd name="connsiteX13" fmla="*/ 2541 w 762175"/>
                <a:gd name="connsiteY13" fmla="*/ 429363 h 442066"/>
                <a:gd name="connsiteX14" fmla="*/ 3811 w 762175"/>
                <a:gd name="connsiteY14" fmla="*/ 431904 h 44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2175" h="442066">
                  <a:moveTo>
                    <a:pt x="3811" y="431904"/>
                  </a:moveTo>
                  <a:cubicBezTo>
                    <a:pt x="3811" y="431904"/>
                    <a:pt x="5081" y="431904"/>
                    <a:pt x="5081" y="431904"/>
                  </a:cubicBezTo>
                  <a:lnTo>
                    <a:pt x="6351" y="431904"/>
                  </a:lnTo>
                  <a:cubicBezTo>
                    <a:pt x="6351" y="431904"/>
                    <a:pt x="7622" y="433174"/>
                    <a:pt x="7622" y="433174"/>
                  </a:cubicBezTo>
                  <a:cubicBezTo>
                    <a:pt x="7622" y="433174"/>
                    <a:pt x="7622" y="434444"/>
                    <a:pt x="8892" y="434444"/>
                  </a:cubicBezTo>
                  <a:cubicBezTo>
                    <a:pt x="8892" y="434444"/>
                    <a:pt x="8892" y="435715"/>
                    <a:pt x="8892" y="435715"/>
                  </a:cubicBezTo>
                  <a:cubicBezTo>
                    <a:pt x="8892" y="435715"/>
                    <a:pt x="8892" y="436985"/>
                    <a:pt x="8892" y="436985"/>
                  </a:cubicBezTo>
                  <a:lnTo>
                    <a:pt x="8892" y="436985"/>
                  </a:lnTo>
                  <a:lnTo>
                    <a:pt x="8892" y="442066"/>
                  </a:lnTo>
                  <a:lnTo>
                    <a:pt x="762176" y="17784"/>
                  </a:lnTo>
                  <a:lnTo>
                    <a:pt x="762176" y="5081"/>
                  </a:lnTo>
                  <a:lnTo>
                    <a:pt x="762176" y="0"/>
                  </a:lnTo>
                  <a:lnTo>
                    <a:pt x="0" y="429363"/>
                  </a:lnTo>
                  <a:lnTo>
                    <a:pt x="2541" y="429363"/>
                  </a:lnTo>
                  <a:lnTo>
                    <a:pt x="3811" y="431904"/>
                  </a:lnTo>
                  <a:close/>
                </a:path>
              </a:pathLst>
            </a:custGeom>
            <a:solidFill>
              <a:srgbClr val="000000"/>
            </a:solidFill>
            <a:ln w="12688"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2C9A405-1AC5-4D56-A13C-C77654E7667C}"/>
                </a:ext>
              </a:extLst>
            </p:cNvPr>
            <p:cNvSpPr/>
            <p:nvPr/>
          </p:nvSpPr>
          <p:spPr>
            <a:xfrm>
              <a:off x="2867051" y="778696"/>
              <a:ext cx="217220" cy="58434"/>
            </a:xfrm>
            <a:custGeom>
              <a:avLst/>
              <a:gdLst>
                <a:gd name="connsiteX0" fmla="*/ 0 w 217220"/>
                <a:gd name="connsiteY0" fmla="*/ 16514 h 58434"/>
                <a:gd name="connsiteX1" fmla="*/ 217220 w 217220"/>
                <a:gd name="connsiteY1" fmla="*/ 58434 h 58434"/>
                <a:gd name="connsiteX2" fmla="*/ 217220 w 217220"/>
                <a:gd name="connsiteY2" fmla="*/ 52083 h 58434"/>
                <a:gd name="connsiteX3" fmla="*/ 217220 w 217220"/>
                <a:gd name="connsiteY3" fmla="*/ 41920 h 58434"/>
                <a:gd name="connsiteX4" fmla="*/ 0 w 217220"/>
                <a:gd name="connsiteY4" fmla="*/ 0 h 58434"/>
                <a:gd name="connsiteX5" fmla="*/ 0 w 217220"/>
                <a:gd name="connsiteY5" fmla="*/ 6352 h 5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220" h="58434">
                  <a:moveTo>
                    <a:pt x="0" y="16514"/>
                  </a:moveTo>
                  <a:lnTo>
                    <a:pt x="217220" y="58434"/>
                  </a:lnTo>
                  <a:lnTo>
                    <a:pt x="217220" y="52083"/>
                  </a:lnTo>
                  <a:lnTo>
                    <a:pt x="217220" y="41920"/>
                  </a:lnTo>
                  <a:lnTo>
                    <a:pt x="0" y="0"/>
                  </a:lnTo>
                  <a:lnTo>
                    <a:pt x="0" y="6352"/>
                  </a:lnTo>
                  <a:close/>
                </a:path>
              </a:pathLst>
            </a:custGeom>
            <a:solidFill>
              <a:srgbClr val="000000"/>
            </a:solidFill>
            <a:ln w="12688"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32874B4D-9BB0-4666-977A-37F40F4F4114}"/>
                </a:ext>
              </a:extLst>
            </p:cNvPr>
            <p:cNvSpPr/>
            <p:nvPr/>
          </p:nvSpPr>
          <p:spPr>
            <a:xfrm>
              <a:off x="1096262" y="1230925"/>
              <a:ext cx="57163" cy="45730"/>
            </a:xfrm>
            <a:custGeom>
              <a:avLst/>
              <a:gdLst>
                <a:gd name="connsiteX0" fmla="*/ 0 w 57163"/>
                <a:gd name="connsiteY0" fmla="*/ 45731 h 45730"/>
                <a:gd name="connsiteX1" fmla="*/ 57163 w 57163"/>
                <a:gd name="connsiteY1" fmla="*/ 16514 h 45730"/>
                <a:gd name="connsiteX2" fmla="*/ 55893 w 57163"/>
                <a:gd name="connsiteY2" fmla="*/ 5081 h 45730"/>
                <a:gd name="connsiteX3" fmla="*/ 55893 w 57163"/>
                <a:gd name="connsiteY3" fmla="*/ 0 h 45730"/>
                <a:gd name="connsiteX4" fmla="*/ 3811 w 57163"/>
                <a:gd name="connsiteY4" fmla="*/ 26676 h 45730"/>
                <a:gd name="connsiteX5" fmla="*/ 5081 w 57163"/>
                <a:gd name="connsiteY5" fmla="*/ 38109 h 45730"/>
                <a:gd name="connsiteX6" fmla="*/ 2541 w 57163"/>
                <a:gd name="connsiteY6" fmla="*/ 43190 h 45730"/>
                <a:gd name="connsiteX7" fmla="*/ 0 w 57163"/>
                <a:gd name="connsiteY7" fmla="*/ 45731 h 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3" h="45730">
                  <a:moveTo>
                    <a:pt x="0" y="45731"/>
                  </a:moveTo>
                  <a:lnTo>
                    <a:pt x="57163" y="16514"/>
                  </a:lnTo>
                  <a:lnTo>
                    <a:pt x="55893" y="5081"/>
                  </a:lnTo>
                  <a:lnTo>
                    <a:pt x="55893" y="0"/>
                  </a:lnTo>
                  <a:lnTo>
                    <a:pt x="3811" y="26676"/>
                  </a:lnTo>
                  <a:lnTo>
                    <a:pt x="5081" y="38109"/>
                  </a:lnTo>
                  <a:cubicBezTo>
                    <a:pt x="5081" y="40650"/>
                    <a:pt x="5081" y="41920"/>
                    <a:pt x="2541" y="43190"/>
                  </a:cubicBezTo>
                  <a:cubicBezTo>
                    <a:pt x="1270" y="44461"/>
                    <a:pt x="1270" y="44461"/>
                    <a:pt x="0" y="45731"/>
                  </a:cubicBezTo>
                  <a:close/>
                </a:path>
              </a:pathLst>
            </a:custGeom>
            <a:solidFill>
              <a:srgbClr val="000000"/>
            </a:solidFill>
            <a:ln w="12688"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37F919C6-225E-4074-9D7E-E2C2C8FB5722}"/>
                </a:ext>
              </a:extLst>
            </p:cNvPr>
            <p:cNvSpPr/>
            <p:nvPr/>
          </p:nvSpPr>
          <p:spPr>
            <a:xfrm>
              <a:off x="721526" y="1458310"/>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cubicBezTo>
                    <a:pt x="0" y="0"/>
                    <a:pt x="0" y="0"/>
                    <a:pt x="0" y="0"/>
                  </a:cubicBezTo>
                  <a:cubicBezTo>
                    <a:pt x="0" y="0"/>
                    <a:pt x="0" y="0"/>
                    <a:pt x="0" y="0"/>
                  </a:cubicBezTo>
                  <a:cubicBezTo>
                    <a:pt x="0" y="0"/>
                    <a:pt x="0" y="0"/>
                    <a:pt x="0" y="0"/>
                  </a:cubicBezTo>
                  <a:close/>
                </a:path>
              </a:pathLst>
            </a:custGeom>
            <a:solidFill>
              <a:srgbClr val="000000"/>
            </a:solidFill>
            <a:ln w="12688"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B3A70016-2BC3-4020-B78C-5B0206B11F97}"/>
                </a:ext>
              </a:extLst>
            </p:cNvPr>
            <p:cNvSpPr/>
            <p:nvPr/>
          </p:nvSpPr>
          <p:spPr>
            <a:xfrm>
              <a:off x="726607" y="1457039"/>
              <a:ext cx="430629" cy="106705"/>
            </a:xfrm>
            <a:custGeom>
              <a:avLst/>
              <a:gdLst>
                <a:gd name="connsiteX0" fmla="*/ 430629 w 430629"/>
                <a:gd name="connsiteY0" fmla="*/ 106706 h 106705"/>
                <a:gd name="connsiteX1" fmla="*/ 424278 w 430629"/>
                <a:gd name="connsiteY1" fmla="*/ 102895 h 106705"/>
                <a:gd name="connsiteX2" fmla="*/ 426818 w 430629"/>
                <a:gd name="connsiteY2" fmla="*/ 92732 h 106705"/>
                <a:gd name="connsiteX3" fmla="*/ 426818 w 430629"/>
                <a:gd name="connsiteY3" fmla="*/ 92732 h 106705"/>
                <a:gd name="connsiteX4" fmla="*/ 429359 w 430629"/>
                <a:gd name="connsiteY4" fmla="*/ 91462 h 106705"/>
                <a:gd name="connsiteX5" fmla="*/ 22865 w 430629"/>
                <a:gd name="connsiteY5" fmla="*/ 0 h 106705"/>
                <a:gd name="connsiteX6" fmla="*/ 5081 w 430629"/>
                <a:gd name="connsiteY6" fmla="*/ 10162 h 106705"/>
                <a:gd name="connsiteX7" fmla="*/ 0 w 430629"/>
                <a:gd name="connsiteY7" fmla="*/ 10162 h 106705"/>
                <a:gd name="connsiteX8" fmla="*/ 0 w 430629"/>
                <a:gd name="connsiteY8" fmla="*/ 10162 h 106705"/>
                <a:gd name="connsiteX9" fmla="*/ 10162 w 430629"/>
                <a:gd name="connsiteY9" fmla="*/ 12703 h 106705"/>
                <a:gd name="connsiteX10" fmla="*/ 424278 w 430629"/>
                <a:gd name="connsiteY10" fmla="*/ 106706 h 106705"/>
                <a:gd name="connsiteX11" fmla="*/ 430629 w 430629"/>
                <a:gd name="connsiteY11" fmla="*/ 106706 h 106705"/>
                <a:gd name="connsiteX12" fmla="*/ 430629 w 430629"/>
                <a:gd name="connsiteY12" fmla="*/ 106706 h 10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0629" h="106705">
                  <a:moveTo>
                    <a:pt x="430629" y="106706"/>
                  </a:moveTo>
                  <a:cubicBezTo>
                    <a:pt x="428089" y="106706"/>
                    <a:pt x="425548" y="105435"/>
                    <a:pt x="424278" y="102895"/>
                  </a:cubicBezTo>
                  <a:cubicBezTo>
                    <a:pt x="421737" y="99084"/>
                    <a:pt x="423008" y="95273"/>
                    <a:pt x="426818" y="92732"/>
                  </a:cubicBezTo>
                  <a:cubicBezTo>
                    <a:pt x="426818" y="92732"/>
                    <a:pt x="426818" y="92732"/>
                    <a:pt x="426818" y="92732"/>
                  </a:cubicBezTo>
                  <a:lnTo>
                    <a:pt x="429359" y="91462"/>
                  </a:lnTo>
                  <a:lnTo>
                    <a:pt x="22865" y="0"/>
                  </a:lnTo>
                  <a:lnTo>
                    <a:pt x="5081" y="10162"/>
                  </a:lnTo>
                  <a:cubicBezTo>
                    <a:pt x="3811" y="11433"/>
                    <a:pt x="1270" y="11433"/>
                    <a:pt x="0" y="10162"/>
                  </a:cubicBezTo>
                  <a:lnTo>
                    <a:pt x="0" y="10162"/>
                  </a:lnTo>
                  <a:lnTo>
                    <a:pt x="10162" y="12703"/>
                  </a:lnTo>
                  <a:lnTo>
                    <a:pt x="424278" y="106706"/>
                  </a:lnTo>
                  <a:lnTo>
                    <a:pt x="430629" y="106706"/>
                  </a:lnTo>
                  <a:lnTo>
                    <a:pt x="430629" y="106706"/>
                  </a:lnTo>
                  <a:close/>
                </a:path>
              </a:pathLst>
            </a:custGeom>
            <a:solidFill>
              <a:srgbClr val="000000"/>
            </a:solidFill>
            <a:ln w="12688"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13C2E6C7-0B50-4078-9C68-B8488360FBA2}"/>
                </a:ext>
              </a:extLst>
            </p:cNvPr>
            <p:cNvSpPr/>
            <p:nvPr/>
          </p:nvSpPr>
          <p:spPr>
            <a:xfrm>
              <a:off x="721526" y="1456086"/>
              <a:ext cx="12702" cy="952"/>
            </a:xfrm>
            <a:custGeom>
              <a:avLst/>
              <a:gdLst>
                <a:gd name="connsiteX0" fmla="*/ 0 w 12702"/>
                <a:gd name="connsiteY0" fmla="*/ 953 h 952"/>
                <a:gd name="connsiteX1" fmla="*/ 0 w 12702"/>
                <a:gd name="connsiteY1" fmla="*/ 953 h 952"/>
                <a:gd name="connsiteX2" fmla="*/ 0 w 12702"/>
                <a:gd name="connsiteY2" fmla="*/ 953 h 952"/>
                <a:gd name="connsiteX3" fmla="*/ 0 w 12702"/>
                <a:gd name="connsiteY3" fmla="*/ 953 h 952"/>
              </a:gdLst>
              <a:ahLst/>
              <a:cxnLst>
                <a:cxn ang="0">
                  <a:pos x="connsiteX0" y="connsiteY0"/>
                </a:cxn>
                <a:cxn ang="0">
                  <a:pos x="connsiteX1" y="connsiteY1"/>
                </a:cxn>
                <a:cxn ang="0">
                  <a:pos x="connsiteX2" y="connsiteY2"/>
                </a:cxn>
                <a:cxn ang="0">
                  <a:pos x="connsiteX3" y="connsiteY3"/>
                </a:cxn>
              </a:cxnLst>
              <a:rect l="l" t="t" r="r" b="b"/>
              <a:pathLst>
                <a:path w="12702" h="952">
                  <a:moveTo>
                    <a:pt x="0" y="953"/>
                  </a:moveTo>
                  <a:lnTo>
                    <a:pt x="0" y="953"/>
                  </a:lnTo>
                  <a:cubicBezTo>
                    <a:pt x="0" y="-318"/>
                    <a:pt x="0" y="-318"/>
                    <a:pt x="0" y="953"/>
                  </a:cubicBezTo>
                  <a:cubicBezTo>
                    <a:pt x="0" y="-318"/>
                    <a:pt x="0" y="-318"/>
                    <a:pt x="0" y="953"/>
                  </a:cubicBezTo>
                  <a:close/>
                </a:path>
              </a:pathLst>
            </a:custGeom>
            <a:solidFill>
              <a:srgbClr val="000000"/>
            </a:solidFill>
            <a:ln w="12688"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064AF40-DFAD-4337-B2D8-E4A9BAAA6526}"/>
                </a:ext>
              </a:extLst>
            </p:cNvPr>
            <p:cNvSpPr/>
            <p:nvPr/>
          </p:nvSpPr>
          <p:spPr>
            <a:xfrm>
              <a:off x="724067" y="1453228"/>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 name="connsiteX4" fmla="*/ 0 w 12702"/>
                <a:gd name="connsiteY4" fmla="*/ 0 h 12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 h="12703">
                  <a:moveTo>
                    <a:pt x="0" y="0"/>
                  </a:moveTo>
                  <a:lnTo>
                    <a:pt x="0" y="0"/>
                  </a:ln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F2FD1767-AF32-44E9-B8DB-DACC6D8DA440}"/>
                </a:ext>
              </a:extLst>
            </p:cNvPr>
            <p:cNvSpPr/>
            <p:nvPr/>
          </p:nvSpPr>
          <p:spPr>
            <a:xfrm>
              <a:off x="1150409" y="1360496"/>
              <a:ext cx="356158" cy="201978"/>
            </a:xfrm>
            <a:custGeom>
              <a:avLst/>
              <a:gdLst>
                <a:gd name="connsiteX0" fmla="*/ 352348 w 356158"/>
                <a:gd name="connsiteY0" fmla="*/ 7622 h 201978"/>
                <a:gd name="connsiteX1" fmla="*/ 352348 w 356158"/>
                <a:gd name="connsiteY1" fmla="*/ 7622 h 201978"/>
                <a:gd name="connsiteX2" fmla="*/ 352348 w 356158"/>
                <a:gd name="connsiteY2" fmla="*/ 7622 h 201978"/>
                <a:gd name="connsiteX3" fmla="*/ 352348 w 356158"/>
                <a:gd name="connsiteY3" fmla="*/ 5081 h 201978"/>
                <a:gd name="connsiteX4" fmla="*/ 352348 w 356158"/>
                <a:gd name="connsiteY4" fmla="*/ 3811 h 201978"/>
                <a:gd name="connsiteX5" fmla="*/ 353618 w 356158"/>
                <a:gd name="connsiteY5" fmla="*/ 2541 h 201978"/>
                <a:gd name="connsiteX6" fmla="*/ 354888 w 356158"/>
                <a:gd name="connsiteY6" fmla="*/ 1270 h 201978"/>
                <a:gd name="connsiteX7" fmla="*/ 356158 w 356158"/>
                <a:gd name="connsiteY7" fmla="*/ 0 h 201978"/>
                <a:gd name="connsiteX8" fmla="*/ 6828 w 356158"/>
                <a:gd name="connsiteY8" fmla="*/ 186735 h 201978"/>
                <a:gd name="connsiteX9" fmla="*/ 4287 w 356158"/>
                <a:gd name="connsiteY9" fmla="*/ 188005 h 201978"/>
                <a:gd name="connsiteX10" fmla="*/ 476 w 356158"/>
                <a:gd name="connsiteY10" fmla="*/ 198168 h 201978"/>
                <a:gd name="connsiteX11" fmla="*/ 476 w 356158"/>
                <a:gd name="connsiteY11" fmla="*/ 198168 h 201978"/>
                <a:gd name="connsiteX12" fmla="*/ 6828 w 356158"/>
                <a:gd name="connsiteY12" fmla="*/ 201979 h 201978"/>
                <a:gd name="connsiteX13" fmla="*/ 8098 w 356158"/>
                <a:gd name="connsiteY13" fmla="*/ 201979 h 201978"/>
                <a:gd name="connsiteX14" fmla="*/ 9368 w 356158"/>
                <a:gd name="connsiteY14" fmla="*/ 201979 h 201978"/>
                <a:gd name="connsiteX15" fmla="*/ 10639 w 356158"/>
                <a:gd name="connsiteY15" fmla="*/ 201979 h 201978"/>
                <a:gd name="connsiteX16" fmla="*/ 14450 w 356158"/>
                <a:gd name="connsiteY16" fmla="*/ 199438 h 201978"/>
                <a:gd name="connsiteX17" fmla="*/ 352348 w 356158"/>
                <a:gd name="connsiteY17" fmla="*/ 19055 h 201978"/>
                <a:gd name="connsiteX18" fmla="*/ 352348 w 356158"/>
                <a:gd name="connsiteY18" fmla="*/ 7622 h 20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6158" h="201978">
                  <a:moveTo>
                    <a:pt x="352348" y="7622"/>
                  </a:moveTo>
                  <a:lnTo>
                    <a:pt x="352348" y="7622"/>
                  </a:lnTo>
                  <a:lnTo>
                    <a:pt x="352348" y="7622"/>
                  </a:lnTo>
                  <a:cubicBezTo>
                    <a:pt x="352348" y="6352"/>
                    <a:pt x="352348" y="6352"/>
                    <a:pt x="352348" y="5081"/>
                  </a:cubicBezTo>
                  <a:lnTo>
                    <a:pt x="352348" y="3811"/>
                  </a:lnTo>
                  <a:cubicBezTo>
                    <a:pt x="352348" y="3811"/>
                    <a:pt x="352348" y="2541"/>
                    <a:pt x="353618" y="2541"/>
                  </a:cubicBezTo>
                  <a:cubicBezTo>
                    <a:pt x="353618" y="2541"/>
                    <a:pt x="353618" y="1270"/>
                    <a:pt x="354888" y="1270"/>
                  </a:cubicBezTo>
                  <a:cubicBezTo>
                    <a:pt x="354888" y="1270"/>
                    <a:pt x="356158" y="1270"/>
                    <a:pt x="356158" y="0"/>
                  </a:cubicBezTo>
                  <a:lnTo>
                    <a:pt x="6828" y="186735"/>
                  </a:lnTo>
                  <a:lnTo>
                    <a:pt x="4287" y="188005"/>
                  </a:lnTo>
                  <a:cubicBezTo>
                    <a:pt x="476" y="189275"/>
                    <a:pt x="-794" y="194357"/>
                    <a:pt x="476" y="198168"/>
                  </a:cubicBezTo>
                  <a:cubicBezTo>
                    <a:pt x="476" y="198168"/>
                    <a:pt x="476" y="198168"/>
                    <a:pt x="476" y="198168"/>
                  </a:cubicBezTo>
                  <a:cubicBezTo>
                    <a:pt x="1747" y="200708"/>
                    <a:pt x="4287" y="201979"/>
                    <a:pt x="6828" y="201979"/>
                  </a:cubicBezTo>
                  <a:lnTo>
                    <a:pt x="8098" y="201979"/>
                  </a:lnTo>
                  <a:lnTo>
                    <a:pt x="9368" y="201979"/>
                  </a:lnTo>
                  <a:lnTo>
                    <a:pt x="10639" y="201979"/>
                  </a:lnTo>
                  <a:lnTo>
                    <a:pt x="14450" y="199438"/>
                  </a:lnTo>
                  <a:lnTo>
                    <a:pt x="352348" y="19055"/>
                  </a:lnTo>
                  <a:lnTo>
                    <a:pt x="352348" y="7622"/>
                  </a:lnTo>
                  <a:close/>
                </a:path>
              </a:pathLst>
            </a:custGeom>
            <a:solidFill>
              <a:srgbClr val="000000"/>
            </a:solidFill>
            <a:ln w="12688"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709CF607-D71A-4313-AAAB-5D660106DF6B}"/>
                </a:ext>
              </a:extLst>
            </p:cNvPr>
            <p:cNvSpPr/>
            <p:nvPr/>
          </p:nvSpPr>
          <p:spPr>
            <a:xfrm>
              <a:off x="1504026" y="1355415"/>
              <a:ext cx="22916" cy="16514"/>
            </a:xfrm>
            <a:custGeom>
              <a:avLst/>
              <a:gdLst>
                <a:gd name="connsiteX0" fmla="*/ 5081 w 22916"/>
                <a:gd name="connsiteY0" fmla="*/ 5081 h 16514"/>
                <a:gd name="connsiteX1" fmla="*/ 12703 w 22916"/>
                <a:gd name="connsiteY1" fmla="*/ 11433 h 16514"/>
                <a:gd name="connsiteX2" fmla="*/ 12703 w 22916"/>
                <a:gd name="connsiteY2" fmla="*/ 11433 h 16514"/>
                <a:gd name="connsiteX3" fmla="*/ 12703 w 22916"/>
                <a:gd name="connsiteY3" fmla="*/ 16514 h 16514"/>
                <a:gd name="connsiteX4" fmla="*/ 16514 w 22916"/>
                <a:gd name="connsiteY4" fmla="*/ 15244 h 16514"/>
                <a:gd name="connsiteX5" fmla="*/ 19054 w 22916"/>
                <a:gd name="connsiteY5" fmla="*/ 13973 h 16514"/>
                <a:gd name="connsiteX6" fmla="*/ 21595 w 22916"/>
                <a:gd name="connsiteY6" fmla="*/ 3811 h 16514"/>
                <a:gd name="connsiteX7" fmla="*/ 21595 w 22916"/>
                <a:gd name="connsiteY7" fmla="*/ 3811 h 16514"/>
                <a:gd name="connsiteX8" fmla="*/ 15243 w 22916"/>
                <a:gd name="connsiteY8" fmla="*/ 0 h 16514"/>
                <a:gd name="connsiteX9" fmla="*/ 13973 w 22916"/>
                <a:gd name="connsiteY9" fmla="*/ 0 h 16514"/>
                <a:gd name="connsiteX10" fmla="*/ 12703 w 22916"/>
                <a:gd name="connsiteY10" fmla="*/ 0 h 16514"/>
                <a:gd name="connsiteX11" fmla="*/ 11433 w 22916"/>
                <a:gd name="connsiteY11" fmla="*/ 0 h 16514"/>
                <a:gd name="connsiteX12" fmla="*/ 11433 w 22916"/>
                <a:gd name="connsiteY12" fmla="*/ 0 h 16514"/>
                <a:gd name="connsiteX13" fmla="*/ 5081 w 22916"/>
                <a:gd name="connsiteY13" fmla="*/ 5081 h 16514"/>
                <a:gd name="connsiteX14" fmla="*/ 1270 w 22916"/>
                <a:gd name="connsiteY14" fmla="*/ 5081 h 16514"/>
                <a:gd name="connsiteX15" fmla="*/ 0 w 22916"/>
                <a:gd name="connsiteY15" fmla="*/ 6352 h 16514"/>
                <a:gd name="connsiteX16" fmla="*/ 5081 w 22916"/>
                <a:gd name="connsiteY16" fmla="*/ 5081 h 1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16" h="16514">
                  <a:moveTo>
                    <a:pt x="5081" y="5081"/>
                  </a:moveTo>
                  <a:cubicBezTo>
                    <a:pt x="8892" y="5081"/>
                    <a:pt x="12703" y="7622"/>
                    <a:pt x="12703" y="11433"/>
                  </a:cubicBezTo>
                  <a:cubicBezTo>
                    <a:pt x="12703" y="11433"/>
                    <a:pt x="12703" y="11433"/>
                    <a:pt x="12703" y="11433"/>
                  </a:cubicBezTo>
                  <a:lnTo>
                    <a:pt x="12703" y="16514"/>
                  </a:lnTo>
                  <a:lnTo>
                    <a:pt x="16514" y="15244"/>
                  </a:lnTo>
                  <a:lnTo>
                    <a:pt x="19054" y="13973"/>
                  </a:lnTo>
                  <a:cubicBezTo>
                    <a:pt x="22865" y="11433"/>
                    <a:pt x="24136" y="7622"/>
                    <a:pt x="21595" y="3811"/>
                  </a:cubicBezTo>
                  <a:cubicBezTo>
                    <a:pt x="21595" y="3811"/>
                    <a:pt x="21595" y="3811"/>
                    <a:pt x="21595" y="3811"/>
                  </a:cubicBezTo>
                  <a:cubicBezTo>
                    <a:pt x="20325" y="1270"/>
                    <a:pt x="17784" y="0"/>
                    <a:pt x="15243" y="0"/>
                  </a:cubicBezTo>
                  <a:lnTo>
                    <a:pt x="13973" y="0"/>
                  </a:lnTo>
                  <a:lnTo>
                    <a:pt x="12703" y="0"/>
                  </a:lnTo>
                  <a:lnTo>
                    <a:pt x="11433" y="0"/>
                  </a:lnTo>
                  <a:lnTo>
                    <a:pt x="11433" y="0"/>
                  </a:lnTo>
                  <a:lnTo>
                    <a:pt x="5081" y="5081"/>
                  </a:lnTo>
                  <a:lnTo>
                    <a:pt x="1270" y="5081"/>
                  </a:lnTo>
                  <a:cubicBezTo>
                    <a:pt x="1270" y="5081"/>
                    <a:pt x="0" y="5081"/>
                    <a:pt x="0" y="6352"/>
                  </a:cubicBezTo>
                  <a:cubicBezTo>
                    <a:pt x="2541" y="5081"/>
                    <a:pt x="3811" y="5081"/>
                    <a:pt x="5081" y="5081"/>
                  </a:cubicBezTo>
                  <a:close/>
                </a:path>
              </a:pathLst>
            </a:custGeom>
            <a:solidFill>
              <a:srgbClr val="000000"/>
            </a:solidFill>
            <a:ln w="12688"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26DECD6F-D1EB-4BFC-B206-D465F0DFB13C}"/>
                </a:ext>
              </a:extLst>
            </p:cNvPr>
            <p:cNvSpPr/>
            <p:nvPr/>
          </p:nvSpPr>
          <p:spPr>
            <a:xfrm>
              <a:off x="2327176" y="1538339"/>
              <a:ext cx="100353" cy="1535798"/>
            </a:xfrm>
            <a:custGeom>
              <a:avLst/>
              <a:gdLst>
                <a:gd name="connsiteX0" fmla="*/ 88921 w 100353"/>
                <a:gd name="connsiteY0" fmla="*/ 1533258 h 1535798"/>
                <a:gd name="connsiteX1" fmla="*/ 100353 w 100353"/>
                <a:gd name="connsiteY1" fmla="*/ 1526907 h 1535798"/>
                <a:gd name="connsiteX2" fmla="*/ 13973 w 100353"/>
                <a:gd name="connsiteY2" fmla="*/ 5081 h 1535798"/>
                <a:gd name="connsiteX3" fmla="*/ 13973 w 100353"/>
                <a:gd name="connsiteY3" fmla="*/ 0 h 1535798"/>
                <a:gd name="connsiteX4" fmla="*/ 13973 w 100353"/>
                <a:gd name="connsiteY4" fmla="*/ 0 h 1535798"/>
                <a:gd name="connsiteX5" fmla="*/ 13973 w 100353"/>
                <a:gd name="connsiteY5" fmla="*/ 2541 h 1535798"/>
                <a:gd name="connsiteX6" fmla="*/ 5081 w 100353"/>
                <a:gd name="connsiteY6" fmla="*/ 8892 h 1535798"/>
                <a:gd name="connsiteX7" fmla="*/ 0 w 100353"/>
                <a:gd name="connsiteY7" fmla="*/ 7622 h 1535798"/>
                <a:gd name="connsiteX8" fmla="*/ 86380 w 100353"/>
                <a:gd name="connsiteY8" fmla="*/ 1535799 h 1535798"/>
                <a:gd name="connsiteX9" fmla="*/ 88921 w 100353"/>
                <a:gd name="connsiteY9" fmla="*/ 1533258 h 15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353" h="1535798">
                  <a:moveTo>
                    <a:pt x="88921" y="1533258"/>
                  </a:moveTo>
                  <a:lnTo>
                    <a:pt x="100353" y="1526907"/>
                  </a:lnTo>
                  <a:lnTo>
                    <a:pt x="13973" y="5081"/>
                  </a:lnTo>
                  <a:lnTo>
                    <a:pt x="13973" y="0"/>
                  </a:lnTo>
                  <a:lnTo>
                    <a:pt x="13973" y="0"/>
                  </a:lnTo>
                  <a:cubicBezTo>
                    <a:pt x="13973" y="1270"/>
                    <a:pt x="13973" y="1270"/>
                    <a:pt x="13973" y="2541"/>
                  </a:cubicBezTo>
                  <a:cubicBezTo>
                    <a:pt x="12703" y="6352"/>
                    <a:pt x="8892" y="8892"/>
                    <a:pt x="5081" y="8892"/>
                  </a:cubicBezTo>
                  <a:lnTo>
                    <a:pt x="0" y="7622"/>
                  </a:lnTo>
                  <a:lnTo>
                    <a:pt x="86380" y="1535799"/>
                  </a:lnTo>
                  <a:lnTo>
                    <a:pt x="88921" y="1533258"/>
                  </a:lnTo>
                  <a:close/>
                </a:path>
              </a:pathLst>
            </a:custGeom>
            <a:solidFill>
              <a:srgbClr val="000000"/>
            </a:solidFill>
            <a:ln w="12688"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4175FCAA-720E-4D88-9D29-22AAF9BD3282}"/>
                </a:ext>
              </a:extLst>
            </p:cNvPr>
            <p:cNvSpPr/>
            <p:nvPr/>
          </p:nvSpPr>
          <p:spPr>
            <a:xfrm>
              <a:off x="980666" y="0"/>
              <a:ext cx="120677" cy="1269034"/>
            </a:xfrm>
            <a:custGeom>
              <a:avLst/>
              <a:gdLst>
                <a:gd name="connsiteX0" fmla="*/ 109245 w 120677"/>
                <a:gd name="connsiteY0" fmla="*/ 1262683 h 1269034"/>
                <a:gd name="connsiteX1" fmla="*/ 119408 w 120677"/>
                <a:gd name="connsiteY1" fmla="*/ 1266494 h 1269034"/>
                <a:gd name="connsiteX2" fmla="*/ 120678 w 120677"/>
                <a:gd name="connsiteY2" fmla="*/ 1269035 h 1269034"/>
                <a:gd name="connsiteX3" fmla="*/ 119408 w 120677"/>
                <a:gd name="connsiteY3" fmla="*/ 1257602 h 1269034"/>
                <a:gd name="connsiteX4" fmla="*/ 15244 w 120677"/>
                <a:gd name="connsiteY4" fmla="*/ 0 h 1269034"/>
                <a:gd name="connsiteX5" fmla="*/ 0 w 120677"/>
                <a:gd name="connsiteY5" fmla="*/ 0 h 1269034"/>
                <a:gd name="connsiteX6" fmla="*/ 104164 w 120677"/>
                <a:gd name="connsiteY6" fmla="*/ 1265224 h 1269034"/>
                <a:gd name="connsiteX7" fmla="*/ 109245 w 120677"/>
                <a:gd name="connsiteY7" fmla="*/ 1262683 h 126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677" h="1269034">
                  <a:moveTo>
                    <a:pt x="109245" y="1262683"/>
                  </a:moveTo>
                  <a:cubicBezTo>
                    <a:pt x="113056" y="1261413"/>
                    <a:pt x="116867" y="1262683"/>
                    <a:pt x="119408" y="1266494"/>
                  </a:cubicBezTo>
                  <a:cubicBezTo>
                    <a:pt x="119408" y="1267764"/>
                    <a:pt x="119408" y="1267764"/>
                    <a:pt x="120678" y="1269035"/>
                  </a:cubicBezTo>
                  <a:lnTo>
                    <a:pt x="119408" y="1257602"/>
                  </a:lnTo>
                  <a:lnTo>
                    <a:pt x="15244" y="0"/>
                  </a:lnTo>
                  <a:lnTo>
                    <a:pt x="0" y="0"/>
                  </a:lnTo>
                  <a:lnTo>
                    <a:pt x="104164" y="1265224"/>
                  </a:lnTo>
                  <a:lnTo>
                    <a:pt x="109245" y="1262683"/>
                  </a:lnTo>
                  <a:close/>
                </a:path>
              </a:pathLst>
            </a:custGeom>
            <a:solidFill>
              <a:srgbClr val="000000"/>
            </a:solidFill>
            <a:ln w="12688"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8A5226DB-BB9B-4E69-B17C-D7258178C213}"/>
                </a:ext>
              </a:extLst>
            </p:cNvPr>
            <p:cNvSpPr/>
            <p:nvPr/>
          </p:nvSpPr>
          <p:spPr>
            <a:xfrm>
              <a:off x="1096262" y="1274115"/>
              <a:ext cx="2540" cy="1270"/>
            </a:xfrm>
            <a:custGeom>
              <a:avLst/>
              <a:gdLst>
                <a:gd name="connsiteX0" fmla="*/ 2541 w 2540"/>
                <a:gd name="connsiteY0" fmla="*/ 0 h 1270"/>
                <a:gd name="connsiteX1" fmla="*/ 0 w 2540"/>
                <a:gd name="connsiteY1" fmla="*/ 1270 h 1270"/>
                <a:gd name="connsiteX2" fmla="*/ 0 w 2540"/>
                <a:gd name="connsiteY2" fmla="*/ 1270 h 1270"/>
                <a:gd name="connsiteX3" fmla="*/ 2541 w 2540"/>
                <a:gd name="connsiteY3" fmla="*/ 0 h 1270"/>
              </a:gdLst>
              <a:ahLst/>
              <a:cxnLst>
                <a:cxn ang="0">
                  <a:pos x="connsiteX0" y="connsiteY0"/>
                </a:cxn>
                <a:cxn ang="0">
                  <a:pos x="connsiteX1" y="connsiteY1"/>
                </a:cxn>
                <a:cxn ang="0">
                  <a:pos x="connsiteX2" y="connsiteY2"/>
                </a:cxn>
                <a:cxn ang="0">
                  <a:pos x="connsiteX3" y="connsiteY3"/>
                </a:cxn>
              </a:cxnLst>
              <a:rect l="l" t="t" r="r" b="b"/>
              <a:pathLst>
                <a:path w="2540" h="1270">
                  <a:moveTo>
                    <a:pt x="2541" y="0"/>
                  </a:moveTo>
                  <a:cubicBezTo>
                    <a:pt x="2541" y="1270"/>
                    <a:pt x="1270" y="1270"/>
                    <a:pt x="0" y="1270"/>
                  </a:cubicBezTo>
                  <a:lnTo>
                    <a:pt x="0" y="1270"/>
                  </a:lnTo>
                  <a:cubicBezTo>
                    <a:pt x="1270" y="1270"/>
                    <a:pt x="1270" y="1270"/>
                    <a:pt x="2541" y="0"/>
                  </a:cubicBezTo>
                  <a:close/>
                </a:path>
              </a:pathLst>
            </a:custGeom>
            <a:solidFill>
              <a:srgbClr val="000000"/>
            </a:solidFill>
            <a:ln w="12688"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9667586E-E1A2-4429-B043-98B45620B5CF}"/>
                </a:ext>
              </a:extLst>
            </p:cNvPr>
            <p:cNvSpPr/>
            <p:nvPr/>
          </p:nvSpPr>
          <p:spPr>
            <a:xfrm>
              <a:off x="1316023" y="0"/>
              <a:ext cx="49541" cy="467472"/>
            </a:xfrm>
            <a:custGeom>
              <a:avLst/>
              <a:gdLst>
                <a:gd name="connsiteX0" fmla="*/ 39379 w 49541"/>
                <a:gd name="connsiteY0" fmla="*/ 466202 h 467472"/>
                <a:gd name="connsiteX1" fmla="*/ 49541 w 49541"/>
                <a:gd name="connsiteY1" fmla="*/ 461121 h 467472"/>
                <a:gd name="connsiteX2" fmla="*/ 15244 w 49541"/>
                <a:gd name="connsiteY2" fmla="*/ 0 h 467472"/>
                <a:gd name="connsiteX3" fmla="*/ 0 w 49541"/>
                <a:gd name="connsiteY3" fmla="*/ 0 h 467472"/>
                <a:gd name="connsiteX4" fmla="*/ 35568 w 49541"/>
                <a:gd name="connsiteY4" fmla="*/ 467472 h 467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41" h="467472">
                  <a:moveTo>
                    <a:pt x="39379" y="466202"/>
                  </a:moveTo>
                  <a:lnTo>
                    <a:pt x="49541" y="461121"/>
                  </a:lnTo>
                  <a:lnTo>
                    <a:pt x="15244" y="0"/>
                  </a:lnTo>
                  <a:lnTo>
                    <a:pt x="0" y="0"/>
                  </a:lnTo>
                  <a:lnTo>
                    <a:pt x="35568" y="467472"/>
                  </a:lnTo>
                  <a:close/>
                </a:path>
              </a:pathLst>
            </a:custGeom>
            <a:solidFill>
              <a:srgbClr val="000000"/>
            </a:solidFill>
            <a:ln w="12688"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51F9B8E5-4D07-4720-8636-A75F386985E1}"/>
                </a:ext>
              </a:extLst>
            </p:cNvPr>
            <p:cNvSpPr/>
            <p:nvPr/>
          </p:nvSpPr>
          <p:spPr>
            <a:xfrm>
              <a:off x="3710525" y="0"/>
              <a:ext cx="128299" cy="4305063"/>
            </a:xfrm>
            <a:custGeom>
              <a:avLst/>
              <a:gdLst>
                <a:gd name="connsiteX0" fmla="*/ 113056 w 128299"/>
                <a:gd name="connsiteY0" fmla="*/ 4305063 h 4305063"/>
                <a:gd name="connsiteX1" fmla="*/ 120678 w 128299"/>
                <a:gd name="connsiteY1" fmla="*/ 4297441 h 4305063"/>
                <a:gd name="connsiteX2" fmla="*/ 128300 w 128299"/>
                <a:gd name="connsiteY2" fmla="*/ 4305063 h 4305063"/>
                <a:gd name="connsiteX3" fmla="*/ 128300 w 128299"/>
                <a:gd name="connsiteY3" fmla="*/ 4305063 h 4305063"/>
                <a:gd name="connsiteX4" fmla="*/ 15243 w 128299"/>
                <a:gd name="connsiteY4" fmla="*/ 0 h 4305063"/>
                <a:gd name="connsiteX5" fmla="*/ 0 w 128299"/>
                <a:gd name="connsiteY5" fmla="*/ 0 h 4305063"/>
                <a:gd name="connsiteX6" fmla="*/ 111786 w 128299"/>
                <a:gd name="connsiteY6" fmla="*/ 4294901 h 4305063"/>
                <a:gd name="connsiteX7" fmla="*/ 111786 w 128299"/>
                <a:gd name="connsiteY7" fmla="*/ 4305063 h 430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299" h="4305063">
                  <a:moveTo>
                    <a:pt x="113056" y="4305063"/>
                  </a:moveTo>
                  <a:cubicBezTo>
                    <a:pt x="113056" y="4301253"/>
                    <a:pt x="116867" y="4297441"/>
                    <a:pt x="120678" y="4297441"/>
                  </a:cubicBezTo>
                  <a:cubicBezTo>
                    <a:pt x="124489" y="4297441"/>
                    <a:pt x="128300" y="4301253"/>
                    <a:pt x="128300" y="4305063"/>
                  </a:cubicBezTo>
                  <a:cubicBezTo>
                    <a:pt x="128300" y="4305063"/>
                    <a:pt x="128300" y="4305063"/>
                    <a:pt x="128300" y="4305063"/>
                  </a:cubicBezTo>
                  <a:lnTo>
                    <a:pt x="15243" y="0"/>
                  </a:lnTo>
                  <a:lnTo>
                    <a:pt x="0" y="0"/>
                  </a:lnTo>
                  <a:lnTo>
                    <a:pt x="111786" y="4294901"/>
                  </a:lnTo>
                  <a:lnTo>
                    <a:pt x="111786" y="4305063"/>
                  </a:lnTo>
                  <a:close/>
                </a:path>
              </a:pathLst>
            </a:custGeom>
            <a:solidFill>
              <a:srgbClr val="000000"/>
            </a:solidFill>
            <a:ln w="12688"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E7FEFA3A-2810-4F14-87A3-AA933EB458A9}"/>
                </a:ext>
              </a:extLst>
            </p:cNvPr>
            <p:cNvSpPr/>
            <p:nvPr/>
          </p:nvSpPr>
          <p:spPr>
            <a:xfrm>
              <a:off x="5797617" y="3498419"/>
              <a:ext cx="37791" cy="1183924"/>
            </a:xfrm>
            <a:custGeom>
              <a:avLst/>
              <a:gdLst>
                <a:gd name="connsiteX0" fmla="*/ 36838 w 37791"/>
                <a:gd name="connsiteY0" fmla="*/ 2541 h 1183924"/>
                <a:gd name="connsiteX1" fmla="*/ 36838 w 37791"/>
                <a:gd name="connsiteY1" fmla="*/ 3811 h 1183924"/>
                <a:gd name="connsiteX2" fmla="*/ 35568 w 37791"/>
                <a:gd name="connsiteY2" fmla="*/ 5081 h 1183924"/>
                <a:gd name="connsiteX3" fmla="*/ 34298 w 37791"/>
                <a:gd name="connsiteY3" fmla="*/ 6352 h 1183924"/>
                <a:gd name="connsiteX4" fmla="*/ 34298 w 37791"/>
                <a:gd name="connsiteY4" fmla="*/ 6352 h 1183924"/>
                <a:gd name="connsiteX5" fmla="*/ 21595 w 37791"/>
                <a:gd name="connsiteY5" fmla="*/ 16514 h 1183924"/>
                <a:gd name="connsiteX6" fmla="*/ 0 w 37791"/>
                <a:gd name="connsiteY6" fmla="*/ 1172492 h 1183924"/>
                <a:gd name="connsiteX7" fmla="*/ 0 w 37791"/>
                <a:gd name="connsiteY7" fmla="*/ 1176302 h 1183924"/>
                <a:gd name="connsiteX8" fmla="*/ 0 w 37791"/>
                <a:gd name="connsiteY8" fmla="*/ 1177573 h 1183924"/>
                <a:gd name="connsiteX9" fmla="*/ 0 w 37791"/>
                <a:gd name="connsiteY9" fmla="*/ 1178843 h 1183924"/>
                <a:gd name="connsiteX10" fmla="*/ 1270 w 37791"/>
                <a:gd name="connsiteY10" fmla="*/ 1180113 h 1183924"/>
                <a:gd name="connsiteX11" fmla="*/ 2541 w 37791"/>
                <a:gd name="connsiteY11" fmla="*/ 1181384 h 1183924"/>
                <a:gd name="connsiteX12" fmla="*/ 3811 w 37791"/>
                <a:gd name="connsiteY12" fmla="*/ 1182654 h 1183924"/>
                <a:gd name="connsiteX13" fmla="*/ 5081 w 37791"/>
                <a:gd name="connsiteY13" fmla="*/ 1183924 h 1183924"/>
                <a:gd name="connsiteX14" fmla="*/ 7622 w 37791"/>
                <a:gd name="connsiteY14" fmla="*/ 1183924 h 1183924"/>
                <a:gd name="connsiteX15" fmla="*/ 15244 w 37791"/>
                <a:gd name="connsiteY15" fmla="*/ 1176302 h 1183924"/>
                <a:gd name="connsiteX16" fmla="*/ 15244 w 37791"/>
                <a:gd name="connsiteY16" fmla="*/ 1176302 h 1183924"/>
                <a:gd name="connsiteX17" fmla="*/ 15244 w 37791"/>
                <a:gd name="connsiteY17" fmla="*/ 1169951 h 1183924"/>
                <a:gd name="connsiteX18" fmla="*/ 36838 w 37791"/>
                <a:gd name="connsiteY18" fmla="*/ 0 h 1183924"/>
                <a:gd name="connsiteX19" fmla="*/ 36838 w 37791"/>
                <a:gd name="connsiteY19" fmla="*/ 0 h 1183924"/>
                <a:gd name="connsiteX20" fmla="*/ 36838 w 37791"/>
                <a:gd name="connsiteY20" fmla="*/ 2541 h 118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791" h="1183924">
                  <a:moveTo>
                    <a:pt x="36838" y="2541"/>
                  </a:moveTo>
                  <a:cubicBezTo>
                    <a:pt x="36838" y="2541"/>
                    <a:pt x="36838" y="3811"/>
                    <a:pt x="36838" y="3811"/>
                  </a:cubicBezTo>
                  <a:lnTo>
                    <a:pt x="35568" y="5081"/>
                  </a:lnTo>
                  <a:cubicBezTo>
                    <a:pt x="35568" y="5081"/>
                    <a:pt x="35568" y="6352"/>
                    <a:pt x="34298" y="6352"/>
                  </a:cubicBezTo>
                  <a:lnTo>
                    <a:pt x="34298" y="6352"/>
                  </a:lnTo>
                  <a:lnTo>
                    <a:pt x="21595" y="16514"/>
                  </a:lnTo>
                  <a:lnTo>
                    <a:pt x="0" y="1172492"/>
                  </a:lnTo>
                  <a:lnTo>
                    <a:pt x="0" y="1176302"/>
                  </a:lnTo>
                  <a:lnTo>
                    <a:pt x="0" y="1177573"/>
                  </a:lnTo>
                  <a:cubicBezTo>
                    <a:pt x="0" y="1177573"/>
                    <a:pt x="0" y="1178843"/>
                    <a:pt x="0" y="1178843"/>
                  </a:cubicBezTo>
                  <a:lnTo>
                    <a:pt x="1270" y="1180113"/>
                  </a:lnTo>
                  <a:lnTo>
                    <a:pt x="2541" y="1181384"/>
                  </a:lnTo>
                  <a:lnTo>
                    <a:pt x="3811" y="1182654"/>
                  </a:lnTo>
                  <a:cubicBezTo>
                    <a:pt x="3811" y="1182654"/>
                    <a:pt x="5081" y="1182654"/>
                    <a:pt x="5081" y="1183924"/>
                  </a:cubicBezTo>
                  <a:cubicBezTo>
                    <a:pt x="6351" y="1183924"/>
                    <a:pt x="6351" y="1183924"/>
                    <a:pt x="7622" y="1183924"/>
                  </a:cubicBezTo>
                  <a:cubicBezTo>
                    <a:pt x="11433" y="1183924"/>
                    <a:pt x="15244" y="1180113"/>
                    <a:pt x="15244" y="1176302"/>
                  </a:cubicBezTo>
                  <a:cubicBezTo>
                    <a:pt x="15244" y="1176302"/>
                    <a:pt x="15244" y="1176302"/>
                    <a:pt x="15244" y="1176302"/>
                  </a:cubicBezTo>
                  <a:lnTo>
                    <a:pt x="15244" y="1169951"/>
                  </a:lnTo>
                  <a:lnTo>
                    <a:pt x="36838" y="0"/>
                  </a:lnTo>
                  <a:lnTo>
                    <a:pt x="36838" y="0"/>
                  </a:lnTo>
                  <a:cubicBezTo>
                    <a:pt x="38109" y="1270"/>
                    <a:pt x="38109" y="2541"/>
                    <a:pt x="36838" y="2541"/>
                  </a:cubicBezTo>
                  <a:close/>
                </a:path>
              </a:pathLst>
            </a:custGeom>
            <a:solidFill>
              <a:srgbClr val="000000"/>
            </a:solidFill>
            <a:ln w="12688"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8A96F509-63D8-42DF-B068-67734DC4166D}"/>
                </a:ext>
              </a:extLst>
            </p:cNvPr>
            <p:cNvSpPr/>
            <p:nvPr/>
          </p:nvSpPr>
          <p:spPr>
            <a:xfrm>
              <a:off x="5185336" y="3493338"/>
              <a:ext cx="647849" cy="503541"/>
            </a:xfrm>
            <a:custGeom>
              <a:avLst/>
              <a:gdLst>
                <a:gd name="connsiteX0" fmla="*/ 1270 w 647849"/>
                <a:gd name="connsiteY0" fmla="*/ 490338 h 503541"/>
                <a:gd name="connsiteX1" fmla="*/ 1270 w 647849"/>
                <a:gd name="connsiteY1" fmla="*/ 490338 h 503541"/>
                <a:gd name="connsiteX2" fmla="*/ 1270 w 647849"/>
                <a:gd name="connsiteY2" fmla="*/ 490338 h 503541"/>
                <a:gd name="connsiteX3" fmla="*/ 0 w 647849"/>
                <a:gd name="connsiteY3" fmla="*/ 492878 h 503541"/>
                <a:gd name="connsiteX4" fmla="*/ 0 w 647849"/>
                <a:gd name="connsiteY4" fmla="*/ 494149 h 503541"/>
                <a:gd name="connsiteX5" fmla="*/ 0 w 647849"/>
                <a:gd name="connsiteY5" fmla="*/ 495419 h 503541"/>
                <a:gd name="connsiteX6" fmla="*/ 1270 w 647849"/>
                <a:gd name="connsiteY6" fmla="*/ 500500 h 503541"/>
                <a:gd name="connsiteX7" fmla="*/ 11433 w 647849"/>
                <a:gd name="connsiteY7" fmla="*/ 501770 h 503541"/>
                <a:gd name="connsiteX8" fmla="*/ 11433 w 647849"/>
                <a:gd name="connsiteY8" fmla="*/ 501770 h 503541"/>
                <a:gd name="connsiteX9" fmla="*/ 13973 w 647849"/>
                <a:gd name="connsiteY9" fmla="*/ 499230 h 503541"/>
                <a:gd name="connsiteX10" fmla="*/ 635147 w 647849"/>
                <a:gd name="connsiteY10" fmla="*/ 20325 h 503541"/>
                <a:gd name="connsiteX11" fmla="*/ 647849 w 647849"/>
                <a:gd name="connsiteY11" fmla="*/ 10162 h 503541"/>
                <a:gd name="connsiteX12" fmla="*/ 647849 w 647849"/>
                <a:gd name="connsiteY12" fmla="*/ 10162 h 503541"/>
                <a:gd name="connsiteX13" fmla="*/ 642768 w 647849"/>
                <a:gd name="connsiteY13" fmla="*/ 11433 h 503541"/>
                <a:gd name="connsiteX14" fmla="*/ 635147 w 647849"/>
                <a:gd name="connsiteY14" fmla="*/ 3811 h 503541"/>
                <a:gd name="connsiteX15" fmla="*/ 635147 w 647849"/>
                <a:gd name="connsiteY15" fmla="*/ 3811 h 503541"/>
                <a:gd name="connsiteX16" fmla="*/ 635147 w 647849"/>
                <a:gd name="connsiteY16" fmla="*/ 0 h 503541"/>
                <a:gd name="connsiteX17" fmla="*/ 5081 w 647849"/>
                <a:gd name="connsiteY17" fmla="*/ 485257 h 503541"/>
                <a:gd name="connsiteX18" fmla="*/ 1270 w 647849"/>
                <a:gd name="connsiteY18" fmla="*/ 490338 h 50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7849" h="503541">
                  <a:moveTo>
                    <a:pt x="1270" y="490338"/>
                  </a:moveTo>
                  <a:lnTo>
                    <a:pt x="1270" y="490338"/>
                  </a:lnTo>
                  <a:lnTo>
                    <a:pt x="1270" y="490338"/>
                  </a:lnTo>
                  <a:lnTo>
                    <a:pt x="0" y="492878"/>
                  </a:lnTo>
                  <a:lnTo>
                    <a:pt x="0" y="494149"/>
                  </a:lnTo>
                  <a:cubicBezTo>
                    <a:pt x="0" y="494149"/>
                    <a:pt x="0" y="495419"/>
                    <a:pt x="0" y="495419"/>
                  </a:cubicBezTo>
                  <a:cubicBezTo>
                    <a:pt x="0" y="496689"/>
                    <a:pt x="0" y="499230"/>
                    <a:pt x="1270" y="500500"/>
                  </a:cubicBezTo>
                  <a:cubicBezTo>
                    <a:pt x="3811" y="504311"/>
                    <a:pt x="8892" y="504311"/>
                    <a:pt x="11433" y="501770"/>
                  </a:cubicBezTo>
                  <a:cubicBezTo>
                    <a:pt x="11433" y="501770"/>
                    <a:pt x="11433" y="501770"/>
                    <a:pt x="11433" y="501770"/>
                  </a:cubicBezTo>
                  <a:lnTo>
                    <a:pt x="13973" y="499230"/>
                  </a:lnTo>
                  <a:lnTo>
                    <a:pt x="635147" y="20325"/>
                  </a:lnTo>
                  <a:lnTo>
                    <a:pt x="647849" y="10162"/>
                  </a:lnTo>
                  <a:lnTo>
                    <a:pt x="647849" y="10162"/>
                  </a:lnTo>
                  <a:cubicBezTo>
                    <a:pt x="646579" y="11433"/>
                    <a:pt x="645309" y="12703"/>
                    <a:pt x="642768" y="11433"/>
                  </a:cubicBezTo>
                  <a:cubicBezTo>
                    <a:pt x="638957" y="11433"/>
                    <a:pt x="635147" y="7622"/>
                    <a:pt x="635147" y="3811"/>
                  </a:cubicBezTo>
                  <a:cubicBezTo>
                    <a:pt x="635147" y="3811"/>
                    <a:pt x="635147" y="3811"/>
                    <a:pt x="635147" y="3811"/>
                  </a:cubicBezTo>
                  <a:lnTo>
                    <a:pt x="635147" y="0"/>
                  </a:lnTo>
                  <a:lnTo>
                    <a:pt x="5081" y="485257"/>
                  </a:lnTo>
                  <a:lnTo>
                    <a:pt x="1270" y="490338"/>
                  </a:lnTo>
                  <a:close/>
                </a:path>
              </a:pathLst>
            </a:custGeom>
            <a:solidFill>
              <a:srgbClr val="000000"/>
            </a:solidFill>
            <a:ln w="12688"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42805ED0-269D-4CE3-A447-208CDF7FB774}"/>
                </a:ext>
              </a:extLst>
            </p:cNvPr>
            <p:cNvSpPr/>
            <p:nvPr/>
          </p:nvSpPr>
          <p:spPr>
            <a:xfrm>
              <a:off x="492873" y="6752940"/>
              <a:ext cx="268031" cy="100354"/>
            </a:xfrm>
            <a:custGeom>
              <a:avLst/>
              <a:gdLst>
                <a:gd name="connsiteX0" fmla="*/ 10162 w 268031"/>
                <a:gd name="connsiteY0" fmla="*/ 6352 h 100354"/>
                <a:gd name="connsiteX1" fmla="*/ 3811 w 268031"/>
                <a:gd name="connsiteY1" fmla="*/ 13974 h 100354"/>
                <a:gd name="connsiteX2" fmla="*/ 3811 w 268031"/>
                <a:gd name="connsiteY2" fmla="*/ 13974 h 100354"/>
                <a:gd name="connsiteX3" fmla="*/ 0 w 268031"/>
                <a:gd name="connsiteY3" fmla="*/ 12703 h 100354"/>
                <a:gd name="connsiteX4" fmla="*/ 1270 w 268031"/>
                <a:gd name="connsiteY4" fmla="*/ 12703 h 100354"/>
                <a:gd name="connsiteX5" fmla="*/ 12703 w 268031"/>
                <a:gd name="connsiteY5" fmla="*/ 17785 h 100354"/>
                <a:gd name="connsiteX6" fmla="*/ 226112 w 268031"/>
                <a:gd name="connsiteY6" fmla="*/ 100354 h 100354"/>
                <a:gd name="connsiteX7" fmla="*/ 268032 w 268031"/>
                <a:gd name="connsiteY7" fmla="*/ 100354 h 100354"/>
                <a:gd name="connsiteX8" fmla="*/ 11433 w 268031"/>
                <a:gd name="connsiteY8" fmla="*/ 0 h 100354"/>
                <a:gd name="connsiteX9" fmla="*/ 10162 w 268031"/>
                <a:gd name="connsiteY9" fmla="*/ 6352 h 10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031" h="100354">
                  <a:moveTo>
                    <a:pt x="10162" y="6352"/>
                  </a:moveTo>
                  <a:cubicBezTo>
                    <a:pt x="10162" y="10163"/>
                    <a:pt x="7622" y="13974"/>
                    <a:pt x="3811" y="13974"/>
                  </a:cubicBezTo>
                  <a:cubicBezTo>
                    <a:pt x="3811" y="13974"/>
                    <a:pt x="3811" y="13974"/>
                    <a:pt x="3811" y="13974"/>
                  </a:cubicBezTo>
                  <a:cubicBezTo>
                    <a:pt x="2541" y="13974"/>
                    <a:pt x="1270" y="13974"/>
                    <a:pt x="0" y="12703"/>
                  </a:cubicBezTo>
                  <a:lnTo>
                    <a:pt x="1270" y="12703"/>
                  </a:lnTo>
                  <a:lnTo>
                    <a:pt x="12703" y="17785"/>
                  </a:lnTo>
                  <a:lnTo>
                    <a:pt x="226112" y="100354"/>
                  </a:lnTo>
                  <a:lnTo>
                    <a:pt x="268032" y="100354"/>
                  </a:lnTo>
                  <a:lnTo>
                    <a:pt x="11433" y="0"/>
                  </a:lnTo>
                  <a:lnTo>
                    <a:pt x="10162" y="6352"/>
                  </a:lnTo>
                  <a:close/>
                </a:path>
              </a:pathLst>
            </a:custGeom>
            <a:solidFill>
              <a:srgbClr val="000000"/>
            </a:solidFill>
            <a:ln w="12688"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180EE476-0BD5-447D-91A6-962B92455EA0}"/>
                </a:ext>
              </a:extLst>
            </p:cNvPr>
            <p:cNvSpPr/>
            <p:nvPr/>
          </p:nvSpPr>
          <p:spPr>
            <a:xfrm>
              <a:off x="0" y="4087840"/>
              <a:ext cx="200706" cy="134652"/>
            </a:xfrm>
            <a:custGeom>
              <a:avLst/>
              <a:gdLst>
                <a:gd name="connsiteX0" fmla="*/ 200706 w 200706"/>
                <a:gd name="connsiteY0" fmla="*/ 3811 h 134652"/>
                <a:gd name="connsiteX1" fmla="*/ 189274 w 200706"/>
                <a:gd name="connsiteY1" fmla="*/ 0 h 134652"/>
                <a:gd name="connsiteX2" fmla="*/ 0 w 200706"/>
                <a:gd name="connsiteY2" fmla="*/ 116868 h 134652"/>
                <a:gd name="connsiteX3" fmla="*/ 0 w 200706"/>
                <a:gd name="connsiteY3" fmla="*/ 134652 h 134652"/>
                <a:gd name="connsiteX4" fmla="*/ 200706 w 200706"/>
                <a:gd name="connsiteY4" fmla="*/ 10163 h 134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06" h="134652">
                  <a:moveTo>
                    <a:pt x="200706" y="3811"/>
                  </a:moveTo>
                  <a:lnTo>
                    <a:pt x="189274" y="0"/>
                  </a:lnTo>
                  <a:lnTo>
                    <a:pt x="0" y="116868"/>
                  </a:lnTo>
                  <a:lnTo>
                    <a:pt x="0" y="134652"/>
                  </a:lnTo>
                  <a:lnTo>
                    <a:pt x="200706" y="10163"/>
                  </a:lnTo>
                  <a:close/>
                </a:path>
              </a:pathLst>
            </a:custGeom>
            <a:solidFill>
              <a:srgbClr val="000000"/>
            </a:solidFill>
            <a:ln w="12688"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FDFF341-2739-4C99-9C5C-569C83E70F76}"/>
                </a:ext>
              </a:extLst>
            </p:cNvPr>
            <p:cNvSpPr/>
            <p:nvPr/>
          </p:nvSpPr>
          <p:spPr>
            <a:xfrm>
              <a:off x="213409" y="4081489"/>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 name="connsiteX4" fmla="*/ 0 w 12702"/>
                <a:gd name="connsiteY4" fmla="*/ 0 h 12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 h="12703">
                  <a:moveTo>
                    <a:pt x="0" y="0"/>
                  </a:moveTo>
                  <a:lnTo>
                    <a:pt x="0" y="0"/>
                  </a:ln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313073C-324F-46D3-8666-A2C2B97E3629}"/>
                </a:ext>
              </a:extLst>
            </p:cNvPr>
            <p:cNvSpPr/>
            <p:nvPr/>
          </p:nvSpPr>
          <p:spPr>
            <a:xfrm>
              <a:off x="214679" y="4084347"/>
              <a:ext cx="12702" cy="952"/>
            </a:xfrm>
            <a:custGeom>
              <a:avLst/>
              <a:gdLst>
                <a:gd name="connsiteX0" fmla="*/ 0 w 12702"/>
                <a:gd name="connsiteY0" fmla="*/ 953 h 952"/>
                <a:gd name="connsiteX1" fmla="*/ 0 w 12702"/>
                <a:gd name="connsiteY1" fmla="*/ 953 h 952"/>
                <a:gd name="connsiteX2" fmla="*/ 0 w 12702"/>
                <a:gd name="connsiteY2" fmla="*/ 953 h 952"/>
                <a:gd name="connsiteX3" fmla="*/ 0 w 12702"/>
                <a:gd name="connsiteY3" fmla="*/ 953 h 952"/>
              </a:gdLst>
              <a:ahLst/>
              <a:cxnLst>
                <a:cxn ang="0">
                  <a:pos x="connsiteX0" y="connsiteY0"/>
                </a:cxn>
                <a:cxn ang="0">
                  <a:pos x="connsiteX1" y="connsiteY1"/>
                </a:cxn>
                <a:cxn ang="0">
                  <a:pos x="connsiteX2" y="connsiteY2"/>
                </a:cxn>
                <a:cxn ang="0">
                  <a:pos x="connsiteX3" y="connsiteY3"/>
                </a:cxn>
              </a:cxnLst>
              <a:rect l="l" t="t" r="r" b="b"/>
              <a:pathLst>
                <a:path w="12702" h="952">
                  <a:moveTo>
                    <a:pt x="0" y="953"/>
                  </a:moveTo>
                  <a:lnTo>
                    <a:pt x="0" y="953"/>
                  </a:lnTo>
                  <a:cubicBezTo>
                    <a:pt x="0" y="-318"/>
                    <a:pt x="0" y="-318"/>
                    <a:pt x="0" y="953"/>
                  </a:cubicBezTo>
                  <a:lnTo>
                    <a:pt x="0" y="953"/>
                  </a:lnTo>
                  <a:close/>
                </a:path>
              </a:pathLst>
            </a:custGeom>
            <a:solidFill>
              <a:srgbClr val="000000"/>
            </a:solidFill>
            <a:ln w="12688"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DD7AB5F9-0095-4EDD-BE7B-2A0D60DBFCC7}"/>
                </a:ext>
              </a:extLst>
            </p:cNvPr>
            <p:cNvSpPr/>
            <p:nvPr/>
          </p:nvSpPr>
          <p:spPr>
            <a:xfrm>
              <a:off x="2391961" y="6719912"/>
              <a:ext cx="22865" cy="134652"/>
            </a:xfrm>
            <a:custGeom>
              <a:avLst/>
              <a:gdLst>
                <a:gd name="connsiteX0" fmla="*/ 11433 w 22865"/>
                <a:gd name="connsiteY0" fmla="*/ 2541 h 134652"/>
                <a:gd name="connsiteX1" fmla="*/ 0 w 22865"/>
                <a:gd name="connsiteY1" fmla="*/ 11433 h 134652"/>
                <a:gd name="connsiteX2" fmla="*/ 7622 w 22865"/>
                <a:gd name="connsiteY2" fmla="*/ 134652 h 134652"/>
                <a:gd name="connsiteX3" fmla="*/ 22865 w 22865"/>
                <a:gd name="connsiteY3" fmla="*/ 134652 h 134652"/>
                <a:gd name="connsiteX4" fmla="*/ 13973 w 22865"/>
                <a:gd name="connsiteY4" fmla="*/ 0 h 134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5" h="134652">
                  <a:moveTo>
                    <a:pt x="11433" y="2541"/>
                  </a:moveTo>
                  <a:lnTo>
                    <a:pt x="0" y="11433"/>
                  </a:lnTo>
                  <a:lnTo>
                    <a:pt x="7622" y="134652"/>
                  </a:lnTo>
                  <a:lnTo>
                    <a:pt x="22865" y="134652"/>
                  </a:lnTo>
                  <a:lnTo>
                    <a:pt x="13973" y="0"/>
                  </a:lnTo>
                  <a:close/>
                </a:path>
              </a:pathLst>
            </a:custGeom>
            <a:solidFill>
              <a:srgbClr val="000000"/>
            </a:solidFill>
            <a:ln w="12688"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77A5FDB7-5688-4E1E-982C-39D270D14FC7}"/>
                </a:ext>
              </a:extLst>
            </p:cNvPr>
            <p:cNvSpPr/>
            <p:nvPr/>
          </p:nvSpPr>
          <p:spPr>
            <a:xfrm>
              <a:off x="1744112" y="6468392"/>
              <a:ext cx="651660" cy="248979"/>
            </a:xfrm>
            <a:custGeom>
              <a:avLst/>
              <a:gdLst>
                <a:gd name="connsiteX0" fmla="*/ 15243 w 651660"/>
                <a:gd name="connsiteY0" fmla="*/ 5081 h 248979"/>
                <a:gd name="connsiteX1" fmla="*/ 2541 w 651660"/>
                <a:gd name="connsiteY1" fmla="*/ 0 h 248979"/>
                <a:gd name="connsiteX2" fmla="*/ 1270 w 651660"/>
                <a:gd name="connsiteY2" fmla="*/ 0 h 248979"/>
                <a:gd name="connsiteX3" fmla="*/ 5081 w 651660"/>
                <a:gd name="connsiteY3" fmla="*/ 2540 h 248979"/>
                <a:gd name="connsiteX4" fmla="*/ 3811 w 651660"/>
                <a:gd name="connsiteY4" fmla="*/ 12703 h 248979"/>
                <a:gd name="connsiteX5" fmla="*/ 3811 w 651660"/>
                <a:gd name="connsiteY5" fmla="*/ 12703 h 248979"/>
                <a:gd name="connsiteX6" fmla="*/ 0 w 651660"/>
                <a:gd name="connsiteY6" fmla="*/ 15243 h 248979"/>
                <a:gd name="connsiteX7" fmla="*/ 637687 w 651660"/>
                <a:gd name="connsiteY7" fmla="*/ 248979 h 248979"/>
                <a:gd name="connsiteX8" fmla="*/ 647849 w 651660"/>
                <a:gd name="connsiteY8" fmla="*/ 240087 h 248979"/>
                <a:gd name="connsiteX9" fmla="*/ 651660 w 651660"/>
                <a:gd name="connsiteY9" fmla="*/ 237547 h 248979"/>
                <a:gd name="connsiteX10" fmla="*/ 15243 w 651660"/>
                <a:gd name="connsiteY10" fmla="*/ 5081 h 248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1660" h="248979">
                  <a:moveTo>
                    <a:pt x="15243" y="5081"/>
                  </a:moveTo>
                  <a:lnTo>
                    <a:pt x="2541" y="0"/>
                  </a:lnTo>
                  <a:lnTo>
                    <a:pt x="1270" y="0"/>
                  </a:lnTo>
                  <a:cubicBezTo>
                    <a:pt x="2541" y="0"/>
                    <a:pt x="3811" y="1270"/>
                    <a:pt x="5081" y="2540"/>
                  </a:cubicBezTo>
                  <a:cubicBezTo>
                    <a:pt x="7622" y="6352"/>
                    <a:pt x="6351" y="10162"/>
                    <a:pt x="3811" y="12703"/>
                  </a:cubicBezTo>
                  <a:cubicBezTo>
                    <a:pt x="3811" y="12703"/>
                    <a:pt x="3811" y="12703"/>
                    <a:pt x="3811" y="12703"/>
                  </a:cubicBezTo>
                  <a:lnTo>
                    <a:pt x="0" y="15243"/>
                  </a:lnTo>
                  <a:lnTo>
                    <a:pt x="637687" y="248979"/>
                  </a:lnTo>
                  <a:lnTo>
                    <a:pt x="647849" y="240087"/>
                  </a:lnTo>
                  <a:lnTo>
                    <a:pt x="651660" y="237547"/>
                  </a:lnTo>
                  <a:lnTo>
                    <a:pt x="15243" y="5081"/>
                  </a:lnTo>
                  <a:close/>
                </a:path>
              </a:pathLst>
            </a:custGeom>
            <a:solidFill>
              <a:srgbClr val="000000"/>
            </a:solidFill>
            <a:ln w="12688"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5AF96D8-DC69-4D47-B49C-343ACA803C09}"/>
                </a:ext>
              </a:extLst>
            </p:cNvPr>
            <p:cNvSpPr/>
            <p:nvPr/>
          </p:nvSpPr>
          <p:spPr>
            <a:xfrm>
              <a:off x="1235995" y="6469662"/>
              <a:ext cx="514968" cy="386172"/>
            </a:xfrm>
            <a:custGeom>
              <a:avLst/>
              <a:gdLst>
                <a:gd name="connsiteX0" fmla="*/ 511928 w 514968"/>
                <a:gd name="connsiteY0" fmla="*/ 12703 h 386172"/>
                <a:gd name="connsiteX1" fmla="*/ 513198 w 514968"/>
                <a:gd name="connsiteY1" fmla="*/ 2541 h 386172"/>
                <a:gd name="connsiteX2" fmla="*/ 513198 w 514968"/>
                <a:gd name="connsiteY2" fmla="*/ 2541 h 386172"/>
                <a:gd name="connsiteX3" fmla="*/ 509387 w 514968"/>
                <a:gd name="connsiteY3" fmla="*/ 0 h 386172"/>
                <a:gd name="connsiteX4" fmla="*/ 508117 w 514968"/>
                <a:gd name="connsiteY4" fmla="*/ 0 h 386172"/>
                <a:gd name="connsiteX5" fmla="*/ 506847 w 514968"/>
                <a:gd name="connsiteY5" fmla="*/ 0 h 386172"/>
                <a:gd name="connsiteX6" fmla="*/ 505577 w 514968"/>
                <a:gd name="connsiteY6" fmla="*/ 0 h 386172"/>
                <a:gd name="connsiteX7" fmla="*/ 504306 w 514968"/>
                <a:gd name="connsiteY7" fmla="*/ 1270 h 386172"/>
                <a:gd name="connsiteX8" fmla="*/ 503036 w 514968"/>
                <a:gd name="connsiteY8" fmla="*/ 1270 h 386172"/>
                <a:gd name="connsiteX9" fmla="*/ 503036 w 514968"/>
                <a:gd name="connsiteY9" fmla="*/ 1270 h 386172"/>
                <a:gd name="connsiteX10" fmla="*/ 0 w 514968"/>
                <a:gd name="connsiteY10" fmla="*/ 386173 h 386172"/>
                <a:gd name="connsiteX11" fmla="*/ 25406 w 514968"/>
                <a:gd name="connsiteY11" fmla="*/ 386173 h 386172"/>
                <a:gd name="connsiteX12" fmla="*/ 510658 w 514968"/>
                <a:gd name="connsiteY12" fmla="*/ 16514 h 386172"/>
                <a:gd name="connsiteX13" fmla="*/ 511928 w 514968"/>
                <a:gd name="connsiteY13" fmla="*/ 12703 h 38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68" h="386172">
                  <a:moveTo>
                    <a:pt x="511928" y="12703"/>
                  </a:moveTo>
                  <a:cubicBezTo>
                    <a:pt x="515739" y="10163"/>
                    <a:pt x="515739" y="5082"/>
                    <a:pt x="513198" y="2541"/>
                  </a:cubicBezTo>
                  <a:cubicBezTo>
                    <a:pt x="513198" y="2541"/>
                    <a:pt x="513198" y="2541"/>
                    <a:pt x="513198" y="2541"/>
                  </a:cubicBezTo>
                  <a:cubicBezTo>
                    <a:pt x="511928" y="1270"/>
                    <a:pt x="510658" y="0"/>
                    <a:pt x="509387" y="0"/>
                  </a:cubicBezTo>
                  <a:lnTo>
                    <a:pt x="508117" y="0"/>
                  </a:lnTo>
                  <a:lnTo>
                    <a:pt x="506847" y="0"/>
                  </a:lnTo>
                  <a:lnTo>
                    <a:pt x="505577" y="0"/>
                  </a:lnTo>
                  <a:lnTo>
                    <a:pt x="504306" y="1270"/>
                  </a:lnTo>
                  <a:lnTo>
                    <a:pt x="503036" y="1270"/>
                  </a:lnTo>
                  <a:lnTo>
                    <a:pt x="503036" y="1270"/>
                  </a:lnTo>
                  <a:lnTo>
                    <a:pt x="0" y="386173"/>
                  </a:lnTo>
                  <a:lnTo>
                    <a:pt x="25406" y="386173"/>
                  </a:lnTo>
                  <a:lnTo>
                    <a:pt x="510658" y="16514"/>
                  </a:lnTo>
                  <a:lnTo>
                    <a:pt x="511928" y="12703"/>
                  </a:lnTo>
                  <a:close/>
                </a:path>
              </a:pathLst>
            </a:custGeom>
            <a:solidFill>
              <a:srgbClr val="000000"/>
            </a:solidFill>
            <a:ln w="12688"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14A40102-4135-432B-A93C-34D4833B5691}"/>
                </a:ext>
              </a:extLst>
            </p:cNvPr>
            <p:cNvSpPr/>
            <p:nvPr/>
          </p:nvSpPr>
          <p:spPr>
            <a:xfrm>
              <a:off x="3785473" y="5569016"/>
              <a:ext cx="35568" cy="33028"/>
            </a:xfrm>
            <a:custGeom>
              <a:avLst/>
              <a:gdLst>
                <a:gd name="connsiteX0" fmla="*/ 30487 w 35568"/>
                <a:gd name="connsiteY0" fmla="*/ 5081 h 33028"/>
                <a:gd name="connsiteX1" fmla="*/ 20325 w 35568"/>
                <a:gd name="connsiteY1" fmla="*/ 1270 h 33028"/>
                <a:gd name="connsiteX2" fmla="*/ 20325 w 35568"/>
                <a:gd name="connsiteY2" fmla="*/ 1270 h 33028"/>
                <a:gd name="connsiteX3" fmla="*/ 16514 w 35568"/>
                <a:gd name="connsiteY3" fmla="*/ 0 h 33028"/>
                <a:gd name="connsiteX4" fmla="*/ 0 w 35568"/>
                <a:gd name="connsiteY4" fmla="*/ 12703 h 33028"/>
                <a:gd name="connsiteX5" fmla="*/ 0 w 35568"/>
                <a:gd name="connsiteY5" fmla="*/ 16514 h 33028"/>
                <a:gd name="connsiteX6" fmla="*/ 0 w 35568"/>
                <a:gd name="connsiteY6" fmla="*/ 16514 h 33028"/>
                <a:gd name="connsiteX7" fmla="*/ 0 w 35568"/>
                <a:gd name="connsiteY7" fmla="*/ 27947 h 33028"/>
                <a:gd name="connsiteX8" fmla="*/ 0 w 35568"/>
                <a:gd name="connsiteY8" fmla="*/ 33028 h 33028"/>
                <a:gd name="connsiteX9" fmla="*/ 35568 w 35568"/>
                <a:gd name="connsiteY9" fmla="*/ 3811 h 33028"/>
                <a:gd name="connsiteX10" fmla="*/ 35568 w 35568"/>
                <a:gd name="connsiteY10" fmla="*/ 3811 h 33028"/>
                <a:gd name="connsiteX11" fmla="*/ 30487 w 35568"/>
                <a:gd name="connsiteY11" fmla="*/ 5081 h 3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568" h="33028">
                  <a:moveTo>
                    <a:pt x="30487" y="5081"/>
                  </a:moveTo>
                  <a:lnTo>
                    <a:pt x="20325" y="1270"/>
                  </a:lnTo>
                  <a:lnTo>
                    <a:pt x="20325" y="1270"/>
                  </a:lnTo>
                  <a:lnTo>
                    <a:pt x="16514" y="0"/>
                  </a:lnTo>
                  <a:lnTo>
                    <a:pt x="0" y="12703"/>
                  </a:lnTo>
                  <a:lnTo>
                    <a:pt x="0" y="16514"/>
                  </a:lnTo>
                  <a:lnTo>
                    <a:pt x="0" y="16514"/>
                  </a:lnTo>
                  <a:lnTo>
                    <a:pt x="0" y="27947"/>
                  </a:lnTo>
                  <a:lnTo>
                    <a:pt x="0" y="33028"/>
                  </a:lnTo>
                  <a:lnTo>
                    <a:pt x="35568" y="3811"/>
                  </a:lnTo>
                  <a:lnTo>
                    <a:pt x="35568" y="3811"/>
                  </a:lnTo>
                  <a:cubicBezTo>
                    <a:pt x="34298" y="5081"/>
                    <a:pt x="33028" y="6352"/>
                    <a:pt x="30487" y="5081"/>
                  </a:cubicBezTo>
                  <a:close/>
                </a:path>
              </a:pathLst>
            </a:custGeom>
            <a:solidFill>
              <a:srgbClr val="000000"/>
            </a:solidFill>
            <a:ln w="12688"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C29C6D6A-F49E-4622-87CD-64DFC758C9DE}"/>
                </a:ext>
              </a:extLst>
            </p:cNvPr>
            <p:cNvSpPr/>
            <p:nvPr/>
          </p:nvSpPr>
          <p:spPr>
            <a:xfrm>
              <a:off x="3823581" y="5562664"/>
              <a:ext cx="564" cy="12703"/>
            </a:xfrm>
            <a:custGeom>
              <a:avLst/>
              <a:gdLst>
                <a:gd name="connsiteX0" fmla="*/ 0 w 564"/>
                <a:gd name="connsiteY0" fmla="*/ 0 h 12703"/>
                <a:gd name="connsiteX1" fmla="*/ 0 w 564"/>
                <a:gd name="connsiteY1" fmla="*/ 0 h 12703"/>
                <a:gd name="connsiteX2" fmla="*/ 0 w 564"/>
                <a:gd name="connsiteY2" fmla="*/ 0 h 12703"/>
                <a:gd name="connsiteX3" fmla="*/ 0 w 564"/>
                <a:gd name="connsiteY3" fmla="*/ 0 h 12703"/>
              </a:gdLst>
              <a:ahLst/>
              <a:cxnLst>
                <a:cxn ang="0">
                  <a:pos x="connsiteX0" y="connsiteY0"/>
                </a:cxn>
                <a:cxn ang="0">
                  <a:pos x="connsiteX1" y="connsiteY1"/>
                </a:cxn>
                <a:cxn ang="0">
                  <a:pos x="connsiteX2" y="connsiteY2"/>
                </a:cxn>
                <a:cxn ang="0">
                  <a:pos x="connsiteX3" y="connsiteY3"/>
                </a:cxn>
              </a:cxnLst>
              <a:rect l="l" t="t" r="r" b="b"/>
              <a:pathLst>
                <a:path w="564" h="12703">
                  <a:moveTo>
                    <a:pt x="0" y="0"/>
                  </a:moveTo>
                  <a:lnTo>
                    <a:pt x="0" y="0"/>
                  </a:lnTo>
                  <a:lnTo>
                    <a:pt x="0" y="0"/>
                  </a:lnTo>
                  <a:cubicBezTo>
                    <a:pt x="1270" y="0"/>
                    <a:pt x="0" y="0"/>
                    <a:pt x="0" y="0"/>
                  </a:cubicBezTo>
                  <a:close/>
                </a:path>
              </a:pathLst>
            </a:custGeom>
            <a:solidFill>
              <a:srgbClr val="000000"/>
            </a:solidFill>
            <a:ln w="12688"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A38C0947-F9FD-4556-9A4F-2CBB7F07F5BB}"/>
                </a:ext>
              </a:extLst>
            </p:cNvPr>
            <p:cNvSpPr/>
            <p:nvPr/>
          </p:nvSpPr>
          <p:spPr>
            <a:xfrm>
              <a:off x="2393231" y="6707209"/>
              <a:ext cx="12702" cy="13973"/>
            </a:xfrm>
            <a:custGeom>
              <a:avLst/>
              <a:gdLst>
                <a:gd name="connsiteX0" fmla="*/ 3811 w 12702"/>
                <a:gd name="connsiteY0" fmla="*/ 0 h 13973"/>
                <a:gd name="connsiteX1" fmla="*/ 0 w 12702"/>
                <a:gd name="connsiteY1" fmla="*/ 2541 h 13973"/>
                <a:gd name="connsiteX2" fmla="*/ 10162 w 12702"/>
                <a:gd name="connsiteY2" fmla="*/ 2541 h 13973"/>
                <a:gd name="connsiteX3" fmla="*/ 10162 w 12702"/>
                <a:gd name="connsiteY3" fmla="*/ 12703 h 13973"/>
                <a:gd name="connsiteX4" fmla="*/ 8892 w 12702"/>
                <a:gd name="connsiteY4" fmla="*/ 13973 h 13973"/>
                <a:gd name="connsiteX5" fmla="*/ 12703 w 12702"/>
                <a:gd name="connsiteY5" fmla="*/ 11433 h 13973"/>
                <a:gd name="connsiteX6" fmla="*/ 12703 w 12702"/>
                <a:gd name="connsiteY6" fmla="*/ 11433 h 13973"/>
                <a:gd name="connsiteX7" fmla="*/ 12703 w 12702"/>
                <a:gd name="connsiteY7" fmla="*/ 1270 h 13973"/>
                <a:gd name="connsiteX8" fmla="*/ 3811 w 12702"/>
                <a:gd name="connsiteY8" fmla="*/ 0 h 13973"/>
                <a:gd name="connsiteX9" fmla="*/ 3811 w 12702"/>
                <a:gd name="connsiteY9" fmla="*/ 0 h 1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02" h="13973">
                  <a:moveTo>
                    <a:pt x="3811" y="0"/>
                  </a:moveTo>
                  <a:lnTo>
                    <a:pt x="0" y="2541"/>
                  </a:lnTo>
                  <a:cubicBezTo>
                    <a:pt x="2541" y="0"/>
                    <a:pt x="7622" y="0"/>
                    <a:pt x="10162" y="2541"/>
                  </a:cubicBezTo>
                  <a:cubicBezTo>
                    <a:pt x="12703" y="5082"/>
                    <a:pt x="12703" y="10162"/>
                    <a:pt x="10162" y="12703"/>
                  </a:cubicBezTo>
                  <a:cubicBezTo>
                    <a:pt x="10162" y="12703"/>
                    <a:pt x="8892" y="13973"/>
                    <a:pt x="8892" y="13973"/>
                  </a:cubicBezTo>
                  <a:lnTo>
                    <a:pt x="12703" y="11433"/>
                  </a:lnTo>
                  <a:lnTo>
                    <a:pt x="12703" y="11433"/>
                  </a:lnTo>
                  <a:lnTo>
                    <a:pt x="12703" y="1270"/>
                  </a:lnTo>
                  <a:lnTo>
                    <a:pt x="3811" y="0"/>
                  </a:lnTo>
                  <a:lnTo>
                    <a:pt x="3811" y="0"/>
                  </a:lnTo>
                  <a:close/>
                </a:path>
              </a:pathLst>
            </a:custGeom>
            <a:solidFill>
              <a:srgbClr val="000000"/>
            </a:solidFill>
            <a:ln w="12688"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19E2F490-19C2-478B-BD21-F34CEA204C2C}"/>
                </a:ext>
              </a:extLst>
            </p:cNvPr>
            <p:cNvSpPr/>
            <p:nvPr/>
          </p:nvSpPr>
          <p:spPr>
            <a:xfrm>
              <a:off x="2421178" y="6702445"/>
              <a:ext cx="12702" cy="953"/>
            </a:xfrm>
            <a:custGeom>
              <a:avLst/>
              <a:gdLst>
                <a:gd name="connsiteX0" fmla="*/ 0 w 12702"/>
                <a:gd name="connsiteY0" fmla="*/ 953 h 953"/>
                <a:gd name="connsiteX1" fmla="*/ 0 w 12702"/>
                <a:gd name="connsiteY1" fmla="*/ 953 h 953"/>
                <a:gd name="connsiteX2" fmla="*/ 0 w 12702"/>
                <a:gd name="connsiteY2" fmla="*/ 953 h 953"/>
              </a:gdLst>
              <a:ahLst/>
              <a:cxnLst>
                <a:cxn ang="0">
                  <a:pos x="connsiteX0" y="connsiteY0"/>
                </a:cxn>
                <a:cxn ang="0">
                  <a:pos x="connsiteX1" y="connsiteY1"/>
                </a:cxn>
                <a:cxn ang="0">
                  <a:pos x="connsiteX2" y="connsiteY2"/>
                </a:cxn>
              </a:cxnLst>
              <a:rect l="l" t="t" r="r" b="b"/>
              <a:pathLst>
                <a:path w="12702" h="953">
                  <a:moveTo>
                    <a:pt x="0" y="953"/>
                  </a:moveTo>
                  <a:lnTo>
                    <a:pt x="0" y="953"/>
                  </a:lnTo>
                  <a:cubicBezTo>
                    <a:pt x="0" y="-318"/>
                    <a:pt x="0" y="-318"/>
                    <a:pt x="0" y="953"/>
                  </a:cubicBezTo>
                  <a:close/>
                </a:path>
              </a:pathLst>
            </a:custGeom>
            <a:solidFill>
              <a:srgbClr val="000000"/>
            </a:solidFill>
            <a:ln w="12688"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E252CAE-B574-462D-807C-F3A5C7DEA82B}"/>
                </a:ext>
              </a:extLst>
            </p:cNvPr>
            <p:cNvSpPr/>
            <p:nvPr/>
          </p:nvSpPr>
          <p:spPr>
            <a:xfrm>
              <a:off x="2416097" y="6697047"/>
              <a:ext cx="1270" cy="1269"/>
            </a:xfrm>
            <a:custGeom>
              <a:avLst/>
              <a:gdLst>
                <a:gd name="connsiteX0" fmla="*/ 1270 w 1270"/>
                <a:gd name="connsiteY0" fmla="*/ 1270 h 1269"/>
                <a:gd name="connsiteX1" fmla="*/ 0 w 1270"/>
                <a:gd name="connsiteY1" fmla="*/ 0 h 1269"/>
                <a:gd name="connsiteX2" fmla="*/ 1270 w 1270"/>
                <a:gd name="connsiteY2" fmla="*/ 1270 h 1269"/>
                <a:gd name="connsiteX3" fmla="*/ 1270 w 1270"/>
                <a:gd name="connsiteY3" fmla="*/ 1270 h 1269"/>
              </a:gdLst>
              <a:ahLst/>
              <a:cxnLst>
                <a:cxn ang="0">
                  <a:pos x="connsiteX0" y="connsiteY0"/>
                </a:cxn>
                <a:cxn ang="0">
                  <a:pos x="connsiteX1" y="connsiteY1"/>
                </a:cxn>
                <a:cxn ang="0">
                  <a:pos x="connsiteX2" y="connsiteY2"/>
                </a:cxn>
                <a:cxn ang="0">
                  <a:pos x="connsiteX3" y="connsiteY3"/>
                </a:cxn>
              </a:cxnLst>
              <a:rect l="l" t="t" r="r" b="b"/>
              <a:pathLst>
                <a:path w="1270" h="1269">
                  <a:moveTo>
                    <a:pt x="1270" y="1270"/>
                  </a:moveTo>
                  <a:lnTo>
                    <a:pt x="0" y="0"/>
                  </a:lnTo>
                  <a:lnTo>
                    <a:pt x="1270" y="1270"/>
                  </a:lnTo>
                  <a:lnTo>
                    <a:pt x="1270" y="1270"/>
                  </a:lnTo>
                  <a:close/>
                </a:path>
              </a:pathLst>
            </a:custGeom>
            <a:solidFill>
              <a:srgbClr val="000000"/>
            </a:solidFill>
            <a:ln w="12688"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045A725-A1AD-4335-AE5D-0E81EAE1E8FB}"/>
                </a:ext>
              </a:extLst>
            </p:cNvPr>
            <p:cNvSpPr/>
            <p:nvPr/>
          </p:nvSpPr>
          <p:spPr>
            <a:xfrm>
              <a:off x="2419908" y="6700858"/>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 name="connsiteX4" fmla="*/ 0 w 12702"/>
                <a:gd name="connsiteY4" fmla="*/ 0 h 12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 h="12703">
                  <a:moveTo>
                    <a:pt x="0" y="0"/>
                  </a:moveTo>
                  <a:cubicBezTo>
                    <a:pt x="0" y="0"/>
                    <a:pt x="0" y="0"/>
                    <a:pt x="0" y="0"/>
                  </a:cubicBez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D26C4433-3D92-41F1-8DA9-E8B65D6CDDF9}"/>
                </a:ext>
              </a:extLst>
            </p:cNvPr>
            <p:cNvSpPr/>
            <p:nvPr/>
          </p:nvSpPr>
          <p:spPr>
            <a:xfrm>
              <a:off x="2211580" y="6708428"/>
              <a:ext cx="194406" cy="147407"/>
            </a:xfrm>
            <a:custGeom>
              <a:avLst/>
              <a:gdLst>
                <a:gd name="connsiteX0" fmla="*/ 190544 w 194406"/>
                <a:gd name="connsiteY0" fmla="*/ 14025 h 147407"/>
                <a:gd name="connsiteX1" fmla="*/ 193085 w 194406"/>
                <a:gd name="connsiteY1" fmla="*/ 3863 h 147407"/>
                <a:gd name="connsiteX2" fmla="*/ 182922 w 194406"/>
                <a:gd name="connsiteY2" fmla="*/ 1322 h 147407"/>
                <a:gd name="connsiteX3" fmla="*/ 181652 w 194406"/>
                <a:gd name="connsiteY3" fmla="*/ 2592 h 147407"/>
                <a:gd name="connsiteX4" fmla="*/ 171490 w 194406"/>
                <a:gd name="connsiteY4" fmla="*/ 11484 h 147407"/>
                <a:gd name="connsiteX5" fmla="*/ 0 w 194406"/>
                <a:gd name="connsiteY5" fmla="*/ 147407 h 147407"/>
                <a:gd name="connsiteX6" fmla="*/ 24135 w 194406"/>
                <a:gd name="connsiteY6" fmla="*/ 147407 h 147407"/>
                <a:gd name="connsiteX7" fmla="*/ 179111 w 194406"/>
                <a:gd name="connsiteY7" fmla="*/ 24187 h 147407"/>
                <a:gd name="connsiteX8" fmla="*/ 190544 w 194406"/>
                <a:gd name="connsiteY8" fmla="*/ 14025 h 147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406" h="147407">
                  <a:moveTo>
                    <a:pt x="190544" y="14025"/>
                  </a:moveTo>
                  <a:cubicBezTo>
                    <a:pt x="194355" y="11484"/>
                    <a:pt x="195625" y="7673"/>
                    <a:pt x="193085" y="3863"/>
                  </a:cubicBezTo>
                  <a:cubicBezTo>
                    <a:pt x="190544" y="51"/>
                    <a:pt x="186733" y="-1219"/>
                    <a:pt x="182922" y="1322"/>
                  </a:cubicBezTo>
                  <a:cubicBezTo>
                    <a:pt x="182922" y="1322"/>
                    <a:pt x="181652" y="1322"/>
                    <a:pt x="181652" y="2592"/>
                  </a:cubicBezTo>
                  <a:lnTo>
                    <a:pt x="171490" y="11484"/>
                  </a:lnTo>
                  <a:lnTo>
                    <a:pt x="0" y="147407"/>
                  </a:lnTo>
                  <a:lnTo>
                    <a:pt x="24135" y="147407"/>
                  </a:lnTo>
                  <a:lnTo>
                    <a:pt x="179111" y="24187"/>
                  </a:lnTo>
                  <a:lnTo>
                    <a:pt x="190544" y="14025"/>
                  </a:lnTo>
                  <a:close/>
                </a:path>
              </a:pathLst>
            </a:custGeom>
            <a:solidFill>
              <a:srgbClr val="000000"/>
            </a:solidFill>
            <a:ln w="12688"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4B541C-EE16-4C85-9550-2771C039E95F}"/>
                </a:ext>
              </a:extLst>
            </p:cNvPr>
            <p:cNvSpPr/>
            <p:nvPr/>
          </p:nvSpPr>
          <p:spPr>
            <a:xfrm>
              <a:off x="1073397" y="6194006"/>
              <a:ext cx="16513" cy="24135"/>
            </a:xfrm>
            <a:custGeom>
              <a:avLst/>
              <a:gdLst>
                <a:gd name="connsiteX0" fmla="*/ 16514 w 16513"/>
                <a:gd name="connsiteY0" fmla="*/ 17784 h 24135"/>
                <a:gd name="connsiteX1" fmla="*/ 15243 w 16513"/>
                <a:gd name="connsiteY1" fmla="*/ 8892 h 24135"/>
                <a:gd name="connsiteX2" fmla="*/ 3811 w 16513"/>
                <a:gd name="connsiteY2" fmla="*/ 5081 h 24135"/>
                <a:gd name="connsiteX3" fmla="*/ 3811 w 16513"/>
                <a:gd name="connsiteY3" fmla="*/ 5081 h 24135"/>
                <a:gd name="connsiteX4" fmla="*/ 2541 w 16513"/>
                <a:gd name="connsiteY4" fmla="*/ 3811 h 24135"/>
                <a:gd name="connsiteX5" fmla="*/ 1270 w 16513"/>
                <a:gd name="connsiteY5" fmla="*/ 2540 h 24135"/>
                <a:gd name="connsiteX6" fmla="*/ 1270 w 16513"/>
                <a:gd name="connsiteY6" fmla="*/ 2540 h 24135"/>
                <a:gd name="connsiteX7" fmla="*/ 1270 w 16513"/>
                <a:gd name="connsiteY7" fmla="*/ 2540 h 24135"/>
                <a:gd name="connsiteX8" fmla="*/ 0 w 16513"/>
                <a:gd name="connsiteY8" fmla="*/ 1270 h 24135"/>
                <a:gd name="connsiteX9" fmla="*/ 0 w 16513"/>
                <a:gd name="connsiteY9" fmla="*/ 0 h 24135"/>
                <a:gd name="connsiteX10" fmla="*/ 0 w 16513"/>
                <a:gd name="connsiteY10" fmla="*/ 0 h 24135"/>
                <a:gd name="connsiteX11" fmla="*/ 0 w 16513"/>
                <a:gd name="connsiteY11" fmla="*/ 0 h 24135"/>
                <a:gd name="connsiteX12" fmla="*/ 2541 w 16513"/>
                <a:gd name="connsiteY12" fmla="*/ 24136 h 24135"/>
                <a:gd name="connsiteX13" fmla="*/ 2541 w 16513"/>
                <a:gd name="connsiteY13" fmla="*/ 22865 h 24135"/>
                <a:gd name="connsiteX14" fmla="*/ 2541 w 16513"/>
                <a:gd name="connsiteY14" fmla="*/ 21595 h 24135"/>
                <a:gd name="connsiteX15" fmla="*/ 2541 w 16513"/>
                <a:gd name="connsiteY15" fmla="*/ 21595 h 24135"/>
                <a:gd name="connsiteX16" fmla="*/ 3811 w 16513"/>
                <a:gd name="connsiteY16" fmla="*/ 20325 h 24135"/>
                <a:gd name="connsiteX17" fmla="*/ 3811 w 16513"/>
                <a:gd name="connsiteY17" fmla="*/ 19055 h 24135"/>
                <a:gd name="connsiteX18" fmla="*/ 5081 w 16513"/>
                <a:gd name="connsiteY18" fmla="*/ 17784 h 24135"/>
                <a:gd name="connsiteX19" fmla="*/ 6351 w 16513"/>
                <a:gd name="connsiteY19" fmla="*/ 17784 h 24135"/>
                <a:gd name="connsiteX20" fmla="*/ 7622 w 16513"/>
                <a:gd name="connsiteY20" fmla="*/ 17784 h 24135"/>
                <a:gd name="connsiteX21" fmla="*/ 8892 w 16513"/>
                <a:gd name="connsiteY21" fmla="*/ 17784 h 24135"/>
                <a:gd name="connsiteX22" fmla="*/ 10162 w 16513"/>
                <a:gd name="connsiteY22" fmla="*/ 17784 h 24135"/>
                <a:gd name="connsiteX23" fmla="*/ 11433 w 16513"/>
                <a:gd name="connsiteY23" fmla="*/ 17784 h 24135"/>
                <a:gd name="connsiteX24" fmla="*/ 11433 w 16513"/>
                <a:gd name="connsiteY24" fmla="*/ 17784 h 24135"/>
                <a:gd name="connsiteX25" fmla="*/ 16514 w 16513"/>
                <a:gd name="connsiteY25" fmla="*/ 17784 h 2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513" h="24135">
                  <a:moveTo>
                    <a:pt x="16514" y="17784"/>
                  </a:moveTo>
                  <a:lnTo>
                    <a:pt x="15243" y="8892"/>
                  </a:lnTo>
                  <a:lnTo>
                    <a:pt x="3811" y="5081"/>
                  </a:lnTo>
                  <a:lnTo>
                    <a:pt x="3811" y="5081"/>
                  </a:lnTo>
                  <a:lnTo>
                    <a:pt x="2541" y="3811"/>
                  </a:lnTo>
                  <a:cubicBezTo>
                    <a:pt x="2541" y="3811"/>
                    <a:pt x="1270" y="2540"/>
                    <a:pt x="1270" y="2540"/>
                  </a:cubicBezTo>
                  <a:lnTo>
                    <a:pt x="1270" y="2540"/>
                  </a:lnTo>
                  <a:lnTo>
                    <a:pt x="1270" y="2540"/>
                  </a:lnTo>
                  <a:cubicBezTo>
                    <a:pt x="1270" y="2540"/>
                    <a:pt x="1270" y="1270"/>
                    <a:pt x="0" y="1270"/>
                  </a:cubicBezTo>
                  <a:cubicBezTo>
                    <a:pt x="0" y="1270"/>
                    <a:pt x="0" y="0"/>
                    <a:pt x="0" y="0"/>
                  </a:cubicBezTo>
                  <a:lnTo>
                    <a:pt x="0" y="0"/>
                  </a:lnTo>
                  <a:lnTo>
                    <a:pt x="0" y="0"/>
                  </a:lnTo>
                  <a:lnTo>
                    <a:pt x="2541" y="24136"/>
                  </a:lnTo>
                  <a:cubicBezTo>
                    <a:pt x="2541" y="24136"/>
                    <a:pt x="2541" y="22865"/>
                    <a:pt x="2541" y="22865"/>
                  </a:cubicBezTo>
                  <a:cubicBezTo>
                    <a:pt x="2541" y="22865"/>
                    <a:pt x="2541" y="21595"/>
                    <a:pt x="2541" y="21595"/>
                  </a:cubicBezTo>
                  <a:lnTo>
                    <a:pt x="2541" y="21595"/>
                  </a:lnTo>
                  <a:cubicBezTo>
                    <a:pt x="2541" y="21595"/>
                    <a:pt x="2541" y="20325"/>
                    <a:pt x="3811" y="20325"/>
                  </a:cubicBezTo>
                  <a:cubicBezTo>
                    <a:pt x="3811" y="20325"/>
                    <a:pt x="3811" y="19055"/>
                    <a:pt x="3811" y="19055"/>
                  </a:cubicBezTo>
                  <a:lnTo>
                    <a:pt x="5081" y="17784"/>
                  </a:lnTo>
                  <a:lnTo>
                    <a:pt x="6351" y="17784"/>
                  </a:lnTo>
                  <a:lnTo>
                    <a:pt x="7622" y="17784"/>
                  </a:lnTo>
                  <a:lnTo>
                    <a:pt x="8892" y="17784"/>
                  </a:lnTo>
                  <a:lnTo>
                    <a:pt x="10162" y="17784"/>
                  </a:lnTo>
                  <a:lnTo>
                    <a:pt x="11433" y="17784"/>
                  </a:lnTo>
                  <a:lnTo>
                    <a:pt x="11433" y="17784"/>
                  </a:lnTo>
                  <a:lnTo>
                    <a:pt x="16514" y="17784"/>
                  </a:lnTo>
                  <a:close/>
                </a:path>
              </a:pathLst>
            </a:custGeom>
            <a:solidFill>
              <a:srgbClr val="000000"/>
            </a:solidFill>
            <a:ln w="12688"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90648C37-ADA7-4B69-9996-E53261CB9BA9}"/>
                </a:ext>
              </a:extLst>
            </p:cNvPr>
            <p:cNvSpPr/>
            <p:nvPr/>
          </p:nvSpPr>
          <p:spPr>
            <a:xfrm>
              <a:off x="1073397" y="6190195"/>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cubicBezTo>
                    <a:pt x="0" y="0"/>
                    <a:pt x="0" y="0"/>
                    <a:pt x="0" y="0"/>
                  </a:cubicBezTo>
                  <a:lnTo>
                    <a:pt x="0" y="0"/>
                  </a:lnTo>
                  <a:cubicBezTo>
                    <a:pt x="0" y="0"/>
                    <a:pt x="0" y="0"/>
                    <a:pt x="0" y="0"/>
                  </a:cubicBezTo>
                  <a:close/>
                </a:path>
              </a:pathLst>
            </a:custGeom>
            <a:solidFill>
              <a:srgbClr val="000000"/>
            </a:solidFill>
            <a:ln w="12688"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94C61DED-9EAE-49FF-80AC-9609ADD8E778}"/>
                </a:ext>
              </a:extLst>
            </p:cNvPr>
            <p:cNvSpPr/>
            <p:nvPr/>
          </p:nvSpPr>
          <p:spPr>
            <a:xfrm>
              <a:off x="1075938" y="6218142"/>
              <a:ext cx="12702" cy="12703"/>
            </a:xfrm>
            <a:custGeom>
              <a:avLst/>
              <a:gdLst>
                <a:gd name="connsiteX0" fmla="*/ 0 w 12702"/>
                <a:gd name="connsiteY0" fmla="*/ 0 h 12703"/>
                <a:gd name="connsiteX1" fmla="*/ 0 w 12702"/>
                <a:gd name="connsiteY1" fmla="*/ 0 h 12703"/>
              </a:gdLst>
              <a:ahLst/>
              <a:cxnLst>
                <a:cxn ang="0">
                  <a:pos x="connsiteX0" y="connsiteY0"/>
                </a:cxn>
                <a:cxn ang="0">
                  <a:pos x="connsiteX1" y="connsiteY1"/>
                </a:cxn>
              </a:cxnLst>
              <a:rect l="l" t="t" r="r" b="b"/>
              <a:pathLst>
                <a:path w="12702" h="12703">
                  <a:moveTo>
                    <a:pt x="0" y="0"/>
                  </a:moveTo>
                  <a:lnTo>
                    <a:pt x="0" y="0"/>
                  </a:lnTo>
                  <a:close/>
                </a:path>
              </a:pathLst>
            </a:custGeom>
            <a:solidFill>
              <a:srgbClr val="000000"/>
            </a:solidFill>
            <a:ln w="12688"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3C636F8A-FB25-46D2-B878-98A59C246821}"/>
                </a:ext>
              </a:extLst>
            </p:cNvPr>
            <p:cNvSpPr/>
            <p:nvPr/>
          </p:nvSpPr>
          <p:spPr>
            <a:xfrm>
              <a:off x="1074667" y="6187655"/>
              <a:ext cx="12702" cy="12703"/>
            </a:xfrm>
            <a:custGeom>
              <a:avLst/>
              <a:gdLst>
                <a:gd name="connsiteX0" fmla="*/ 0 w 12702"/>
                <a:gd name="connsiteY0" fmla="*/ 0 h 12703"/>
                <a:gd name="connsiteX1" fmla="*/ 0 w 12702"/>
                <a:gd name="connsiteY1" fmla="*/ 0 h 12703"/>
                <a:gd name="connsiteX2" fmla="*/ 0 w 12702"/>
                <a:gd name="connsiteY2" fmla="*/ 0 h 12703"/>
              </a:gdLst>
              <a:ahLst/>
              <a:cxnLst>
                <a:cxn ang="0">
                  <a:pos x="connsiteX0" y="connsiteY0"/>
                </a:cxn>
                <a:cxn ang="0">
                  <a:pos x="connsiteX1" y="connsiteY1"/>
                </a:cxn>
                <a:cxn ang="0">
                  <a:pos x="connsiteX2" y="connsiteY2"/>
                </a:cxn>
              </a:cxnLst>
              <a:rect l="l" t="t" r="r" b="b"/>
              <a:pathLst>
                <a:path w="12702" h="12703">
                  <a:moveTo>
                    <a:pt x="0" y="0"/>
                  </a:move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4F1CFA52-C837-463B-887A-CEA21F0F9FFD}"/>
                </a:ext>
              </a:extLst>
            </p:cNvPr>
            <p:cNvSpPr/>
            <p:nvPr/>
          </p:nvSpPr>
          <p:spPr>
            <a:xfrm>
              <a:off x="1074667" y="6196547"/>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57028251-4167-4BD8-B7DB-B0A76A565CBC}"/>
                </a:ext>
              </a:extLst>
            </p:cNvPr>
            <p:cNvSpPr/>
            <p:nvPr/>
          </p:nvSpPr>
          <p:spPr>
            <a:xfrm>
              <a:off x="1075938" y="5735426"/>
              <a:ext cx="619903" cy="454768"/>
            </a:xfrm>
            <a:custGeom>
              <a:avLst/>
              <a:gdLst>
                <a:gd name="connsiteX0" fmla="*/ 7622 w 619903"/>
                <a:gd name="connsiteY0" fmla="*/ 449688 h 454768"/>
                <a:gd name="connsiteX1" fmla="*/ 20325 w 619903"/>
                <a:gd name="connsiteY1" fmla="*/ 454769 h 454768"/>
                <a:gd name="connsiteX2" fmla="*/ 619903 w 619903"/>
                <a:gd name="connsiteY2" fmla="*/ 16514 h 454768"/>
                <a:gd name="connsiteX3" fmla="*/ 618633 w 619903"/>
                <a:gd name="connsiteY3" fmla="*/ 3811 h 454768"/>
                <a:gd name="connsiteX4" fmla="*/ 618633 w 619903"/>
                <a:gd name="connsiteY4" fmla="*/ 0 h 454768"/>
                <a:gd name="connsiteX5" fmla="*/ 0 w 619903"/>
                <a:gd name="connsiteY5" fmla="*/ 450958 h 454768"/>
                <a:gd name="connsiteX6" fmla="*/ 0 w 619903"/>
                <a:gd name="connsiteY6" fmla="*/ 450958 h 454768"/>
                <a:gd name="connsiteX7" fmla="*/ 7622 w 619903"/>
                <a:gd name="connsiteY7" fmla="*/ 449688 h 4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903" h="454768">
                  <a:moveTo>
                    <a:pt x="7622" y="449688"/>
                  </a:moveTo>
                  <a:lnTo>
                    <a:pt x="20325" y="454769"/>
                  </a:lnTo>
                  <a:lnTo>
                    <a:pt x="619903" y="16514"/>
                  </a:lnTo>
                  <a:lnTo>
                    <a:pt x="618633" y="3811"/>
                  </a:lnTo>
                  <a:lnTo>
                    <a:pt x="618633" y="0"/>
                  </a:lnTo>
                  <a:lnTo>
                    <a:pt x="0" y="450958"/>
                  </a:lnTo>
                  <a:lnTo>
                    <a:pt x="0" y="450958"/>
                  </a:lnTo>
                  <a:cubicBezTo>
                    <a:pt x="2541" y="449688"/>
                    <a:pt x="5081" y="449688"/>
                    <a:pt x="7622" y="449688"/>
                  </a:cubicBezTo>
                  <a:close/>
                </a:path>
              </a:pathLst>
            </a:custGeom>
            <a:solidFill>
              <a:srgbClr val="000000"/>
            </a:solidFill>
            <a:ln w="12688"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A2294EA3-2D18-4C89-9313-7AC5878B5499}"/>
                </a:ext>
              </a:extLst>
            </p:cNvPr>
            <p:cNvSpPr/>
            <p:nvPr/>
          </p:nvSpPr>
          <p:spPr>
            <a:xfrm>
              <a:off x="1073397" y="6191465"/>
              <a:ext cx="12702" cy="1270"/>
            </a:xfrm>
            <a:custGeom>
              <a:avLst/>
              <a:gdLst>
                <a:gd name="connsiteX0" fmla="*/ 0 w 12702"/>
                <a:gd name="connsiteY0" fmla="*/ 0 h 1270"/>
                <a:gd name="connsiteX1" fmla="*/ 0 w 12702"/>
                <a:gd name="connsiteY1" fmla="*/ 1270 h 1270"/>
                <a:gd name="connsiteX2" fmla="*/ 0 w 12702"/>
                <a:gd name="connsiteY2" fmla="*/ 0 h 1270"/>
                <a:gd name="connsiteX3" fmla="*/ 0 w 12702"/>
                <a:gd name="connsiteY3" fmla="*/ 0 h 1270"/>
              </a:gdLst>
              <a:ahLst/>
              <a:cxnLst>
                <a:cxn ang="0">
                  <a:pos x="connsiteX0" y="connsiteY0"/>
                </a:cxn>
                <a:cxn ang="0">
                  <a:pos x="connsiteX1" y="connsiteY1"/>
                </a:cxn>
                <a:cxn ang="0">
                  <a:pos x="connsiteX2" y="connsiteY2"/>
                </a:cxn>
                <a:cxn ang="0">
                  <a:pos x="connsiteX3" y="connsiteY3"/>
                </a:cxn>
              </a:cxnLst>
              <a:rect l="l" t="t" r="r" b="b"/>
              <a:pathLst>
                <a:path w="12702" h="1270">
                  <a:moveTo>
                    <a:pt x="0" y="0"/>
                  </a:moveTo>
                  <a:cubicBezTo>
                    <a:pt x="0" y="0"/>
                    <a:pt x="0" y="1270"/>
                    <a:pt x="0" y="1270"/>
                  </a:cubicBezTo>
                  <a:cubicBezTo>
                    <a:pt x="0" y="1270"/>
                    <a:pt x="0" y="0"/>
                    <a:pt x="0" y="0"/>
                  </a:cubicBezTo>
                  <a:lnTo>
                    <a:pt x="0" y="0"/>
                  </a:lnTo>
                  <a:close/>
                </a:path>
              </a:pathLst>
            </a:custGeom>
            <a:solidFill>
              <a:srgbClr val="000000"/>
            </a:solidFill>
            <a:ln w="12688"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3898E73C-22CE-412E-AA74-DDC5401EFDAA}"/>
                </a:ext>
              </a:extLst>
            </p:cNvPr>
            <p:cNvSpPr/>
            <p:nvPr/>
          </p:nvSpPr>
          <p:spPr>
            <a:xfrm>
              <a:off x="1074667" y="6187655"/>
              <a:ext cx="12702" cy="952"/>
            </a:xfrm>
            <a:custGeom>
              <a:avLst/>
              <a:gdLst>
                <a:gd name="connsiteX0" fmla="*/ 0 w 12702"/>
                <a:gd name="connsiteY0" fmla="*/ 0 h 952"/>
                <a:gd name="connsiteX1" fmla="*/ 0 w 12702"/>
                <a:gd name="connsiteY1" fmla="*/ 0 h 952"/>
                <a:gd name="connsiteX2" fmla="*/ 0 w 12702"/>
                <a:gd name="connsiteY2" fmla="*/ 0 h 952"/>
                <a:gd name="connsiteX3" fmla="*/ 0 w 12702"/>
                <a:gd name="connsiteY3" fmla="*/ 0 h 952"/>
              </a:gdLst>
              <a:ahLst/>
              <a:cxnLst>
                <a:cxn ang="0">
                  <a:pos x="connsiteX0" y="connsiteY0"/>
                </a:cxn>
                <a:cxn ang="0">
                  <a:pos x="connsiteX1" y="connsiteY1"/>
                </a:cxn>
                <a:cxn ang="0">
                  <a:pos x="connsiteX2" y="connsiteY2"/>
                </a:cxn>
                <a:cxn ang="0">
                  <a:pos x="connsiteX3" y="connsiteY3"/>
                </a:cxn>
              </a:cxnLst>
              <a:rect l="l" t="t" r="r" b="b"/>
              <a:pathLst>
                <a:path w="12702" h="952">
                  <a:moveTo>
                    <a:pt x="0" y="0"/>
                  </a:moveTo>
                  <a:cubicBezTo>
                    <a:pt x="0" y="1270"/>
                    <a:pt x="0" y="1270"/>
                    <a:pt x="0" y="0"/>
                  </a:cubicBezTo>
                  <a:cubicBezTo>
                    <a:pt x="0" y="1270"/>
                    <a:pt x="0" y="1270"/>
                    <a:pt x="0" y="0"/>
                  </a:cubicBezTo>
                  <a:lnTo>
                    <a:pt x="0" y="0"/>
                  </a:lnTo>
                  <a:close/>
                </a:path>
              </a:pathLst>
            </a:custGeom>
            <a:solidFill>
              <a:srgbClr val="000000"/>
            </a:solidFill>
            <a:ln w="12688"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56D7E6CD-B6C8-4317-AF1E-E715C63F8B5F}"/>
                </a:ext>
              </a:extLst>
            </p:cNvPr>
            <p:cNvSpPr/>
            <p:nvPr/>
          </p:nvSpPr>
          <p:spPr>
            <a:xfrm>
              <a:off x="1075938" y="6216871"/>
              <a:ext cx="12702" cy="1270"/>
            </a:xfrm>
            <a:custGeom>
              <a:avLst/>
              <a:gdLst>
                <a:gd name="connsiteX0" fmla="*/ 0 w 12702"/>
                <a:gd name="connsiteY0" fmla="*/ 1270 h 1270"/>
                <a:gd name="connsiteX1" fmla="*/ 0 w 12702"/>
                <a:gd name="connsiteY1" fmla="*/ 1270 h 1270"/>
                <a:gd name="connsiteX2" fmla="*/ 0 w 12702"/>
                <a:gd name="connsiteY2" fmla="*/ 0 h 1270"/>
                <a:gd name="connsiteX3" fmla="*/ 0 w 12702"/>
                <a:gd name="connsiteY3" fmla="*/ 1270 h 1270"/>
                <a:gd name="connsiteX4" fmla="*/ 0 w 12702"/>
                <a:gd name="connsiteY4" fmla="*/ 1270 h 1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 h="1270">
                  <a:moveTo>
                    <a:pt x="0" y="1270"/>
                  </a:moveTo>
                  <a:lnTo>
                    <a:pt x="0" y="1270"/>
                  </a:lnTo>
                  <a:cubicBezTo>
                    <a:pt x="0" y="1270"/>
                    <a:pt x="0" y="0"/>
                    <a:pt x="0" y="0"/>
                  </a:cubicBezTo>
                  <a:cubicBezTo>
                    <a:pt x="0" y="0"/>
                    <a:pt x="0" y="0"/>
                    <a:pt x="0" y="1270"/>
                  </a:cubicBezTo>
                  <a:lnTo>
                    <a:pt x="0" y="1270"/>
                  </a:lnTo>
                  <a:close/>
                </a:path>
              </a:pathLst>
            </a:custGeom>
            <a:solidFill>
              <a:srgbClr val="000000"/>
            </a:solidFill>
            <a:ln w="12688"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4A78D3FC-ACE6-4B91-9CB5-0299EC5A01B4}"/>
                </a:ext>
              </a:extLst>
            </p:cNvPr>
            <p:cNvSpPr/>
            <p:nvPr/>
          </p:nvSpPr>
          <p:spPr>
            <a:xfrm>
              <a:off x="1086100" y="6210520"/>
              <a:ext cx="650389" cy="250250"/>
            </a:xfrm>
            <a:custGeom>
              <a:avLst/>
              <a:gdLst>
                <a:gd name="connsiteX0" fmla="*/ 641498 w 650389"/>
                <a:gd name="connsiteY0" fmla="*/ 250250 h 250250"/>
                <a:gd name="connsiteX1" fmla="*/ 644039 w 650389"/>
                <a:gd name="connsiteY1" fmla="*/ 250250 h 250250"/>
                <a:gd name="connsiteX2" fmla="*/ 645309 w 650389"/>
                <a:gd name="connsiteY2" fmla="*/ 250250 h 250250"/>
                <a:gd name="connsiteX3" fmla="*/ 646579 w 650389"/>
                <a:gd name="connsiteY3" fmla="*/ 250250 h 250250"/>
                <a:gd name="connsiteX4" fmla="*/ 647849 w 650389"/>
                <a:gd name="connsiteY4" fmla="*/ 248980 h 250250"/>
                <a:gd name="connsiteX5" fmla="*/ 649120 w 650389"/>
                <a:gd name="connsiteY5" fmla="*/ 247709 h 250250"/>
                <a:gd name="connsiteX6" fmla="*/ 650390 w 650389"/>
                <a:gd name="connsiteY6" fmla="*/ 245169 h 250250"/>
                <a:gd name="connsiteX7" fmla="*/ 650390 w 650389"/>
                <a:gd name="connsiteY7" fmla="*/ 245169 h 250250"/>
                <a:gd name="connsiteX8" fmla="*/ 650390 w 650389"/>
                <a:gd name="connsiteY8" fmla="*/ 245169 h 250250"/>
                <a:gd name="connsiteX9" fmla="*/ 650390 w 650389"/>
                <a:gd name="connsiteY9" fmla="*/ 242628 h 250250"/>
                <a:gd name="connsiteX10" fmla="*/ 650390 w 650389"/>
                <a:gd name="connsiteY10" fmla="*/ 241358 h 250250"/>
                <a:gd name="connsiteX11" fmla="*/ 645309 w 650389"/>
                <a:gd name="connsiteY11" fmla="*/ 235006 h 250250"/>
                <a:gd name="connsiteX12" fmla="*/ 633876 w 650389"/>
                <a:gd name="connsiteY12" fmla="*/ 231196 h 250250"/>
                <a:gd name="connsiteX13" fmla="*/ 3811 w 650389"/>
                <a:gd name="connsiteY13" fmla="*/ 1270 h 250250"/>
                <a:gd name="connsiteX14" fmla="*/ 0 w 650389"/>
                <a:gd name="connsiteY14" fmla="*/ 0 h 250250"/>
                <a:gd name="connsiteX15" fmla="*/ 0 w 650389"/>
                <a:gd name="connsiteY15" fmla="*/ 0 h 250250"/>
                <a:gd name="connsiteX16" fmla="*/ 5081 w 650389"/>
                <a:gd name="connsiteY16" fmla="*/ 6352 h 250250"/>
                <a:gd name="connsiteX17" fmla="*/ 6351 w 650389"/>
                <a:gd name="connsiteY17" fmla="*/ 17784 h 250250"/>
                <a:gd name="connsiteX18" fmla="*/ 641498 w 650389"/>
                <a:gd name="connsiteY18" fmla="*/ 250250 h 250250"/>
                <a:gd name="connsiteX19" fmla="*/ 641498 w 650389"/>
                <a:gd name="connsiteY19" fmla="*/ 250250 h 250250"/>
                <a:gd name="connsiteX20" fmla="*/ 641498 w 650389"/>
                <a:gd name="connsiteY20" fmla="*/ 250250 h 25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0389" h="250250">
                  <a:moveTo>
                    <a:pt x="641498" y="250250"/>
                  </a:moveTo>
                  <a:lnTo>
                    <a:pt x="644039" y="250250"/>
                  </a:lnTo>
                  <a:lnTo>
                    <a:pt x="645309" y="250250"/>
                  </a:lnTo>
                  <a:lnTo>
                    <a:pt x="646579" y="250250"/>
                  </a:lnTo>
                  <a:cubicBezTo>
                    <a:pt x="646579" y="250250"/>
                    <a:pt x="647849" y="250250"/>
                    <a:pt x="647849" y="248980"/>
                  </a:cubicBezTo>
                  <a:cubicBezTo>
                    <a:pt x="647849" y="248980"/>
                    <a:pt x="649120" y="248980"/>
                    <a:pt x="649120" y="247709"/>
                  </a:cubicBezTo>
                  <a:cubicBezTo>
                    <a:pt x="649120" y="247709"/>
                    <a:pt x="650390" y="246439"/>
                    <a:pt x="650390" y="245169"/>
                  </a:cubicBezTo>
                  <a:lnTo>
                    <a:pt x="650390" y="245169"/>
                  </a:lnTo>
                  <a:lnTo>
                    <a:pt x="650390" y="245169"/>
                  </a:lnTo>
                  <a:cubicBezTo>
                    <a:pt x="650390" y="243899"/>
                    <a:pt x="650390" y="243899"/>
                    <a:pt x="650390" y="242628"/>
                  </a:cubicBezTo>
                  <a:cubicBezTo>
                    <a:pt x="650390" y="242628"/>
                    <a:pt x="650390" y="242628"/>
                    <a:pt x="650390" y="241358"/>
                  </a:cubicBezTo>
                  <a:cubicBezTo>
                    <a:pt x="650390" y="238818"/>
                    <a:pt x="647849" y="236277"/>
                    <a:pt x="645309" y="235006"/>
                  </a:cubicBezTo>
                  <a:lnTo>
                    <a:pt x="633876" y="231196"/>
                  </a:lnTo>
                  <a:lnTo>
                    <a:pt x="3811" y="1270"/>
                  </a:lnTo>
                  <a:lnTo>
                    <a:pt x="0" y="0"/>
                  </a:lnTo>
                  <a:lnTo>
                    <a:pt x="0" y="0"/>
                  </a:lnTo>
                  <a:cubicBezTo>
                    <a:pt x="2541" y="1270"/>
                    <a:pt x="5081" y="3811"/>
                    <a:pt x="5081" y="6352"/>
                  </a:cubicBezTo>
                  <a:lnTo>
                    <a:pt x="6351" y="17784"/>
                  </a:lnTo>
                  <a:lnTo>
                    <a:pt x="641498" y="250250"/>
                  </a:lnTo>
                  <a:lnTo>
                    <a:pt x="641498" y="250250"/>
                  </a:lnTo>
                  <a:lnTo>
                    <a:pt x="641498" y="250250"/>
                  </a:lnTo>
                  <a:close/>
                </a:path>
              </a:pathLst>
            </a:custGeom>
            <a:solidFill>
              <a:srgbClr val="000000"/>
            </a:solidFill>
            <a:ln w="12688"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EADBAC55-5983-4467-A7CE-BDD6DEBB9DA4}"/>
                </a:ext>
              </a:extLst>
            </p:cNvPr>
            <p:cNvSpPr/>
            <p:nvPr/>
          </p:nvSpPr>
          <p:spPr>
            <a:xfrm>
              <a:off x="1075938" y="6214331"/>
              <a:ext cx="1270" cy="1269"/>
            </a:xfrm>
            <a:custGeom>
              <a:avLst/>
              <a:gdLst>
                <a:gd name="connsiteX0" fmla="*/ 0 w 1270"/>
                <a:gd name="connsiteY0" fmla="*/ 1270 h 1269"/>
                <a:gd name="connsiteX1" fmla="*/ 1270 w 1270"/>
                <a:gd name="connsiteY1" fmla="*/ 0 h 1269"/>
                <a:gd name="connsiteX2" fmla="*/ 0 w 1270"/>
                <a:gd name="connsiteY2" fmla="*/ 1270 h 1269"/>
                <a:gd name="connsiteX3" fmla="*/ 0 w 1270"/>
                <a:gd name="connsiteY3" fmla="*/ 1270 h 1269"/>
              </a:gdLst>
              <a:ahLst/>
              <a:cxnLst>
                <a:cxn ang="0">
                  <a:pos x="connsiteX0" y="connsiteY0"/>
                </a:cxn>
                <a:cxn ang="0">
                  <a:pos x="connsiteX1" y="connsiteY1"/>
                </a:cxn>
                <a:cxn ang="0">
                  <a:pos x="connsiteX2" y="connsiteY2"/>
                </a:cxn>
                <a:cxn ang="0">
                  <a:pos x="connsiteX3" y="connsiteY3"/>
                </a:cxn>
              </a:cxnLst>
              <a:rect l="l" t="t" r="r" b="b"/>
              <a:pathLst>
                <a:path w="1270" h="1269">
                  <a:moveTo>
                    <a:pt x="0" y="1270"/>
                  </a:moveTo>
                  <a:cubicBezTo>
                    <a:pt x="0" y="1270"/>
                    <a:pt x="0" y="0"/>
                    <a:pt x="1270" y="0"/>
                  </a:cubicBezTo>
                  <a:cubicBezTo>
                    <a:pt x="0" y="0"/>
                    <a:pt x="0" y="0"/>
                    <a:pt x="0" y="1270"/>
                  </a:cubicBezTo>
                  <a:lnTo>
                    <a:pt x="0" y="1270"/>
                  </a:lnTo>
                  <a:close/>
                </a:path>
              </a:pathLst>
            </a:custGeom>
            <a:solidFill>
              <a:srgbClr val="000000"/>
            </a:solidFill>
            <a:ln w="12688"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9C7440C-06A3-4EFE-932F-0A0F703FDD0E}"/>
                </a:ext>
              </a:extLst>
            </p:cNvPr>
            <p:cNvSpPr/>
            <p:nvPr/>
          </p:nvSpPr>
          <p:spPr>
            <a:xfrm>
              <a:off x="1073397" y="6183317"/>
              <a:ext cx="654200" cy="252046"/>
            </a:xfrm>
            <a:custGeom>
              <a:avLst/>
              <a:gdLst>
                <a:gd name="connsiteX0" fmla="*/ 0 w 654200"/>
                <a:gd name="connsiteY0" fmla="*/ 11959 h 252046"/>
                <a:gd name="connsiteX1" fmla="*/ 1270 w 654200"/>
                <a:gd name="connsiteY1" fmla="*/ 13229 h 252046"/>
                <a:gd name="connsiteX2" fmla="*/ 1270 w 654200"/>
                <a:gd name="connsiteY2" fmla="*/ 14499 h 252046"/>
                <a:gd name="connsiteX3" fmla="*/ 2541 w 654200"/>
                <a:gd name="connsiteY3" fmla="*/ 15770 h 252046"/>
                <a:gd name="connsiteX4" fmla="*/ 3811 w 654200"/>
                <a:gd name="connsiteY4" fmla="*/ 17040 h 252046"/>
                <a:gd name="connsiteX5" fmla="*/ 3811 w 654200"/>
                <a:gd name="connsiteY5" fmla="*/ 17040 h 252046"/>
                <a:gd name="connsiteX6" fmla="*/ 15243 w 654200"/>
                <a:gd name="connsiteY6" fmla="*/ 20851 h 252046"/>
                <a:gd name="connsiteX7" fmla="*/ 645309 w 654200"/>
                <a:gd name="connsiteY7" fmla="*/ 250776 h 252046"/>
                <a:gd name="connsiteX8" fmla="*/ 650390 w 654200"/>
                <a:gd name="connsiteY8" fmla="*/ 252047 h 252046"/>
                <a:gd name="connsiteX9" fmla="*/ 645309 w 654200"/>
                <a:gd name="connsiteY9" fmla="*/ 241884 h 252046"/>
                <a:gd name="connsiteX10" fmla="*/ 654201 w 654200"/>
                <a:gd name="connsiteY10" fmla="*/ 236803 h 252046"/>
                <a:gd name="connsiteX11" fmla="*/ 654201 w 654200"/>
                <a:gd name="connsiteY11" fmla="*/ 236803 h 252046"/>
                <a:gd name="connsiteX12" fmla="*/ 650390 w 654200"/>
                <a:gd name="connsiteY12" fmla="*/ 235532 h 252046"/>
                <a:gd name="connsiteX13" fmla="*/ 22865 w 654200"/>
                <a:gd name="connsiteY13" fmla="*/ 5608 h 252046"/>
                <a:gd name="connsiteX14" fmla="*/ 10162 w 654200"/>
                <a:gd name="connsiteY14" fmla="*/ 526 h 252046"/>
                <a:gd name="connsiteX15" fmla="*/ 2541 w 654200"/>
                <a:gd name="connsiteY15" fmla="*/ 1796 h 252046"/>
                <a:gd name="connsiteX16" fmla="*/ 1270 w 654200"/>
                <a:gd name="connsiteY16" fmla="*/ 3067 h 252046"/>
                <a:gd name="connsiteX17" fmla="*/ 1270 w 654200"/>
                <a:gd name="connsiteY17" fmla="*/ 3067 h 252046"/>
                <a:gd name="connsiteX18" fmla="*/ 0 w 654200"/>
                <a:gd name="connsiteY18" fmla="*/ 4337 h 252046"/>
                <a:gd name="connsiteX19" fmla="*/ 0 w 654200"/>
                <a:gd name="connsiteY19" fmla="*/ 4337 h 252046"/>
                <a:gd name="connsiteX20" fmla="*/ 0 w 654200"/>
                <a:gd name="connsiteY20" fmla="*/ 4337 h 252046"/>
                <a:gd name="connsiteX21" fmla="*/ 0 w 654200"/>
                <a:gd name="connsiteY21" fmla="*/ 4337 h 252046"/>
                <a:gd name="connsiteX22" fmla="*/ 0 w 654200"/>
                <a:gd name="connsiteY22" fmla="*/ 5608 h 252046"/>
                <a:gd name="connsiteX23" fmla="*/ 0 w 654200"/>
                <a:gd name="connsiteY23" fmla="*/ 6878 h 252046"/>
                <a:gd name="connsiteX24" fmla="*/ 0 w 654200"/>
                <a:gd name="connsiteY24" fmla="*/ 6878 h 252046"/>
                <a:gd name="connsiteX25" fmla="*/ 0 w 654200"/>
                <a:gd name="connsiteY25" fmla="*/ 11959 h 252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4200" h="252046">
                  <a:moveTo>
                    <a:pt x="0" y="11959"/>
                  </a:moveTo>
                  <a:cubicBezTo>
                    <a:pt x="0" y="11959"/>
                    <a:pt x="0" y="13229"/>
                    <a:pt x="1270" y="13229"/>
                  </a:cubicBezTo>
                  <a:lnTo>
                    <a:pt x="1270" y="14499"/>
                  </a:lnTo>
                  <a:cubicBezTo>
                    <a:pt x="1270" y="14499"/>
                    <a:pt x="2541" y="15770"/>
                    <a:pt x="2541" y="15770"/>
                  </a:cubicBezTo>
                  <a:lnTo>
                    <a:pt x="3811" y="17040"/>
                  </a:lnTo>
                  <a:lnTo>
                    <a:pt x="3811" y="17040"/>
                  </a:lnTo>
                  <a:lnTo>
                    <a:pt x="15243" y="20851"/>
                  </a:lnTo>
                  <a:lnTo>
                    <a:pt x="645309" y="250776"/>
                  </a:lnTo>
                  <a:lnTo>
                    <a:pt x="650390" y="252047"/>
                  </a:lnTo>
                  <a:cubicBezTo>
                    <a:pt x="646579" y="250776"/>
                    <a:pt x="644039" y="245695"/>
                    <a:pt x="645309" y="241884"/>
                  </a:cubicBezTo>
                  <a:cubicBezTo>
                    <a:pt x="646579" y="238073"/>
                    <a:pt x="650390" y="235532"/>
                    <a:pt x="654201" y="236803"/>
                  </a:cubicBezTo>
                  <a:cubicBezTo>
                    <a:pt x="654201" y="236803"/>
                    <a:pt x="654201" y="236803"/>
                    <a:pt x="654201" y="236803"/>
                  </a:cubicBezTo>
                  <a:lnTo>
                    <a:pt x="650390" y="235532"/>
                  </a:lnTo>
                  <a:lnTo>
                    <a:pt x="22865" y="5608"/>
                  </a:lnTo>
                  <a:lnTo>
                    <a:pt x="10162" y="526"/>
                  </a:lnTo>
                  <a:cubicBezTo>
                    <a:pt x="7622" y="-744"/>
                    <a:pt x="5081" y="526"/>
                    <a:pt x="2541" y="1796"/>
                  </a:cubicBezTo>
                  <a:lnTo>
                    <a:pt x="1270" y="3067"/>
                  </a:lnTo>
                  <a:lnTo>
                    <a:pt x="1270" y="3067"/>
                  </a:lnTo>
                  <a:cubicBezTo>
                    <a:pt x="1270" y="3067"/>
                    <a:pt x="1270" y="4337"/>
                    <a:pt x="0" y="4337"/>
                  </a:cubicBezTo>
                  <a:lnTo>
                    <a:pt x="0" y="4337"/>
                  </a:lnTo>
                  <a:lnTo>
                    <a:pt x="0" y="4337"/>
                  </a:lnTo>
                  <a:lnTo>
                    <a:pt x="0" y="4337"/>
                  </a:lnTo>
                  <a:cubicBezTo>
                    <a:pt x="0" y="4337"/>
                    <a:pt x="0" y="5608"/>
                    <a:pt x="0" y="5608"/>
                  </a:cubicBezTo>
                  <a:lnTo>
                    <a:pt x="0" y="6878"/>
                  </a:lnTo>
                  <a:lnTo>
                    <a:pt x="0" y="6878"/>
                  </a:lnTo>
                  <a:cubicBezTo>
                    <a:pt x="1270" y="9418"/>
                    <a:pt x="0" y="10689"/>
                    <a:pt x="0" y="11959"/>
                  </a:cubicBezTo>
                  <a:close/>
                </a:path>
              </a:pathLst>
            </a:custGeom>
            <a:solidFill>
              <a:srgbClr val="000000"/>
            </a:solidFill>
            <a:ln w="12688"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FB5A9113-7A8C-49FD-B916-A3A886AFC1BE}"/>
                </a:ext>
              </a:extLst>
            </p:cNvPr>
            <p:cNvSpPr/>
            <p:nvPr/>
          </p:nvSpPr>
          <p:spPr>
            <a:xfrm>
              <a:off x="3807068" y="5515663"/>
              <a:ext cx="64467" cy="45730"/>
            </a:xfrm>
            <a:custGeom>
              <a:avLst/>
              <a:gdLst>
                <a:gd name="connsiteX0" fmla="*/ 0 w 64467"/>
                <a:gd name="connsiteY0" fmla="*/ 39379 h 45730"/>
                <a:gd name="connsiteX1" fmla="*/ 3811 w 64467"/>
                <a:gd name="connsiteY1" fmla="*/ 40650 h 45730"/>
                <a:gd name="connsiteX2" fmla="*/ 3811 w 64467"/>
                <a:gd name="connsiteY2" fmla="*/ 40650 h 45730"/>
                <a:gd name="connsiteX3" fmla="*/ 13973 w 64467"/>
                <a:gd name="connsiteY3" fmla="*/ 44461 h 45730"/>
                <a:gd name="connsiteX4" fmla="*/ 16514 w 64467"/>
                <a:gd name="connsiteY4" fmla="*/ 45731 h 45730"/>
                <a:gd name="connsiteX5" fmla="*/ 58433 w 64467"/>
                <a:gd name="connsiteY5" fmla="*/ 12703 h 45730"/>
                <a:gd name="connsiteX6" fmla="*/ 60974 w 64467"/>
                <a:gd name="connsiteY6" fmla="*/ 10162 h 45730"/>
                <a:gd name="connsiteX7" fmla="*/ 60974 w 64467"/>
                <a:gd name="connsiteY7" fmla="*/ 10162 h 45730"/>
                <a:gd name="connsiteX8" fmla="*/ 62244 w 64467"/>
                <a:gd name="connsiteY8" fmla="*/ 8892 h 45730"/>
                <a:gd name="connsiteX9" fmla="*/ 63515 w 64467"/>
                <a:gd name="connsiteY9" fmla="*/ 7622 h 45730"/>
                <a:gd name="connsiteX10" fmla="*/ 63515 w 64467"/>
                <a:gd name="connsiteY10" fmla="*/ 1270 h 45730"/>
                <a:gd name="connsiteX11" fmla="*/ 57163 w 64467"/>
                <a:gd name="connsiteY11" fmla="*/ 5081 h 45730"/>
                <a:gd name="connsiteX12" fmla="*/ 49541 w 64467"/>
                <a:gd name="connsiteY12" fmla="*/ 0 h 45730"/>
                <a:gd name="connsiteX13" fmla="*/ 47001 w 64467"/>
                <a:gd name="connsiteY13" fmla="*/ 2540 h 45730"/>
                <a:gd name="connsiteX14" fmla="*/ 0 w 64467"/>
                <a:gd name="connsiteY14" fmla="*/ 39379 h 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467" h="45730">
                  <a:moveTo>
                    <a:pt x="0" y="39379"/>
                  </a:moveTo>
                  <a:lnTo>
                    <a:pt x="3811" y="40650"/>
                  </a:lnTo>
                  <a:lnTo>
                    <a:pt x="3811" y="40650"/>
                  </a:lnTo>
                  <a:lnTo>
                    <a:pt x="13973" y="44461"/>
                  </a:lnTo>
                  <a:cubicBezTo>
                    <a:pt x="15243" y="44461"/>
                    <a:pt x="16514" y="45731"/>
                    <a:pt x="16514" y="45731"/>
                  </a:cubicBezTo>
                  <a:lnTo>
                    <a:pt x="58433" y="12703"/>
                  </a:lnTo>
                  <a:lnTo>
                    <a:pt x="60974" y="10162"/>
                  </a:lnTo>
                  <a:lnTo>
                    <a:pt x="60974" y="10162"/>
                  </a:lnTo>
                  <a:lnTo>
                    <a:pt x="62244" y="8892"/>
                  </a:lnTo>
                  <a:lnTo>
                    <a:pt x="63515" y="7622"/>
                  </a:lnTo>
                  <a:cubicBezTo>
                    <a:pt x="64785" y="5081"/>
                    <a:pt x="64785" y="2540"/>
                    <a:pt x="63515" y="1270"/>
                  </a:cubicBezTo>
                  <a:cubicBezTo>
                    <a:pt x="62244" y="3811"/>
                    <a:pt x="59704" y="5081"/>
                    <a:pt x="57163" y="5081"/>
                  </a:cubicBezTo>
                  <a:cubicBezTo>
                    <a:pt x="54622" y="5081"/>
                    <a:pt x="50812" y="3811"/>
                    <a:pt x="49541" y="0"/>
                  </a:cubicBezTo>
                  <a:lnTo>
                    <a:pt x="47001" y="2540"/>
                  </a:lnTo>
                  <a:lnTo>
                    <a:pt x="0" y="39379"/>
                  </a:lnTo>
                  <a:close/>
                </a:path>
              </a:pathLst>
            </a:custGeom>
            <a:solidFill>
              <a:srgbClr val="000000"/>
            </a:solidFill>
            <a:ln w="12688"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003FA9D1-A48D-401B-B287-37CB33041732}"/>
                </a:ext>
              </a:extLst>
            </p:cNvPr>
            <p:cNvSpPr/>
            <p:nvPr/>
          </p:nvSpPr>
          <p:spPr>
            <a:xfrm>
              <a:off x="3805797" y="5558854"/>
              <a:ext cx="19054" cy="17040"/>
            </a:xfrm>
            <a:custGeom>
              <a:avLst/>
              <a:gdLst>
                <a:gd name="connsiteX0" fmla="*/ 10162 w 19054"/>
                <a:gd name="connsiteY0" fmla="*/ 7622 h 17040"/>
                <a:gd name="connsiteX1" fmla="*/ 0 w 19054"/>
                <a:gd name="connsiteY1" fmla="*/ 12703 h 17040"/>
                <a:gd name="connsiteX2" fmla="*/ 0 w 19054"/>
                <a:gd name="connsiteY2" fmla="*/ 12703 h 17040"/>
                <a:gd name="connsiteX3" fmla="*/ 10162 w 19054"/>
                <a:gd name="connsiteY3" fmla="*/ 16514 h 17040"/>
                <a:gd name="connsiteX4" fmla="*/ 17784 w 19054"/>
                <a:gd name="connsiteY4" fmla="*/ 15243 h 17040"/>
                <a:gd name="connsiteX5" fmla="*/ 19054 w 19054"/>
                <a:gd name="connsiteY5" fmla="*/ 13973 h 17040"/>
                <a:gd name="connsiteX6" fmla="*/ 19054 w 19054"/>
                <a:gd name="connsiteY6" fmla="*/ 12703 h 17040"/>
                <a:gd name="connsiteX7" fmla="*/ 19054 w 19054"/>
                <a:gd name="connsiteY7" fmla="*/ 12703 h 17040"/>
                <a:gd name="connsiteX8" fmla="*/ 19054 w 19054"/>
                <a:gd name="connsiteY8" fmla="*/ 11433 h 17040"/>
                <a:gd name="connsiteX9" fmla="*/ 19054 w 19054"/>
                <a:gd name="connsiteY9" fmla="*/ 10162 h 17040"/>
                <a:gd name="connsiteX10" fmla="*/ 19054 w 19054"/>
                <a:gd name="connsiteY10" fmla="*/ 8892 h 17040"/>
                <a:gd name="connsiteX11" fmla="*/ 19054 w 19054"/>
                <a:gd name="connsiteY11" fmla="*/ 7622 h 17040"/>
                <a:gd name="connsiteX12" fmla="*/ 17784 w 19054"/>
                <a:gd name="connsiteY12" fmla="*/ 6352 h 17040"/>
                <a:gd name="connsiteX13" fmla="*/ 16514 w 19054"/>
                <a:gd name="connsiteY13" fmla="*/ 5081 h 17040"/>
                <a:gd name="connsiteX14" fmla="*/ 16514 w 19054"/>
                <a:gd name="connsiteY14" fmla="*/ 5081 h 17040"/>
                <a:gd name="connsiteX15" fmla="*/ 13973 w 19054"/>
                <a:gd name="connsiteY15" fmla="*/ 3811 h 17040"/>
                <a:gd name="connsiteX16" fmla="*/ 3811 w 19054"/>
                <a:gd name="connsiteY16" fmla="*/ 0 h 17040"/>
                <a:gd name="connsiteX17" fmla="*/ 3811 w 19054"/>
                <a:gd name="connsiteY17" fmla="*/ 0 h 17040"/>
                <a:gd name="connsiteX18" fmla="*/ 10162 w 19054"/>
                <a:gd name="connsiteY18" fmla="*/ 7622 h 1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4" h="17040">
                  <a:moveTo>
                    <a:pt x="10162" y="7622"/>
                  </a:moveTo>
                  <a:cubicBezTo>
                    <a:pt x="8892" y="11433"/>
                    <a:pt x="5081" y="13973"/>
                    <a:pt x="0" y="12703"/>
                  </a:cubicBezTo>
                  <a:lnTo>
                    <a:pt x="0" y="12703"/>
                  </a:lnTo>
                  <a:lnTo>
                    <a:pt x="10162" y="16514"/>
                  </a:lnTo>
                  <a:cubicBezTo>
                    <a:pt x="12703" y="17784"/>
                    <a:pt x="15243" y="16514"/>
                    <a:pt x="17784" y="15243"/>
                  </a:cubicBezTo>
                  <a:lnTo>
                    <a:pt x="19054" y="13973"/>
                  </a:lnTo>
                  <a:cubicBezTo>
                    <a:pt x="19054" y="13973"/>
                    <a:pt x="19054" y="12703"/>
                    <a:pt x="19054" y="12703"/>
                  </a:cubicBezTo>
                  <a:lnTo>
                    <a:pt x="19054" y="12703"/>
                  </a:lnTo>
                  <a:cubicBezTo>
                    <a:pt x="19054" y="12703"/>
                    <a:pt x="19054" y="12703"/>
                    <a:pt x="19054" y="11433"/>
                  </a:cubicBezTo>
                  <a:cubicBezTo>
                    <a:pt x="19054" y="11433"/>
                    <a:pt x="19054" y="10162"/>
                    <a:pt x="19054" y="10162"/>
                  </a:cubicBezTo>
                  <a:cubicBezTo>
                    <a:pt x="19054" y="10162"/>
                    <a:pt x="19054" y="8892"/>
                    <a:pt x="19054" y="8892"/>
                  </a:cubicBezTo>
                  <a:lnTo>
                    <a:pt x="19054" y="7622"/>
                  </a:lnTo>
                  <a:cubicBezTo>
                    <a:pt x="19054" y="7622"/>
                    <a:pt x="19054" y="6352"/>
                    <a:pt x="17784" y="6352"/>
                  </a:cubicBezTo>
                  <a:lnTo>
                    <a:pt x="16514" y="5081"/>
                  </a:lnTo>
                  <a:lnTo>
                    <a:pt x="16514" y="5081"/>
                  </a:lnTo>
                  <a:cubicBezTo>
                    <a:pt x="15243" y="3811"/>
                    <a:pt x="15243" y="3811"/>
                    <a:pt x="13973" y="3811"/>
                  </a:cubicBezTo>
                  <a:lnTo>
                    <a:pt x="3811" y="0"/>
                  </a:lnTo>
                  <a:lnTo>
                    <a:pt x="3811" y="0"/>
                  </a:lnTo>
                  <a:cubicBezTo>
                    <a:pt x="8892" y="0"/>
                    <a:pt x="10162" y="3811"/>
                    <a:pt x="10162" y="7622"/>
                  </a:cubicBezTo>
                  <a:close/>
                </a:path>
              </a:pathLst>
            </a:custGeom>
            <a:solidFill>
              <a:srgbClr val="000000"/>
            </a:solidFill>
            <a:ln w="12688"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C960E746-6290-480D-AF90-E7BC5B601E91}"/>
                </a:ext>
              </a:extLst>
            </p:cNvPr>
            <p:cNvSpPr/>
            <p:nvPr/>
          </p:nvSpPr>
          <p:spPr>
            <a:xfrm>
              <a:off x="1533243" y="3634342"/>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909663E8-BFF4-4DCD-9815-E1E99DE47300}"/>
                </a:ext>
              </a:extLst>
            </p:cNvPr>
            <p:cNvSpPr/>
            <p:nvPr/>
          </p:nvSpPr>
          <p:spPr>
            <a:xfrm>
              <a:off x="1534513" y="3631801"/>
              <a:ext cx="12702" cy="12703"/>
            </a:xfrm>
            <a:custGeom>
              <a:avLst/>
              <a:gdLst>
                <a:gd name="connsiteX0" fmla="*/ 0 w 12702"/>
                <a:gd name="connsiteY0" fmla="*/ 0 h 12703"/>
                <a:gd name="connsiteX1" fmla="*/ 0 w 12702"/>
                <a:gd name="connsiteY1" fmla="*/ 0 h 12703"/>
                <a:gd name="connsiteX2" fmla="*/ 0 w 12702"/>
                <a:gd name="connsiteY2" fmla="*/ 0 h 12703"/>
              </a:gdLst>
              <a:ahLst/>
              <a:cxnLst>
                <a:cxn ang="0">
                  <a:pos x="connsiteX0" y="connsiteY0"/>
                </a:cxn>
                <a:cxn ang="0">
                  <a:pos x="connsiteX1" y="connsiteY1"/>
                </a:cxn>
                <a:cxn ang="0">
                  <a:pos x="connsiteX2" y="connsiteY2"/>
                </a:cxn>
              </a:cxnLst>
              <a:rect l="l" t="t" r="r" b="b"/>
              <a:pathLst>
                <a:path w="12702" h="12703">
                  <a:moveTo>
                    <a:pt x="0" y="0"/>
                  </a:move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AA5F7631-E121-46F7-8824-85EE7F6E8AD1}"/>
                </a:ext>
              </a:extLst>
            </p:cNvPr>
            <p:cNvSpPr/>
            <p:nvPr/>
          </p:nvSpPr>
          <p:spPr>
            <a:xfrm>
              <a:off x="1548487" y="3633071"/>
              <a:ext cx="948908" cy="280737"/>
            </a:xfrm>
            <a:custGeom>
              <a:avLst/>
              <a:gdLst>
                <a:gd name="connsiteX0" fmla="*/ 948909 w 948908"/>
                <a:gd name="connsiteY0" fmla="*/ 266764 h 280737"/>
                <a:gd name="connsiteX1" fmla="*/ 10162 w 948908"/>
                <a:gd name="connsiteY1" fmla="*/ 0 h 280737"/>
                <a:gd name="connsiteX2" fmla="*/ 0 w 948908"/>
                <a:gd name="connsiteY2" fmla="*/ 6352 h 280737"/>
                <a:gd name="connsiteX3" fmla="*/ 0 w 948908"/>
                <a:gd name="connsiteY3" fmla="*/ 12703 h 280737"/>
                <a:gd name="connsiteX4" fmla="*/ 942557 w 948908"/>
                <a:gd name="connsiteY4" fmla="*/ 280737 h 280737"/>
                <a:gd name="connsiteX5" fmla="*/ 942557 w 948908"/>
                <a:gd name="connsiteY5" fmla="*/ 275656 h 280737"/>
                <a:gd name="connsiteX6" fmla="*/ 942557 w 948908"/>
                <a:gd name="connsiteY6" fmla="*/ 274386 h 280737"/>
                <a:gd name="connsiteX7" fmla="*/ 942557 w 948908"/>
                <a:gd name="connsiteY7" fmla="*/ 273116 h 280737"/>
                <a:gd name="connsiteX8" fmla="*/ 942557 w 948908"/>
                <a:gd name="connsiteY8" fmla="*/ 271845 h 280737"/>
                <a:gd name="connsiteX9" fmla="*/ 943828 w 948908"/>
                <a:gd name="connsiteY9" fmla="*/ 270575 h 280737"/>
                <a:gd name="connsiteX10" fmla="*/ 945098 w 948908"/>
                <a:gd name="connsiteY10" fmla="*/ 269305 h 280737"/>
                <a:gd name="connsiteX11" fmla="*/ 946368 w 948908"/>
                <a:gd name="connsiteY11" fmla="*/ 269305 h 280737"/>
                <a:gd name="connsiteX12" fmla="*/ 948909 w 948908"/>
                <a:gd name="connsiteY12" fmla="*/ 266764 h 28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8908" h="280737">
                  <a:moveTo>
                    <a:pt x="948909" y="266764"/>
                  </a:moveTo>
                  <a:lnTo>
                    <a:pt x="10162" y="0"/>
                  </a:lnTo>
                  <a:lnTo>
                    <a:pt x="0" y="6352"/>
                  </a:lnTo>
                  <a:lnTo>
                    <a:pt x="0" y="12703"/>
                  </a:lnTo>
                  <a:lnTo>
                    <a:pt x="942557" y="280737"/>
                  </a:lnTo>
                  <a:lnTo>
                    <a:pt x="942557" y="275656"/>
                  </a:lnTo>
                  <a:cubicBezTo>
                    <a:pt x="942557" y="275656"/>
                    <a:pt x="942557" y="275656"/>
                    <a:pt x="942557" y="274386"/>
                  </a:cubicBezTo>
                  <a:cubicBezTo>
                    <a:pt x="942557" y="274386"/>
                    <a:pt x="942557" y="273116"/>
                    <a:pt x="942557" y="273116"/>
                  </a:cubicBezTo>
                  <a:cubicBezTo>
                    <a:pt x="942557" y="273116"/>
                    <a:pt x="942557" y="271845"/>
                    <a:pt x="942557" y="271845"/>
                  </a:cubicBezTo>
                  <a:cubicBezTo>
                    <a:pt x="942557" y="271845"/>
                    <a:pt x="942557" y="270575"/>
                    <a:pt x="943828" y="270575"/>
                  </a:cubicBezTo>
                  <a:lnTo>
                    <a:pt x="945098" y="269305"/>
                  </a:lnTo>
                  <a:lnTo>
                    <a:pt x="946368" y="269305"/>
                  </a:lnTo>
                  <a:lnTo>
                    <a:pt x="948909" y="266764"/>
                  </a:lnTo>
                  <a:close/>
                </a:path>
              </a:pathLst>
            </a:custGeom>
            <a:solidFill>
              <a:srgbClr val="000000"/>
            </a:solidFill>
            <a:ln w="12688"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78A6EE32-0CA4-43F4-8B17-56585148A355}"/>
                </a:ext>
              </a:extLst>
            </p:cNvPr>
            <p:cNvSpPr/>
            <p:nvPr/>
          </p:nvSpPr>
          <p:spPr>
            <a:xfrm>
              <a:off x="3690201" y="6153356"/>
              <a:ext cx="109245" cy="101624"/>
            </a:xfrm>
            <a:custGeom>
              <a:avLst/>
              <a:gdLst>
                <a:gd name="connsiteX0" fmla="*/ 0 w 109245"/>
                <a:gd name="connsiteY0" fmla="*/ 96543 h 101624"/>
                <a:gd name="connsiteX1" fmla="*/ 0 w 109245"/>
                <a:gd name="connsiteY1" fmla="*/ 97814 h 101624"/>
                <a:gd name="connsiteX2" fmla="*/ 0 w 109245"/>
                <a:gd name="connsiteY2" fmla="*/ 99084 h 101624"/>
                <a:gd name="connsiteX3" fmla="*/ 0 w 109245"/>
                <a:gd name="connsiteY3" fmla="*/ 99084 h 101624"/>
                <a:gd name="connsiteX4" fmla="*/ 0 w 109245"/>
                <a:gd name="connsiteY4" fmla="*/ 99084 h 101624"/>
                <a:gd name="connsiteX5" fmla="*/ 0 w 109245"/>
                <a:gd name="connsiteY5" fmla="*/ 100354 h 101624"/>
                <a:gd name="connsiteX6" fmla="*/ 0 w 109245"/>
                <a:gd name="connsiteY6" fmla="*/ 101624 h 101624"/>
                <a:gd name="connsiteX7" fmla="*/ 0 w 109245"/>
                <a:gd name="connsiteY7" fmla="*/ 101624 h 101624"/>
                <a:gd name="connsiteX8" fmla="*/ 0 w 109245"/>
                <a:gd name="connsiteY8" fmla="*/ 101624 h 101624"/>
                <a:gd name="connsiteX9" fmla="*/ 109245 w 109245"/>
                <a:gd name="connsiteY9" fmla="*/ 11433 h 101624"/>
                <a:gd name="connsiteX10" fmla="*/ 105434 w 109245"/>
                <a:gd name="connsiteY10" fmla="*/ 10163 h 101624"/>
                <a:gd name="connsiteX11" fmla="*/ 105434 w 109245"/>
                <a:gd name="connsiteY11" fmla="*/ 10163 h 101624"/>
                <a:gd name="connsiteX12" fmla="*/ 104164 w 109245"/>
                <a:gd name="connsiteY12" fmla="*/ 8892 h 101624"/>
                <a:gd name="connsiteX13" fmla="*/ 102894 w 109245"/>
                <a:gd name="connsiteY13" fmla="*/ 8892 h 101624"/>
                <a:gd name="connsiteX14" fmla="*/ 101623 w 109245"/>
                <a:gd name="connsiteY14" fmla="*/ 7622 h 101624"/>
                <a:gd name="connsiteX15" fmla="*/ 100353 w 109245"/>
                <a:gd name="connsiteY15" fmla="*/ 6352 h 101624"/>
                <a:gd name="connsiteX16" fmla="*/ 100353 w 109245"/>
                <a:gd name="connsiteY16" fmla="*/ 5081 h 101624"/>
                <a:gd name="connsiteX17" fmla="*/ 100353 w 109245"/>
                <a:gd name="connsiteY17" fmla="*/ 3811 h 101624"/>
                <a:gd name="connsiteX18" fmla="*/ 100353 w 109245"/>
                <a:gd name="connsiteY18" fmla="*/ 3811 h 101624"/>
                <a:gd name="connsiteX19" fmla="*/ 100353 w 109245"/>
                <a:gd name="connsiteY19" fmla="*/ 0 h 101624"/>
                <a:gd name="connsiteX20" fmla="*/ 2541 w 109245"/>
                <a:gd name="connsiteY20" fmla="*/ 80029 h 101624"/>
                <a:gd name="connsiteX21" fmla="*/ 2541 w 109245"/>
                <a:gd name="connsiteY21" fmla="*/ 95273 h 101624"/>
                <a:gd name="connsiteX22" fmla="*/ 0 w 109245"/>
                <a:gd name="connsiteY22" fmla="*/ 96543 h 10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9245" h="101624">
                  <a:moveTo>
                    <a:pt x="0" y="96543"/>
                  </a:moveTo>
                  <a:cubicBezTo>
                    <a:pt x="0" y="96543"/>
                    <a:pt x="0" y="97814"/>
                    <a:pt x="0" y="97814"/>
                  </a:cubicBezTo>
                  <a:cubicBezTo>
                    <a:pt x="0" y="97814"/>
                    <a:pt x="0" y="97814"/>
                    <a:pt x="0" y="99084"/>
                  </a:cubicBezTo>
                  <a:lnTo>
                    <a:pt x="0" y="99084"/>
                  </a:lnTo>
                  <a:lnTo>
                    <a:pt x="0" y="99084"/>
                  </a:lnTo>
                  <a:cubicBezTo>
                    <a:pt x="0" y="99084"/>
                    <a:pt x="0" y="100354"/>
                    <a:pt x="0" y="100354"/>
                  </a:cubicBezTo>
                  <a:lnTo>
                    <a:pt x="0" y="101624"/>
                  </a:lnTo>
                  <a:lnTo>
                    <a:pt x="0" y="101624"/>
                  </a:lnTo>
                  <a:lnTo>
                    <a:pt x="0" y="101624"/>
                  </a:lnTo>
                  <a:lnTo>
                    <a:pt x="109245" y="11433"/>
                  </a:lnTo>
                  <a:lnTo>
                    <a:pt x="105434" y="10163"/>
                  </a:lnTo>
                  <a:lnTo>
                    <a:pt x="105434" y="10163"/>
                  </a:lnTo>
                  <a:lnTo>
                    <a:pt x="104164" y="8892"/>
                  </a:lnTo>
                  <a:lnTo>
                    <a:pt x="102894" y="8892"/>
                  </a:lnTo>
                  <a:lnTo>
                    <a:pt x="101623" y="7622"/>
                  </a:lnTo>
                  <a:lnTo>
                    <a:pt x="100353" y="6352"/>
                  </a:lnTo>
                  <a:cubicBezTo>
                    <a:pt x="100353" y="6352"/>
                    <a:pt x="100353" y="5081"/>
                    <a:pt x="100353" y="5081"/>
                  </a:cubicBezTo>
                  <a:cubicBezTo>
                    <a:pt x="100353" y="5081"/>
                    <a:pt x="100353" y="3811"/>
                    <a:pt x="100353" y="3811"/>
                  </a:cubicBezTo>
                  <a:lnTo>
                    <a:pt x="100353" y="3811"/>
                  </a:lnTo>
                  <a:lnTo>
                    <a:pt x="100353" y="0"/>
                  </a:lnTo>
                  <a:lnTo>
                    <a:pt x="2541" y="80029"/>
                  </a:lnTo>
                  <a:lnTo>
                    <a:pt x="2541" y="95273"/>
                  </a:lnTo>
                  <a:lnTo>
                    <a:pt x="0" y="96543"/>
                  </a:lnTo>
                  <a:close/>
                </a:path>
              </a:pathLst>
            </a:custGeom>
            <a:solidFill>
              <a:srgbClr val="000000"/>
            </a:solidFill>
            <a:ln w="12688"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8B283D43-FA1F-44BB-8874-D4FC17A19D98}"/>
                </a:ext>
              </a:extLst>
            </p:cNvPr>
            <p:cNvSpPr/>
            <p:nvPr/>
          </p:nvSpPr>
          <p:spPr>
            <a:xfrm>
              <a:off x="3723228" y="3347253"/>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3A027927-F8C8-4654-B687-3E04A01C36F0}"/>
                </a:ext>
              </a:extLst>
            </p:cNvPr>
            <p:cNvSpPr/>
            <p:nvPr/>
          </p:nvSpPr>
          <p:spPr>
            <a:xfrm>
              <a:off x="3719417" y="3343442"/>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337A036C-F26D-49B4-8AF2-AFA38B3C27F3}"/>
                </a:ext>
              </a:extLst>
            </p:cNvPr>
            <p:cNvSpPr/>
            <p:nvPr/>
          </p:nvSpPr>
          <p:spPr>
            <a:xfrm>
              <a:off x="3721958" y="3344712"/>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 name="connsiteX4" fmla="*/ 0 w 12702"/>
                <a:gd name="connsiteY4" fmla="*/ 0 h 12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 h="12703">
                  <a:moveTo>
                    <a:pt x="0" y="0"/>
                  </a:moveTo>
                  <a:lnTo>
                    <a:pt x="0" y="0"/>
                  </a:ln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EAA7A77E-B69A-47B3-BCF0-66C0F393BE71}"/>
                </a:ext>
              </a:extLst>
            </p:cNvPr>
            <p:cNvSpPr/>
            <p:nvPr/>
          </p:nvSpPr>
          <p:spPr>
            <a:xfrm>
              <a:off x="3596199" y="3351064"/>
              <a:ext cx="111785" cy="82569"/>
            </a:xfrm>
            <a:custGeom>
              <a:avLst/>
              <a:gdLst>
                <a:gd name="connsiteX0" fmla="*/ 1270 w 111785"/>
                <a:gd name="connsiteY0" fmla="*/ 72408 h 82569"/>
                <a:gd name="connsiteX1" fmla="*/ 1270 w 111785"/>
                <a:gd name="connsiteY1" fmla="*/ 72408 h 82569"/>
                <a:gd name="connsiteX2" fmla="*/ 2540 w 111785"/>
                <a:gd name="connsiteY2" fmla="*/ 72408 h 82569"/>
                <a:gd name="connsiteX3" fmla="*/ 3811 w 111785"/>
                <a:gd name="connsiteY3" fmla="*/ 73678 h 82569"/>
                <a:gd name="connsiteX4" fmla="*/ 5081 w 111785"/>
                <a:gd name="connsiteY4" fmla="*/ 74948 h 82569"/>
                <a:gd name="connsiteX5" fmla="*/ 6351 w 111785"/>
                <a:gd name="connsiteY5" fmla="*/ 76218 h 82569"/>
                <a:gd name="connsiteX6" fmla="*/ 6351 w 111785"/>
                <a:gd name="connsiteY6" fmla="*/ 77489 h 82569"/>
                <a:gd name="connsiteX7" fmla="*/ 6351 w 111785"/>
                <a:gd name="connsiteY7" fmla="*/ 78759 h 82569"/>
                <a:gd name="connsiteX8" fmla="*/ 6351 w 111785"/>
                <a:gd name="connsiteY8" fmla="*/ 78759 h 82569"/>
                <a:gd name="connsiteX9" fmla="*/ 6351 w 111785"/>
                <a:gd name="connsiteY9" fmla="*/ 82570 h 82569"/>
                <a:gd name="connsiteX10" fmla="*/ 111786 w 111785"/>
                <a:gd name="connsiteY10" fmla="*/ 10163 h 82569"/>
                <a:gd name="connsiteX11" fmla="*/ 111786 w 111785"/>
                <a:gd name="connsiteY11" fmla="*/ 2541 h 82569"/>
                <a:gd name="connsiteX12" fmla="*/ 101623 w 111785"/>
                <a:gd name="connsiteY12" fmla="*/ 0 h 82569"/>
                <a:gd name="connsiteX13" fmla="*/ 0 w 111785"/>
                <a:gd name="connsiteY13" fmla="*/ 71137 h 82569"/>
                <a:gd name="connsiteX14" fmla="*/ 1270 w 111785"/>
                <a:gd name="connsiteY14" fmla="*/ 72408 h 8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785" h="82569">
                  <a:moveTo>
                    <a:pt x="1270" y="72408"/>
                  </a:moveTo>
                  <a:lnTo>
                    <a:pt x="1270" y="72408"/>
                  </a:lnTo>
                  <a:lnTo>
                    <a:pt x="2540" y="72408"/>
                  </a:lnTo>
                  <a:cubicBezTo>
                    <a:pt x="2540" y="72408"/>
                    <a:pt x="3811" y="72408"/>
                    <a:pt x="3811" y="73678"/>
                  </a:cubicBezTo>
                  <a:cubicBezTo>
                    <a:pt x="3811" y="73678"/>
                    <a:pt x="5081" y="73678"/>
                    <a:pt x="5081" y="74948"/>
                  </a:cubicBezTo>
                  <a:lnTo>
                    <a:pt x="6351" y="76218"/>
                  </a:lnTo>
                  <a:lnTo>
                    <a:pt x="6351" y="77489"/>
                  </a:lnTo>
                  <a:cubicBezTo>
                    <a:pt x="6351" y="77489"/>
                    <a:pt x="6351" y="78759"/>
                    <a:pt x="6351" y="78759"/>
                  </a:cubicBezTo>
                  <a:lnTo>
                    <a:pt x="6351" y="78759"/>
                  </a:lnTo>
                  <a:lnTo>
                    <a:pt x="6351" y="82570"/>
                  </a:lnTo>
                  <a:lnTo>
                    <a:pt x="111786" y="10163"/>
                  </a:lnTo>
                  <a:lnTo>
                    <a:pt x="111786" y="2541"/>
                  </a:lnTo>
                  <a:lnTo>
                    <a:pt x="101623" y="0"/>
                  </a:lnTo>
                  <a:lnTo>
                    <a:pt x="0" y="71137"/>
                  </a:lnTo>
                  <a:lnTo>
                    <a:pt x="1270" y="72408"/>
                  </a:lnTo>
                  <a:close/>
                </a:path>
              </a:pathLst>
            </a:custGeom>
            <a:solidFill>
              <a:srgbClr val="000000"/>
            </a:solidFill>
            <a:ln w="12688"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7161EF40-C4EF-4E89-A690-593B0DE1CCB8}"/>
                </a:ext>
              </a:extLst>
            </p:cNvPr>
            <p:cNvSpPr/>
            <p:nvPr/>
          </p:nvSpPr>
          <p:spPr>
            <a:xfrm>
              <a:off x="3791824" y="6153356"/>
              <a:ext cx="148624" cy="57689"/>
            </a:xfrm>
            <a:custGeom>
              <a:avLst/>
              <a:gdLst>
                <a:gd name="connsiteX0" fmla="*/ 10162 w 148624"/>
                <a:gd name="connsiteY0" fmla="*/ 3811 h 57689"/>
                <a:gd name="connsiteX1" fmla="*/ 2541 w 148624"/>
                <a:gd name="connsiteY1" fmla="*/ 11433 h 57689"/>
                <a:gd name="connsiteX2" fmla="*/ 2541 w 148624"/>
                <a:gd name="connsiteY2" fmla="*/ 11433 h 57689"/>
                <a:gd name="connsiteX3" fmla="*/ 0 w 148624"/>
                <a:gd name="connsiteY3" fmla="*/ 11433 h 57689"/>
                <a:gd name="connsiteX4" fmla="*/ 0 w 148624"/>
                <a:gd name="connsiteY4" fmla="*/ 11433 h 57689"/>
                <a:gd name="connsiteX5" fmla="*/ 3811 w 148624"/>
                <a:gd name="connsiteY5" fmla="*/ 12703 h 57689"/>
                <a:gd name="connsiteX6" fmla="*/ 125759 w 148624"/>
                <a:gd name="connsiteY6" fmla="*/ 53353 h 57689"/>
                <a:gd name="connsiteX7" fmla="*/ 138462 w 148624"/>
                <a:gd name="connsiteY7" fmla="*/ 57164 h 57689"/>
                <a:gd name="connsiteX8" fmla="*/ 146084 w 148624"/>
                <a:gd name="connsiteY8" fmla="*/ 55893 h 57689"/>
                <a:gd name="connsiteX9" fmla="*/ 147354 w 148624"/>
                <a:gd name="connsiteY9" fmla="*/ 54623 h 57689"/>
                <a:gd name="connsiteX10" fmla="*/ 148624 w 148624"/>
                <a:gd name="connsiteY10" fmla="*/ 53353 h 57689"/>
                <a:gd name="connsiteX11" fmla="*/ 148624 w 148624"/>
                <a:gd name="connsiteY11" fmla="*/ 53353 h 57689"/>
                <a:gd name="connsiteX12" fmla="*/ 148624 w 148624"/>
                <a:gd name="connsiteY12" fmla="*/ 52083 h 57689"/>
                <a:gd name="connsiteX13" fmla="*/ 148624 w 148624"/>
                <a:gd name="connsiteY13" fmla="*/ 50812 h 57689"/>
                <a:gd name="connsiteX14" fmla="*/ 148624 w 148624"/>
                <a:gd name="connsiteY14" fmla="*/ 49542 h 57689"/>
                <a:gd name="connsiteX15" fmla="*/ 148624 w 148624"/>
                <a:gd name="connsiteY15" fmla="*/ 48272 h 57689"/>
                <a:gd name="connsiteX16" fmla="*/ 147354 w 148624"/>
                <a:gd name="connsiteY16" fmla="*/ 47001 h 57689"/>
                <a:gd name="connsiteX17" fmla="*/ 146084 w 148624"/>
                <a:gd name="connsiteY17" fmla="*/ 45731 h 57689"/>
                <a:gd name="connsiteX18" fmla="*/ 144813 w 148624"/>
                <a:gd name="connsiteY18" fmla="*/ 44461 h 57689"/>
                <a:gd name="connsiteX19" fmla="*/ 143543 w 148624"/>
                <a:gd name="connsiteY19" fmla="*/ 44461 h 57689"/>
                <a:gd name="connsiteX20" fmla="*/ 143543 w 148624"/>
                <a:gd name="connsiteY20" fmla="*/ 44461 h 57689"/>
                <a:gd name="connsiteX21" fmla="*/ 139732 w 148624"/>
                <a:gd name="connsiteY21" fmla="*/ 43190 h 57689"/>
                <a:gd name="connsiteX22" fmla="*/ 10162 w 148624"/>
                <a:gd name="connsiteY22" fmla="*/ 0 h 57689"/>
                <a:gd name="connsiteX23" fmla="*/ 10162 w 148624"/>
                <a:gd name="connsiteY23" fmla="*/ 3811 h 5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624" h="57689">
                  <a:moveTo>
                    <a:pt x="10162" y="3811"/>
                  </a:moveTo>
                  <a:cubicBezTo>
                    <a:pt x="10162" y="7622"/>
                    <a:pt x="7622" y="11433"/>
                    <a:pt x="2541" y="11433"/>
                  </a:cubicBezTo>
                  <a:cubicBezTo>
                    <a:pt x="2541" y="11433"/>
                    <a:pt x="2541" y="11433"/>
                    <a:pt x="2541" y="11433"/>
                  </a:cubicBezTo>
                  <a:cubicBezTo>
                    <a:pt x="1270" y="11433"/>
                    <a:pt x="1270" y="11433"/>
                    <a:pt x="0" y="11433"/>
                  </a:cubicBezTo>
                  <a:lnTo>
                    <a:pt x="0" y="11433"/>
                  </a:lnTo>
                  <a:lnTo>
                    <a:pt x="3811" y="12703"/>
                  </a:lnTo>
                  <a:lnTo>
                    <a:pt x="125759" y="53353"/>
                  </a:lnTo>
                  <a:lnTo>
                    <a:pt x="138462" y="57164"/>
                  </a:lnTo>
                  <a:cubicBezTo>
                    <a:pt x="141003" y="58434"/>
                    <a:pt x="143543" y="57164"/>
                    <a:pt x="146084" y="55893"/>
                  </a:cubicBezTo>
                  <a:cubicBezTo>
                    <a:pt x="146084" y="55893"/>
                    <a:pt x="147354" y="54623"/>
                    <a:pt x="147354" y="54623"/>
                  </a:cubicBezTo>
                  <a:cubicBezTo>
                    <a:pt x="147354" y="54623"/>
                    <a:pt x="147354" y="53353"/>
                    <a:pt x="148624" y="53353"/>
                  </a:cubicBezTo>
                  <a:lnTo>
                    <a:pt x="148624" y="53353"/>
                  </a:lnTo>
                  <a:lnTo>
                    <a:pt x="148624" y="52083"/>
                  </a:lnTo>
                  <a:cubicBezTo>
                    <a:pt x="148624" y="52083"/>
                    <a:pt x="148624" y="50812"/>
                    <a:pt x="148624" y="50812"/>
                  </a:cubicBezTo>
                  <a:cubicBezTo>
                    <a:pt x="148624" y="50812"/>
                    <a:pt x="148624" y="49542"/>
                    <a:pt x="148624" y="49542"/>
                  </a:cubicBezTo>
                  <a:lnTo>
                    <a:pt x="148624" y="48272"/>
                  </a:lnTo>
                  <a:lnTo>
                    <a:pt x="147354" y="47001"/>
                  </a:lnTo>
                  <a:lnTo>
                    <a:pt x="146084" y="45731"/>
                  </a:lnTo>
                  <a:lnTo>
                    <a:pt x="144813" y="44461"/>
                  </a:lnTo>
                  <a:lnTo>
                    <a:pt x="143543" y="44461"/>
                  </a:lnTo>
                  <a:lnTo>
                    <a:pt x="143543" y="44461"/>
                  </a:lnTo>
                  <a:lnTo>
                    <a:pt x="139732" y="43190"/>
                  </a:lnTo>
                  <a:lnTo>
                    <a:pt x="10162" y="0"/>
                  </a:lnTo>
                  <a:lnTo>
                    <a:pt x="10162" y="3811"/>
                  </a:lnTo>
                  <a:close/>
                </a:path>
              </a:pathLst>
            </a:custGeom>
            <a:solidFill>
              <a:srgbClr val="000000"/>
            </a:solidFill>
            <a:ln w="12688"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61D7A6C0-DB32-4674-9E34-EEF396EC180F}"/>
                </a:ext>
              </a:extLst>
            </p:cNvPr>
            <p:cNvSpPr/>
            <p:nvPr/>
          </p:nvSpPr>
          <p:spPr>
            <a:xfrm>
              <a:off x="2836881" y="144250"/>
              <a:ext cx="952" cy="564"/>
            </a:xfrm>
            <a:custGeom>
              <a:avLst/>
              <a:gdLst>
                <a:gd name="connsiteX0" fmla="*/ 953 w 952"/>
                <a:gd name="connsiteY0" fmla="*/ 565 h 564"/>
                <a:gd name="connsiteX1" fmla="*/ 953 w 952"/>
                <a:gd name="connsiteY1" fmla="*/ 565 h 564"/>
                <a:gd name="connsiteX2" fmla="*/ 953 w 952"/>
                <a:gd name="connsiteY2" fmla="*/ 565 h 564"/>
                <a:gd name="connsiteX3" fmla="*/ 953 w 952"/>
                <a:gd name="connsiteY3" fmla="*/ 565 h 564"/>
              </a:gdLst>
              <a:ahLst/>
              <a:cxnLst>
                <a:cxn ang="0">
                  <a:pos x="connsiteX0" y="connsiteY0"/>
                </a:cxn>
                <a:cxn ang="0">
                  <a:pos x="connsiteX1" y="connsiteY1"/>
                </a:cxn>
                <a:cxn ang="0">
                  <a:pos x="connsiteX2" y="connsiteY2"/>
                </a:cxn>
                <a:cxn ang="0">
                  <a:pos x="connsiteX3" y="connsiteY3"/>
                </a:cxn>
              </a:cxnLst>
              <a:rect l="l" t="t" r="r" b="b"/>
              <a:pathLst>
                <a:path w="952" h="564">
                  <a:moveTo>
                    <a:pt x="953" y="565"/>
                  </a:moveTo>
                  <a:lnTo>
                    <a:pt x="953" y="565"/>
                  </a:lnTo>
                  <a:lnTo>
                    <a:pt x="953" y="565"/>
                  </a:lnTo>
                  <a:cubicBezTo>
                    <a:pt x="-318" y="-706"/>
                    <a:pt x="-318" y="565"/>
                    <a:pt x="953" y="565"/>
                  </a:cubicBezTo>
                  <a:close/>
                </a:path>
              </a:pathLst>
            </a:custGeom>
            <a:solidFill>
              <a:srgbClr val="000000"/>
            </a:solidFill>
            <a:ln w="12688"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267708F8-282E-4BF5-86F9-F5D9C70DD91A}"/>
                </a:ext>
              </a:extLst>
            </p:cNvPr>
            <p:cNvSpPr/>
            <p:nvPr/>
          </p:nvSpPr>
          <p:spPr>
            <a:xfrm>
              <a:off x="2837834" y="146085"/>
              <a:ext cx="12702" cy="1270"/>
            </a:xfrm>
            <a:custGeom>
              <a:avLst/>
              <a:gdLst>
                <a:gd name="connsiteX0" fmla="*/ 0 w 12702"/>
                <a:gd name="connsiteY0" fmla="*/ 1270 h 1270"/>
                <a:gd name="connsiteX1" fmla="*/ 0 w 12702"/>
                <a:gd name="connsiteY1" fmla="*/ 0 h 1270"/>
                <a:gd name="connsiteX2" fmla="*/ 0 w 12702"/>
                <a:gd name="connsiteY2" fmla="*/ 1270 h 1270"/>
                <a:gd name="connsiteX3" fmla="*/ 0 w 12702"/>
                <a:gd name="connsiteY3" fmla="*/ 1270 h 1270"/>
              </a:gdLst>
              <a:ahLst/>
              <a:cxnLst>
                <a:cxn ang="0">
                  <a:pos x="connsiteX0" y="connsiteY0"/>
                </a:cxn>
                <a:cxn ang="0">
                  <a:pos x="connsiteX1" y="connsiteY1"/>
                </a:cxn>
                <a:cxn ang="0">
                  <a:pos x="connsiteX2" y="connsiteY2"/>
                </a:cxn>
                <a:cxn ang="0">
                  <a:pos x="connsiteX3" y="connsiteY3"/>
                </a:cxn>
              </a:cxnLst>
              <a:rect l="l" t="t" r="r" b="b"/>
              <a:pathLst>
                <a:path w="12702" h="1270">
                  <a:moveTo>
                    <a:pt x="0" y="1270"/>
                  </a:moveTo>
                  <a:lnTo>
                    <a:pt x="0" y="0"/>
                  </a:lnTo>
                  <a:cubicBezTo>
                    <a:pt x="0" y="0"/>
                    <a:pt x="0" y="1270"/>
                    <a:pt x="0" y="1270"/>
                  </a:cubicBezTo>
                  <a:cubicBezTo>
                    <a:pt x="0" y="1270"/>
                    <a:pt x="0" y="1270"/>
                    <a:pt x="0" y="1270"/>
                  </a:cubicBezTo>
                  <a:close/>
                </a:path>
              </a:pathLst>
            </a:custGeom>
            <a:solidFill>
              <a:srgbClr val="000000"/>
            </a:solidFill>
            <a:ln w="12688"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94053E9F-7746-4B80-B033-E924D82364C9}"/>
                </a:ext>
              </a:extLst>
            </p:cNvPr>
            <p:cNvSpPr/>
            <p:nvPr/>
          </p:nvSpPr>
          <p:spPr>
            <a:xfrm>
              <a:off x="2226823" y="35568"/>
              <a:ext cx="604659" cy="116868"/>
            </a:xfrm>
            <a:custGeom>
              <a:avLst/>
              <a:gdLst>
                <a:gd name="connsiteX0" fmla="*/ 7622 w 604659"/>
                <a:gd name="connsiteY0" fmla="*/ 5081 h 116868"/>
                <a:gd name="connsiteX1" fmla="*/ 3811 w 604659"/>
                <a:gd name="connsiteY1" fmla="*/ 15244 h 116868"/>
                <a:gd name="connsiteX2" fmla="*/ 3811 w 604659"/>
                <a:gd name="connsiteY2" fmla="*/ 15244 h 116868"/>
                <a:gd name="connsiteX3" fmla="*/ 1270 w 604659"/>
                <a:gd name="connsiteY3" fmla="*/ 15244 h 116868"/>
                <a:gd name="connsiteX4" fmla="*/ 579254 w 604659"/>
                <a:gd name="connsiteY4" fmla="*/ 116868 h 116868"/>
                <a:gd name="connsiteX5" fmla="*/ 599578 w 604659"/>
                <a:gd name="connsiteY5" fmla="*/ 106706 h 116868"/>
                <a:gd name="connsiteX6" fmla="*/ 599578 w 604659"/>
                <a:gd name="connsiteY6" fmla="*/ 106706 h 116868"/>
                <a:gd name="connsiteX7" fmla="*/ 600849 w 604659"/>
                <a:gd name="connsiteY7" fmla="*/ 106706 h 116868"/>
                <a:gd name="connsiteX8" fmla="*/ 602119 w 604659"/>
                <a:gd name="connsiteY8" fmla="*/ 106706 h 116868"/>
                <a:gd name="connsiteX9" fmla="*/ 602119 w 604659"/>
                <a:gd name="connsiteY9" fmla="*/ 106706 h 116868"/>
                <a:gd name="connsiteX10" fmla="*/ 603389 w 604659"/>
                <a:gd name="connsiteY10" fmla="*/ 106706 h 116868"/>
                <a:gd name="connsiteX11" fmla="*/ 604659 w 604659"/>
                <a:gd name="connsiteY11" fmla="*/ 106706 h 116868"/>
                <a:gd name="connsiteX12" fmla="*/ 604659 w 604659"/>
                <a:gd name="connsiteY12" fmla="*/ 106706 h 116868"/>
                <a:gd name="connsiteX13" fmla="*/ 1270 w 604659"/>
                <a:gd name="connsiteY13" fmla="*/ 0 h 116868"/>
                <a:gd name="connsiteX14" fmla="*/ 0 w 604659"/>
                <a:gd name="connsiteY14" fmla="*/ 0 h 116868"/>
                <a:gd name="connsiteX15" fmla="*/ 7622 w 604659"/>
                <a:gd name="connsiteY15" fmla="*/ 5081 h 11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116868">
                  <a:moveTo>
                    <a:pt x="7622" y="5081"/>
                  </a:moveTo>
                  <a:cubicBezTo>
                    <a:pt x="8892" y="8892"/>
                    <a:pt x="7622" y="12703"/>
                    <a:pt x="3811" y="15244"/>
                  </a:cubicBezTo>
                  <a:cubicBezTo>
                    <a:pt x="3811" y="15244"/>
                    <a:pt x="3811" y="15244"/>
                    <a:pt x="3811" y="15244"/>
                  </a:cubicBezTo>
                  <a:lnTo>
                    <a:pt x="1270" y="15244"/>
                  </a:lnTo>
                  <a:lnTo>
                    <a:pt x="579254" y="116868"/>
                  </a:lnTo>
                  <a:lnTo>
                    <a:pt x="599578" y="106706"/>
                  </a:lnTo>
                  <a:lnTo>
                    <a:pt x="599578" y="106706"/>
                  </a:lnTo>
                  <a:lnTo>
                    <a:pt x="600849" y="106706"/>
                  </a:lnTo>
                  <a:lnTo>
                    <a:pt x="602119" y="106706"/>
                  </a:lnTo>
                  <a:lnTo>
                    <a:pt x="602119" y="106706"/>
                  </a:lnTo>
                  <a:lnTo>
                    <a:pt x="603389" y="106706"/>
                  </a:lnTo>
                  <a:lnTo>
                    <a:pt x="604659" y="106706"/>
                  </a:lnTo>
                  <a:lnTo>
                    <a:pt x="604659" y="106706"/>
                  </a:lnTo>
                  <a:lnTo>
                    <a:pt x="1270" y="0"/>
                  </a:lnTo>
                  <a:lnTo>
                    <a:pt x="0" y="0"/>
                  </a:lnTo>
                  <a:cubicBezTo>
                    <a:pt x="5081" y="1270"/>
                    <a:pt x="6351" y="2541"/>
                    <a:pt x="7622" y="5081"/>
                  </a:cubicBezTo>
                  <a:close/>
                </a:path>
              </a:pathLst>
            </a:custGeom>
            <a:solidFill>
              <a:srgbClr val="000000"/>
            </a:solidFill>
            <a:ln w="12688"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9A4AD23F-B573-47EA-9E40-0D26FAAF55AC}"/>
                </a:ext>
              </a:extLst>
            </p:cNvPr>
            <p:cNvSpPr/>
            <p:nvPr/>
          </p:nvSpPr>
          <p:spPr>
            <a:xfrm>
              <a:off x="2835293" y="142274"/>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263483E7-621E-4FC8-AFE7-963B96838979}"/>
                </a:ext>
              </a:extLst>
            </p:cNvPr>
            <p:cNvSpPr/>
            <p:nvPr/>
          </p:nvSpPr>
          <p:spPr>
            <a:xfrm>
              <a:off x="1100073" y="594502"/>
              <a:ext cx="12702" cy="564"/>
            </a:xfrm>
            <a:custGeom>
              <a:avLst/>
              <a:gdLst>
                <a:gd name="connsiteX0" fmla="*/ 0 w 12702"/>
                <a:gd name="connsiteY0" fmla="*/ 0 h 564"/>
                <a:gd name="connsiteX1" fmla="*/ 0 w 12702"/>
                <a:gd name="connsiteY1" fmla="*/ 0 h 564"/>
                <a:gd name="connsiteX2" fmla="*/ 0 w 12702"/>
                <a:gd name="connsiteY2" fmla="*/ 0 h 564"/>
                <a:gd name="connsiteX3" fmla="*/ 0 w 12702"/>
                <a:gd name="connsiteY3" fmla="*/ 0 h 564"/>
              </a:gdLst>
              <a:ahLst/>
              <a:cxnLst>
                <a:cxn ang="0">
                  <a:pos x="connsiteX0" y="connsiteY0"/>
                </a:cxn>
                <a:cxn ang="0">
                  <a:pos x="connsiteX1" y="connsiteY1"/>
                </a:cxn>
                <a:cxn ang="0">
                  <a:pos x="connsiteX2" y="connsiteY2"/>
                </a:cxn>
                <a:cxn ang="0">
                  <a:pos x="connsiteX3" y="connsiteY3"/>
                </a:cxn>
              </a:cxnLst>
              <a:rect l="l" t="t" r="r" b="b"/>
              <a:pathLst>
                <a:path w="12702" h="564">
                  <a:moveTo>
                    <a:pt x="0" y="0"/>
                  </a:moveTo>
                  <a:cubicBezTo>
                    <a:pt x="0" y="0"/>
                    <a:pt x="0" y="1270"/>
                    <a:pt x="0" y="0"/>
                  </a:cubicBezTo>
                  <a:cubicBezTo>
                    <a:pt x="0" y="1270"/>
                    <a:pt x="0" y="0"/>
                    <a:pt x="0" y="0"/>
                  </a:cubicBezTo>
                  <a:lnTo>
                    <a:pt x="0" y="0"/>
                  </a:lnTo>
                  <a:close/>
                </a:path>
              </a:pathLst>
            </a:custGeom>
            <a:solidFill>
              <a:srgbClr val="000000"/>
            </a:solidFill>
            <a:ln w="12688"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87CEC0B0-2C97-4DF1-B7C8-40FC3E39EB40}"/>
                </a:ext>
              </a:extLst>
            </p:cNvPr>
            <p:cNvSpPr/>
            <p:nvPr/>
          </p:nvSpPr>
          <p:spPr>
            <a:xfrm>
              <a:off x="1103884" y="589421"/>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B1CA66A9-DCFA-4447-BDCC-AF1A84699117}"/>
                </a:ext>
              </a:extLst>
            </p:cNvPr>
            <p:cNvSpPr/>
            <p:nvPr/>
          </p:nvSpPr>
          <p:spPr>
            <a:xfrm>
              <a:off x="1116587" y="591962"/>
              <a:ext cx="602118" cy="130841"/>
            </a:xfrm>
            <a:custGeom>
              <a:avLst/>
              <a:gdLst>
                <a:gd name="connsiteX0" fmla="*/ 597038 w 602118"/>
                <a:gd name="connsiteY0" fmla="*/ 125760 h 130841"/>
                <a:gd name="connsiteX1" fmla="*/ 597038 w 602118"/>
                <a:gd name="connsiteY1" fmla="*/ 125760 h 130841"/>
                <a:gd name="connsiteX2" fmla="*/ 597038 w 602118"/>
                <a:gd name="connsiteY2" fmla="*/ 125760 h 130841"/>
                <a:gd name="connsiteX3" fmla="*/ 597038 w 602118"/>
                <a:gd name="connsiteY3" fmla="*/ 123220 h 130841"/>
                <a:gd name="connsiteX4" fmla="*/ 597038 w 602118"/>
                <a:gd name="connsiteY4" fmla="*/ 121949 h 130841"/>
                <a:gd name="connsiteX5" fmla="*/ 598308 w 602118"/>
                <a:gd name="connsiteY5" fmla="*/ 120679 h 130841"/>
                <a:gd name="connsiteX6" fmla="*/ 598308 w 602118"/>
                <a:gd name="connsiteY6" fmla="*/ 119409 h 130841"/>
                <a:gd name="connsiteX7" fmla="*/ 599578 w 602118"/>
                <a:gd name="connsiteY7" fmla="*/ 118138 h 130841"/>
                <a:gd name="connsiteX8" fmla="*/ 602119 w 602118"/>
                <a:gd name="connsiteY8" fmla="*/ 116868 h 130841"/>
                <a:gd name="connsiteX9" fmla="*/ 15243 w 602118"/>
                <a:gd name="connsiteY9" fmla="*/ 0 h 130841"/>
                <a:gd name="connsiteX10" fmla="*/ 0 w 602118"/>
                <a:gd name="connsiteY10" fmla="*/ 7622 h 130841"/>
                <a:gd name="connsiteX11" fmla="*/ 0 w 602118"/>
                <a:gd name="connsiteY11" fmla="*/ 12703 h 130841"/>
                <a:gd name="connsiteX12" fmla="*/ 597038 w 602118"/>
                <a:gd name="connsiteY12" fmla="*/ 130841 h 130841"/>
                <a:gd name="connsiteX13" fmla="*/ 597038 w 602118"/>
                <a:gd name="connsiteY13" fmla="*/ 125760 h 13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2118" h="130841">
                  <a:moveTo>
                    <a:pt x="597038" y="125760"/>
                  </a:moveTo>
                  <a:lnTo>
                    <a:pt x="597038" y="125760"/>
                  </a:lnTo>
                  <a:lnTo>
                    <a:pt x="597038" y="125760"/>
                  </a:lnTo>
                  <a:cubicBezTo>
                    <a:pt x="597038" y="124490"/>
                    <a:pt x="597038" y="124490"/>
                    <a:pt x="597038" y="123220"/>
                  </a:cubicBezTo>
                  <a:cubicBezTo>
                    <a:pt x="597038" y="123220"/>
                    <a:pt x="597038" y="123220"/>
                    <a:pt x="597038" y="121949"/>
                  </a:cubicBezTo>
                  <a:cubicBezTo>
                    <a:pt x="597038" y="121949"/>
                    <a:pt x="597038" y="120679"/>
                    <a:pt x="598308" y="120679"/>
                  </a:cubicBezTo>
                  <a:lnTo>
                    <a:pt x="598308" y="119409"/>
                  </a:lnTo>
                  <a:lnTo>
                    <a:pt x="599578" y="118138"/>
                  </a:lnTo>
                  <a:lnTo>
                    <a:pt x="602119" y="116868"/>
                  </a:lnTo>
                  <a:lnTo>
                    <a:pt x="15243" y="0"/>
                  </a:lnTo>
                  <a:lnTo>
                    <a:pt x="0" y="7622"/>
                  </a:lnTo>
                  <a:lnTo>
                    <a:pt x="0" y="12703"/>
                  </a:lnTo>
                  <a:lnTo>
                    <a:pt x="597038" y="130841"/>
                  </a:lnTo>
                  <a:lnTo>
                    <a:pt x="597038" y="125760"/>
                  </a:lnTo>
                  <a:close/>
                </a:path>
              </a:pathLst>
            </a:custGeom>
            <a:solidFill>
              <a:srgbClr val="000000"/>
            </a:solidFill>
            <a:ln w="12688"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72559576-3670-4F7E-A288-545B6868BE0F}"/>
                </a:ext>
              </a:extLst>
            </p:cNvPr>
            <p:cNvSpPr/>
            <p:nvPr/>
          </p:nvSpPr>
          <p:spPr>
            <a:xfrm>
              <a:off x="2837834" y="148061"/>
              <a:ext cx="12702" cy="564"/>
            </a:xfrm>
            <a:custGeom>
              <a:avLst/>
              <a:gdLst>
                <a:gd name="connsiteX0" fmla="*/ 0 w 12702"/>
                <a:gd name="connsiteY0" fmla="*/ 565 h 564"/>
                <a:gd name="connsiteX1" fmla="*/ 0 w 12702"/>
                <a:gd name="connsiteY1" fmla="*/ 565 h 564"/>
                <a:gd name="connsiteX2" fmla="*/ 0 w 12702"/>
                <a:gd name="connsiteY2" fmla="*/ 565 h 564"/>
                <a:gd name="connsiteX3" fmla="*/ 0 w 12702"/>
                <a:gd name="connsiteY3" fmla="*/ 565 h 564"/>
              </a:gdLst>
              <a:ahLst/>
              <a:cxnLst>
                <a:cxn ang="0">
                  <a:pos x="connsiteX0" y="connsiteY0"/>
                </a:cxn>
                <a:cxn ang="0">
                  <a:pos x="connsiteX1" y="connsiteY1"/>
                </a:cxn>
                <a:cxn ang="0">
                  <a:pos x="connsiteX2" y="connsiteY2"/>
                </a:cxn>
                <a:cxn ang="0">
                  <a:pos x="connsiteX3" y="connsiteY3"/>
                </a:cxn>
              </a:cxnLst>
              <a:rect l="l" t="t" r="r" b="b"/>
              <a:pathLst>
                <a:path w="12702" h="564">
                  <a:moveTo>
                    <a:pt x="0" y="565"/>
                  </a:moveTo>
                  <a:lnTo>
                    <a:pt x="0" y="565"/>
                  </a:lnTo>
                  <a:cubicBezTo>
                    <a:pt x="0" y="565"/>
                    <a:pt x="0" y="565"/>
                    <a:pt x="0" y="565"/>
                  </a:cubicBezTo>
                  <a:cubicBezTo>
                    <a:pt x="0" y="-706"/>
                    <a:pt x="0" y="565"/>
                    <a:pt x="0" y="565"/>
                  </a:cubicBezTo>
                  <a:close/>
                </a:path>
              </a:pathLst>
            </a:custGeom>
            <a:solidFill>
              <a:srgbClr val="000000"/>
            </a:solidFill>
            <a:ln w="12688"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E829E970-EDCE-4C2C-8028-7F338C11201C}"/>
                </a:ext>
              </a:extLst>
            </p:cNvPr>
            <p:cNvSpPr/>
            <p:nvPr/>
          </p:nvSpPr>
          <p:spPr>
            <a:xfrm>
              <a:off x="2832753" y="142274"/>
              <a:ext cx="1270" cy="12703"/>
            </a:xfrm>
            <a:custGeom>
              <a:avLst/>
              <a:gdLst>
                <a:gd name="connsiteX0" fmla="*/ 1270 w 1270"/>
                <a:gd name="connsiteY0" fmla="*/ 0 h 12703"/>
                <a:gd name="connsiteX1" fmla="*/ 0 w 1270"/>
                <a:gd name="connsiteY1" fmla="*/ 0 h 12703"/>
                <a:gd name="connsiteX2" fmla="*/ 1270 w 1270"/>
                <a:gd name="connsiteY2" fmla="*/ 0 h 12703"/>
              </a:gdLst>
              <a:ahLst/>
              <a:cxnLst>
                <a:cxn ang="0">
                  <a:pos x="connsiteX0" y="connsiteY0"/>
                </a:cxn>
                <a:cxn ang="0">
                  <a:pos x="connsiteX1" y="connsiteY1"/>
                </a:cxn>
                <a:cxn ang="0">
                  <a:pos x="connsiteX2" y="connsiteY2"/>
                </a:cxn>
              </a:cxnLst>
              <a:rect l="l" t="t" r="r" b="b"/>
              <a:pathLst>
                <a:path w="1270" h="12703">
                  <a:moveTo>
                    <a:pt x="1270" y="0"/>
                  </a:moveTo>
                  <a:lnTo>
                    <a:pt x="0" y="0"/>
                  </a:lnTo>
                  <a:cubicBezTo>
                    <a:pt x="0" y="0"/>
                    <a:pt x="0" y="0"/>
                    <a:pt x="1270" y="0"/>
                  </a:cubicBezTo>
                  <a:close/>
                </a:path>
              </a:pathLst>
            </a:custGeom>
            <a:solidFill>
              <a:srgbClr val="000000"/>
            </a:solidFill>
            <a:ln w="12688"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1AB0DAF5-922B-42B2-B86C-2B4E013918F2}"/>
                </a:ext>
              </a:extLst>
            </p:cNvPr>
            <p:cNvSpPr/>
            <p:nvPr/>
          </p:nvSpPr>
          <p:spPr>
            <a:xfrm>
              <a:off x="2835293" y="143544"/>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cubicBezTo>
                    <a:pt x="0" y="0"/>
                    <a:pt x="0" y="0"/>
                    <a:pt x="0" y="0"/>
                  </a:cubicBezTo>
                  <a:close/>
                </a:path>
              </a:pathLst>
            </a:custGeom>
            <a:solidFill>
              <a:srgbClr val="000000"/>
            </a:solidFill>
            <a:ln w="12688"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DCE6EC76-4F6B-4D92-88EC-2441C354BF56}"/>
                </a:ext>
              </a:extLst>
            </p:cNvPr>
            <p:cNvSpPr/>
            <p:nvPr/>
          </p:nvSpPr>
          <p:spPr>
            <a:xfrm>
              <a:off x="2837834" y="144814"/>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AD7112D1-ACAD-42CA-909D-3852057AA3C0}"/>
                </a:ext>
              </a:extLst>
            </p:cNvPr>
            <p:cNvSpPr/>
            <p:nvPr/>
          </p:nvSpPr>
          <p:spPr>
            <a:xfrm>
              <a:off x="1717436" y="141003"/>
              <a:ext cx="1110236" cy="579259"/>
            </a:xfrm>
            <a:custGeom>
              <a:avLst/>
              <a:gdLst>
                <a:gd name="connsiteX0" fmla="*/ 0 w 1110236"/>
                <a:gd name="connsiteY0" fmla="*/ 569097 h 579259"/>
                <a:gd name="connsiteX1" fmla="*/ 0 w 1110236"/>
                <a:gd name="connsiteY1" fmla="*/ 569097 h 579259"/>
                <a:gd name="connsiteX2" fmla="*/ 2541 w 1110236"/>
                <a:gd name="connsiteY2" fmla="*/ 567826 h 579259"/>
                <a:gd name="connsiteX3" fmla="*/ 10162 w 1110236"/>
                <a:gd name="connsiteY3" fmla="*/ 574178 h 579259"/>
                <a:gd name="connsiteX4" fmla="*/ 10162 w 1110236"/>
                <a:gd name="connsiteY4" fmla="*/ 574178 h 579259"/>
                <a:gd name="connsiteX5" fmla="*/ 10162 w 1110236"/>
                <a:gd name="connsiteY5" fmla="*/ 579259 h 579259"/>
                <a:gd name="connsiteX6" fmla="*/ 1106425 w 1110236"/>
                <a:gd name="connsiteY6" fmla="*/ 19055 h 579259"/>
                <a:gd name="connsiteX7" fmla="*/ 1106425 w 1110236"/>
                <a:gd name="connsiteY7" fmla="*/ 7622 h 579259"/>
                <a:gd name="connsiteX8" fmla="*/ 1110236 w 1110236"/>
                <a:gd name="connsiteY8" fmla="*/ 0 h 579259"/>
                <a:gd name="connsiteX9" fmla="*/ 1110236 w 1110236"/>
                <a:gd name="connsiteY9" fmla="*/ 0 h 579259"/>
                <a:gd name="connsiteX10" fmla="*/ 1089911 w 1110236"/>
                <a:gd name="connsiteY10" fmla="*/ 11433 h 579259"/>
                <a:gd name="connsiteX11" fmla="*/ 2541 w 1110236"/>
                <a:gd name="connsiteY11" fmla="*/ 567826 h 579259"/>
                <a:gd name="connsiteX12" fmla="*/ 0 w 1110236"/>
                <a:gd name="connsiteY12" fmla="*/ 569097 h 579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0236" h="579259">
                  <a:moveTo>
                    <a:pt x="0" y="569097"/>
                  </a:moveTo>
                  <a:lnTo>
                    <a:pt x="0" y="569097"/>
                  </a:lnTo>
                  <a:cubicBezTo>
                    <a:pt x="0" y="569097"/>
                    <a:pt x="1270" y="567826"/>
                    <a:pt x="2541" y="567826"/>
                  </a:cubicBezTo>
                  <a:cubicBezTo>
                    <a:pt x="6351" y="567826"/>
                    <a:pt x="10162" y="570367"/>
                    <a:pt x="10162" y="574178"/>
                  </a:cubicBezTo>
                  <a:cubicBezTo>
                    <a:pt x="10162" y="574178"/>
                    <a:pt x="10162" y="574178"/>
                    <a:pt x="10162" y="574178"/>
                  </a:cubicBezTo>
                  <a:lnTo>
                    <a:pt x="10162" y="579259"/>
                  </a:lnTo>
                  <a:lnTo>
                    <a:pt x="1106425" y="19055"/>
                  </a:lnTo>
                  <a:lnTo>
                    <a:pt x="1106425" y="7622"/>
                  </a:lnTo>
                  <a:cubicBezTo>
                    <a:pt x="1106425" y="5081"/>
                    <a:pt x="1107696" y="2541"/>
                    <a:pt x="1110236" y="0"/>
                  </a:cubicBezTo>
                  <a:lnTo>
                    <a:pt x="1110236" y="0"/>
                  </a:lnTo>
                  <a:lnTo>
                    <a:pt x="1089911" y="11433"/>
                  </a:lnTo>
                  <a:lnTo>
                    <a:pt x="2541" y="567826"/>
                  </a:lnTo>
                  <a:lnTo>
                    <a:pt x="0" y="569097"/>
                  </a:lnTo>
                  <a:close/>
                </a:path>
              </a:pathLst>
            </a:custGeom>
            <a:solidFill>
              <a:srgbClr val="000000"/>
            </a:solidFill>
            <a:ln w="12688"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8D1D0340-1511-497F-84F1-3E6C2981D6C6}"/>
                </a:ext>
              </a:extLst>
            </p:cNvPr>
            <p:cNvSpPr/>
            <p:nvPr/>
          </p:nvSpPr>
          <p:spPr>
            <a:xfrm>
              <a:off x="1413836" y="4369848"/>
              <a:ext cx="45730" cy="470012"/>
            </a:xfrm>
            <a:custGeom>
              <a:avLst/>
              <a:gdLst>
                <a:gd name="connsiteX0" fmla="*/ 38109 w 45730"/>
                <a:gd name="connsiteY0" fmla="*/ 461121 h 470012"/>
                <a:gd name="connsiteX1" fmla="*/ 44460 w 45730"/>
                <a:gd name="connsiteY1" fmla="*/ 464932 h 470012"/>
                <a:gd name="connsiteX2" fmla="*/ 45731 w 45730"/>
                <a:gd name="connsiteY2" fmla="*/ 470013 h 470012"/>
                <a:gd name="connsiteX3" fmla="*/ 45731 w 45730"/>
                <a:gd name="connsiteY3" fmla="*/ 468742 h 470012"/>
                <a:gd name="connsiteX4" fmla="*/ 45731 w 45730"/>
                <a:gd name="connsiteY4" fmla="*/ 468742 h 470012"/>
                <a:gd name="connsiteX5" fmla="*/ 45731 w 45730"/>
                <a:gd name="connsiteY5" fmla="*/ 463661 h 470012"/>
                <a:gd name="connsiteX6" fmla="*/ 7622 w 45730"/>
                <a:gd name="connsiteY6" fmla="*/ 0 h 470012"/>
                <a:gd name="connsiteX7" fmla="*/ 3811 w 45730"/>
                <a:gd name="connsiteY7" fmla="*/ 2541 h 470012"/>
                <a:gd name="connsiteX8" fmla="*/ 0 w 45730"/>
                <a:gd name="connsiteY8" fmla="*/ 5081 h 470012"/>
                <a:gd name="connsiteX9" fmla="*/ 38109 w 45730"/>
                <a:gd name="connsiteY9" fmla="*/ 461121 h 47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30" h="470012">
                  <a:moveTo>
                    <a:pt x="38109" y="461121"/>
                  </a:moveTo>
                  <a:cubicBezTo>
                    <a:pt x="40649" y="461121"/>
                    <a:pt x="43190" y="462391"/>
                    <a:pt x="44460" y="464932"/>
                  </a:cubicBezTo>
                  <a:cubicBezTo>
                    <a:pt x="45731" y="466202"/>
                    <a:pt x="45731" y="467472"/>
                    <a:pt x="45731" y="470013"/>
                  </a:cubicBezTo>
                  <a:cubicBezTo>
                    <a:pt x="45731" y="470013"/>
                    <a:pt x="45731" y="470013"/>
                    <a:pt x="45731" y="468742"/>
                  </a:cubicBezTo>
                  <a:lnTo>
                    <a:pt x="45731" y="468742"/>
                  </a:lnTo>
                  <a:lnTo>
                    <a:pt x="45731" y="463661"/>
                  </a:lnTo>
                  <a:lnTo>
                    <a:pt x="7622" y="0"/>
                  </a:lnTo>
                  <a:lnTo>
                    <a:pt x="3811" y="2541"/>
                  </a:lnTo>
                  <a:lnTo>
                    <a:pt x="0" y="5081"/>
                  </a:lnTo>
                  <a:lnTo>
                    <a:pt x="38109" y="461121"/>
                  </a:lnTo>
                  <a:close/>
                </a:path>
              </a:pathLst>
            </a:custGeom>
            <a:solidFill>
              <a:srgbClr val="000000"/>
            </a:solidFill>
            <a:ln w="12688"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0A6608F3-B37C-4135-90CE-1B4E30D6DC88}"/>
                </a:ext>
              </a:extLst>
            </p:cNvPr>
            <p:cNvSpPr/>
            <p:nvPr/>
          </p:nvSpPr>
          <p:spPr>
            <a:xfrm>
              <a:off x="1459566" y="4840567"/>
              <a:ext cx="12702" cy="564"/>
            </a:xfrm>
            <a:custGeom>
              <a:avLst/>
              <a:gdLst>
                <a:gd name="connsiteX0" fmla="*/ 0 w 12702"/>
                <a:gd name="connsiteY0" fmla="*/ 565 h 564"/>
                <a:gd name="connsiteX1" fmla="*/ 0 w 12702"/>
                <a:gd name="connsiteY1" fmla="*/ 565 h 564"/>
                <a:gd name="connsiteX2" fmla="*/ 0 w 12702"/>
                <a:gd name="connsiteY2" fmla="*/ 565 h 564"/>
                <a:gd name="connsiteX3" fmla="*/ 0 w 12702"/>
                <a:gd name="connsiteY3" fmla="*/ 565 h 564"/>
              </a:gdLst>
              <a:ahLst/>
              <a:cxnLst>
                <a:cxn ang="0">
                  <a:pos x="connsiteX0" y="connsiteY0"/>
                </a:cxn>
                <a:cxn ang="0">
                  <a:pos x="connsiteX1" y="connsiteY1"/>
                </a:cxn>
                <a:cxn ang="0">
                  <a:pos x="connsiteX2" y="connsiteY2"/>
                </a:cxn>
                <a:cxn ang="0">
                  <a:pos x="connsiteX3" y="connsiteY3"/>
                </a:cxn>
              </a:cxnLst>
              <a:rect l="l" t="t" r="r" b="b"/>
              <a:pathLst>
                <a:path w="12702" h="564">
                  <a:moveTo>
                    <a:pt x="0" y="565"/>
                  </a:moveTo>
                  <a:cubicBezTo>
                    <a:pt x="0" y="565"/>
                    <a:pt x="0" y="-706"/>
                    <a:pt x="0" y="565"/>
                  </a:cubicBezTo>
                  <a:lnTo>
                    <a:pt x="0" y="565"/>
                  </a:lnTo>
                  <a:lnTo>
                    <a:pt x="0" y="565"/>
                  </a:lnTo>
                  <a:close/>
                </a:path>
              </a:pathLst>
            </a:custGeom>
            <a:solidFill>
              <a:srgbClr val="000000"/>
            </a:solidFill>
            <a:ln w="12688"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C5CB0380-95BD-4B82-8E79-E722C1E56B06}"/>
                </a:ext>
              </a:extLst>
            </p:cNvPr>
            <p:cNvSpPr/>
            <p:nvPr/>
          </p:nvSpPr>
          <p:spPr>
            <a:xfrm>
              <a:off x="1458296" y="4842402"/>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D62D11E1-7180-4AA6-BF04-4345635FACAA}"/>
                </a:ext>
              </a:extLst>
            </p:cNvPr>
            <p:cNvSpPr/>
            <p:nvPr/>
          </p:nvSpPr>
          <p:spPr>
            <a:xfrm>
              <a:off x="1775869" y="1411308"/>
              <a:ext cx="565280" cy="136246"/>
            </a:xfrm>
            <a:custGeom>
              <a:avLst/>
              <a:gdLst>
                <a:gd name="connsiteX0" fmla="*/ 1270 w 565280"/>
                <a:gd name="connsiteY0" fmla="*/ 15244 h 136246"/>
                <a:gd name="connsiteX1" fmla="*/ 551307 w 565280"/>
                <a:gd name="connsiteY1" fmla="*/ 134652 h 136246"/>
                <a:gd name="connsiteX2" fmla="*/ 556388 w 565280"/>
                <a:gd name="connsiteY2" fmla="*/ 135923 h 136246"/>
                <a:gd name="connsiteX3" fmla="*/ 565280 w 565280"/>
                <a:gd name="connsiteY3" fmla="*/ 129571 h 136246"/>
                <a:gd name="connsiteX4" fmla="*/ 565280 w 565280"/>
                <a:gd name="connsiteY4" fmla="*/ 127030 h 136246"/>
                <a:gd name="connsiteX5" fmla="*/ 565280 w 565280"/>
                <a:gd name="connsiteY5" fmla="*/ 125760 h 136246"/>
                <a:gd name="connsiteX6" fmla="*/ 565280 w 565280"/>
                <a:gd name="connsiteY6" fmla="*/ 124490 h 136246"/>
                <a:gd name="connsiteX7" fmla="*/ 564010 w 565280"/>
                <a:gd name="connsiteY7" fmla="*/ 123220 h 136246"/>
                <a:gd name="connsiteX8" fmla="*/ 562740 w 565280"/>
                <a:gd name="connsiteY8" fmla="*/ 121949 h 136246"/>
                <a:gd name="connsiteX9" fmla="*/ 561469 w 565280"/>
                <a:gd name="connsiteY9" fmla="*/ 121949 h 136246"/>
                <a:gd name="connsiteX10" fmla="*/ 560199 w 565280"/>
                <a:gd name="connsiteY10" fmla="*/ 121949 h 136246"/>
                <a:gd name="connsiteX11" fmla="*/ 560199 w 565280"/>
                <a:gd name="connsiteY11" fmla="*/ 121949 h 136246"/>
                <a:gd name="connsiteX12" fmla="*/ 557659 w 565280"/>
                <a:gd name="connsiteY12" fmla="*/ 121949 h 136246"/>
                <a:gd name="connsiteX13" fmla="*/ 2541 w 565280"/>
                <a:gd name="connsiteY13" fmla="*/ 0 h 136246"/>
                <a:gd name="connsiteX14" fmla="*/ 0 w 565280"/>
                <a:gd name="connsiteY14" fmla="*/ 0 h 136246"/>
                <a:gd name="connsiteX15" fmla="*/ 0 w 565280"/>
                <a:gd name="connsiteY15" fmla="*/ 5081 h 136246"/>
                <a:gd name="connsiteX16" fmla="*/ 1270 w 565280"/>
                <a:gd name="connsiteY16" fmla="*/ 15244 h 136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5280" h="136246">
                  <a:moveTo>
                    <a:pt x="1270" y="15244"/>
                  </a:moveTo>
                  <a:lnTo>
                    <a:pt x="551307" y="134652"/>
                  </a:lnTo>
                  <a:lnTo>
                    <a:pt x="556388" y="135923"/>
                  </a:lnTo>
                  <a:cubicBezTo>
                    <a:pt x="560199" y="137193"/>
                    <a:pt x="564010" y="134652"/>
                    <a:pt x="565280" y="129571"/>
                  </a:cubicBezTo>
                  <a:cubicBezTo>
                    <a:pt x="565280" y="128301"/>
                    <a:pt x="565280" y="128301"/>
                    <a:pt x="565280" y="127030"/>
                  </a:cubicBezTo>
                  <a:cubicBezTo>
                    <a:pt x="565280" y="127030"/>
                    <a:pt x="565280" y="125760"/>
                    <a:pt x="565280" y="125760"/>
                  </a:cubicBezTo>
                  <a:cubicBezTo>
                    <a:pt x="565280" y="125760"/>
                    <a:pt x="565280" y="124490"/>
                    <a:pt x="565280" y="124490"/>
                  </a:cubicBezTo>
                  <a:cubicBezTo>
                    <a:pt x="565280" y="124490"/>
                    <a:pt x="565280" y="123220"/>
                    <a:pt x="564010" y="123220"/>
                  </a:cubicBezTo>
                  <a:cubicBezTo>
                    <a:pt x="564010" y="123220"/>
                    <a:pt x="562740" y="121949"/>
                    <a:pt x="562740" y="121949"/>
                  </a:cubicBezTo>
                  <a:lnTo>
                    <a:pt x="561469" y="121949"/>
                  </a:lnTo>
                  <a:cubicBezTo>
                    <a:pt x="561469" y="121949"/>
                    <a:pt x="560199" y="121949"/>
                    <a:pt x="560199" y="121949"/>
                  </a:cubicBezTo>
                  <a:lnTo>
                    <a:pt x="560199" y="121949"/>
                  </a:lnTo>
                  <a:lnTo>
                    <a:pt x="557659" y="121949"/>
                  </a:lnTo>
                  <a:lnTo>
                    <a:pt x="2541" y="0"/>
                  </a:lnTo>
                  <a:lnTo>
                    <a:pt x="0" y="0"/>
                  </a:lnTo>
                  <a:lnTo>
                    <a:pt x="0" y="5081"/>
                  </a:lnTo>
                  <a:lnTo>
                    <a:pt x="1270" y="15244"/>
                  </a:lnTo>
                  <a:close/>
                </a:path>
              </a:pathLst>
            </a:custGeom>
            <a:solidFill>
              <a:srgbClr val="000000"/>
            </a:solidFill>
            <a:ln w="12688"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E033B2C2-A0BB-4F47-9299-FC6A9940C822}"/>
                </a:ext>
              </a:extLst>
            </p:cNvPr>
            <p:cNvSpPr/>
            <p:nvPr/>
          </p:nvSpPr>
          <p:spPr>
            <a:xfrm>
              <a:off x="1759355" y="1416389"/>
              <a:ext cx="151164" cy="1985486"/>
            </a:xfrm>
            <a:custGeom>
              <a:avLst/>
              <a:gdLst>
                <a:gd name="connsiteX0" fmla="*/ 137192 w 151164"/>
                <a:gd name="connsiteY0" fmla="*/ 1985486 h 1985486"/>
                <a:gd name="connsiteX1" fmla="*/ 141003 w 151164"/>
                <a:gd name="connsiteY1" fmla="*/ 1982946 h 1985486"/>
                <a:gd name="connsiteX2" fmla="*/ 151165 w 151164"/>
                <a:gd name="connsiteY2" fmla="*/ 1976595 h 1985486"/>
                <a:gd name="connsiteX3" fmla="*/ 16514 w 151164"/>
                <a:gd name="connsiteY3" fmla="*/ 10162 h 1985486"/>
                <a:gd name="connsiteX4" fmla="*/ 15243 w 151164"/>
                <a:gd name="connsiteY4" fmla="*/ 0 h 1985486"/>
                <a:gd name="connsiteX5" fmla="*/ 7622 w 151164"/>
                <a:gd name="connsiteY5" fmla="*/ 7622 h 1985486"/>
                <a:gd name="connsiteX6" fmla="*/ 0 w 151164"/>
                <a:gd name="connsiteY6" fmla="*/ 1270 h 1985486"/>
                <a:gd name="connsiteX7" fmla="*/ 0 w 151164"/>
                <a:gd name="connsiteY7" fmla="*/ 1270 h 1985486"/>
                <a:gd name="connsiteX8" fmla="*/ 0 w 151164"/>
                <a:gd name="connsiteY8" fmla="*/ 6352 h 1985486"/>
                <a:gd name="connsiteX9" fmla="*/ 137192 w 151164"/>
                <a:gd name="connsiteY9" fmla="*/ 1985486 h 198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164" h="1985486">
                  <a:moveTo>
                    <a:pt x="137192" y="1985486"/>
                  </a:moveTo>
                  <a:lnTo>
                    <a:pt x="141003" y="1982946"/>
                  </a:lnTo>
                  <a:lnTo>
                    <a:pt x="151165" y="1976595"/>
                  </a:lnTo>
                  <a:lnTo>
                    <a:pt x="16514" y="10162"/>
                  </a:lnTo>
                  <a:lnTo>
                    <a:pt x="15243" y="0"/>
                  </a:lnTo>
                  <a:cubicBezTo>
                    <a:pt x="15243" y="3811"/>
                    <a:pt x="12703" y="7622"/>
                    <a:pt x="7622" y="7622"/>
                  </a:cubicBezTo>
                  <a:cubicBezTo>
                    <a:pt x="3811" y="7622"/>
                    <a:pt x="0" y="5081"/>
                    <a:pt x="0" y="1270"/>
                  </a:cubicBezTo>
                  <a:cubicBezTo>
                    <a:pt x="0" y="1270"/>
                    <a:pt x="0" y="1270"/>
                    <a:pt x="0" y="1270"/>
                  </a:cubicBezTo>
                  <a:lnTo>
                    <a:pt x="0" y="6352"/>
                  </a:lnTo>
                  <a:lnTo>
                    <a:pt x="137192" y="1985486"/>
                  </a:lnTo>
                  <a:close/>
                </a:path>
              </a:pathLst>
            </a:custGeom>
            <a:solidFill>
              <a:srgbClr val="000000"/>
            </a:solidFill>
            <a:ln w="12688"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9DFEAA58-5611-42C9-AC83-2E1DC1919E11}"/>
                </a:ext>
              </a:extLst>
            </p:cNvPr>
            <p:cNvSpPr/>
            <p:nvPr/>
          </p:nvSpPr>
          <p:spPr>
            <a:xfrm>
              <a:off x="1713625" y="709851"/>
              <a:ext cx="63514" cy="715430"/>
            </a:xfrm>
            <a:custGeom>
              <a:avLst/>
              <a:gdLst>
                <a:gd name="connsiteX0" fmla="*/ 0 w 63514"/>
                <a:gd name="connsiteY0" fmla="*/ 4060 h 715430"/>
                <a:gd name="connsiteX1" fmla="*/ 0 w 63514"/>
                <a:gd name="connsiteY1" fmla="*/ 4060 h 715430"/>
                <a:gd name="connsiteX2" fmla="*/ 0 w 63514"/>
                <a:gd name="connsiteY2" fmla="*/ 7871 h 715430"/>
                <a:gd name="connsiteX3" fmla="*/ 0 w 63514"/>
                <a:gd name="connsiteY3" fmla="*/ 7871 h 715430"/>
                <a:gd name="connsiteX4" fmla="*/ 0 w 63514"/>
                <a:gd name="connsiteY4" fmla="*/ 7871 h 715430"/>
                <a:gd name="connsiteX5" fmla="*/ 0 w 63514"/>
                <a:gd name="connsiteY5" fmla="*/ 14223 h 715430"/>
                <a:gd name="connsiteX6" fmla="*/ 47001 w 63514"/>
                <a:gd name="connsiteY6" fmla="*/ 697647 h 715430"/>
                <a:gd name="connsiteX7" fmla="*/ 48271 w 63514"/>
                <a:gd name="connsiteY7" fmla="*/ 707809 h 715430"/>
                <a:gd name="connsiteX8" fmla="*/ 55893 w 63514"/>
                <a:gd name="connsiteY8" fmla="*/ 715431 h 715430"/>
                <a:gd name="connsiteX9" fmla="*/ 55893 w 63514"/>
                <a:gd name="connsiteY9" fmla="*/ 715431 h 715430"/>
                <a:gd name="connsiteX10" fmla="*/ 63515 w 63514"/>
                <a:gd name="connsiteY10" fmla="*/ 707809 h 715430"/>
                <a:gd name="connsiteX11" fmla="*/ 63515 w 63514"/>
                <a:gd name="connsiteY11" fmla="*/ 700187 h 715430"/>
                <a:gd name="connsiteX12" fmla="*/ 16514 w 63514"/>
                <a:gd name="connsiteY12" fmla="*/ 11682 h 715430"/>
                <a:gd name="connsiteX13" fmla="*/ 16514 w 63514"/>
                <a:gd name="connsiteY13" fmla="*/ 6601 h 715430"/>
                <a:gd name="connsiteX14" fmla="*/ 8892 w 63514"/>
                <a:gd name="connsiteY14" fmla="*/ 249 h 715430"/>
                <a:gd name="connsiteX15" fmla="*/ 8892 w 63514"/>
                <a:gd name="connsiteY15" fmla="*/ 249 h 715430"/>
                <a:gd name="connsiteX16" fmla="*/ 5081 w 63514"/>
                <a:gd name="connsiteY16" fmla="*/ 1519 h 715430"/>
                <a:gd name="connsiteX17" fmla="*/ 3811 w 63514"/>
                <a:gd name="connsiteY17" fmla="*/ 2790 h 715430"/>
                <a:gd name="connsiteX18" fmla="*/ 0 w 63514"/>
                <a:gd name="connsiteY18" fmla="*/ 4060 h 715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514" h="715430">
                  <a:moveTo>
                    <a:pt x="0" y="4060"/>
                  </a:moveTo>
                  <a:cubicBezTo>
                    <a:pt x="0" y="4060"/>
                    <a:pt x="0" y="4060"/>
                    <a:pt x="0" y="4060"/>
                  </a:cubicBezTo>
                  <a:cubicBezTo>
                    <a:pt x="0" y="5330"/>
                    <a:pt x="0" y="6601"/>
                    <a:pt x="0" y="7871"/>
                  </a:cubicBezTo>
                  <a:lnTo>
                    <a:pt x="0" y="7871"/>
                  </a:lnTo>
                  <a:lnTo>
                    <a:pt x="0" y="7871"/>
                  </a:lnTo>
                  <a:lnTo>
                    <a:pt x="0" y="14223"/>
                  </a:lnTo>
                  <a:lnTo>
                    <a:pt x="47001" y="697647"/>
                  </a:lnTo>
                  <a:lnTo>
                    <a:pt x="48271" y="707809"/>
                  </a:lnTo>
                  <a:cubicBezTo>
                    <a:pt x="48271" y="711620"/>
                    <a:pt x="52082" y="715431"/>
                    <a:pt x="55893" y="715431"/>
                  </a:cubicBezTo>
                  <a:cubicBezTo>
                    <a:pt x="55893" y="715431"/>
                    <a:pt x="55893" y="715431"/>
                    <a:pt x="55893" y="715431"/>
                  </a:cubicBezTo>
                  <a:cubicBezTo>
                    <a:pt x="59704" y="715431"/>
                    <a:pt x="63515" y="711620"/>
                    <a:pt x="63515" y="707809"/>
                  </a:cubicBezTo>
                  <a:lnTo>
                    <a:pt x="63515" y="700187"/>
                  </a:lnTo>
                  <a:lnTo>
                    <a:pt x="16514" y="11682"/>
                  </a:lnTo>
                  <a:lnTo>
                    <a:pt x="16514" y="6601"/>
                  </a:lnTo>
                  <a:cubicBezTo>
                    <a:pt x="16514" y="2790"/>
                    <a:pt x="12703" y="-1021"/>
                    <a:pt x="8892" y="249"/>
                  </a:cubicBezTo>
                  <a:cubicBezTo>
                    <a:pt x="8892" y="249"/>
                    <a:pt x="8892" y="249"/>
                    <a:pt x="8892" y="249"/>
                  </a:cubicBezTo>
                  <a:cubicBezTo>
                    <a:pt x="7622" y="249"/>
                    <a:pt x="6351" y="249"/>
                    <a:pt x="5081" y="1519"/>
                  </a:cubicBezTo>
                  <a:lnTo>
                    <a:pt x="3811" y="2790"/>
                  </a:lnTo>
                  <a:cubicBezTo>
                    <a:pt x="1270" y="2790"/>
                    <a:pt x="1270" y="2790"/>
                    <a:pt x="0" y="4060"/>
                  </a:cubicBezTo>
                  <a:close/>
                </a:path>
              </a:pathLst>
            </a:custGeom>
            <a:solidFill>
              <a:srgbClr val="000000"/>
            </a:solidFill>
            <a:ln w="12688"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D57F0E7C-43DC-47CD-BF9F-1CB68E92E2B4}"/>
                </a:ext>
              </a:extLst>
            </p:cNvPr>
            <p:cNvSpPr/>
            <p:nvPr/>
          </p:nvSpPr>
          <p:spPr>
            <a:xfrm>
              <a:off x="3902340" y="6379471"/>
              <a:ext cx="560198" cy="476364"/>
            </a:xfrm>
            <a:custGeom>
              <a:avLst/>
              <a:gdLst>
                <a:gd name="connsiteX0" fmla="*/ 557659 w 560198"/>
                <a:gd name="connsiteY0" fmla="*/ 10162 h 476364"/>
                <a:gd name="connsiteX1" fmla="*/ 557659 w 560198"/>
                <a:gd name="connsiteY1" fmla="*/ 10162 h 476364"/>
                <a:gd name="connsiteX2" fmla="*/ 556388 w 560198"/>
                <a:gd name="connsiteY2" fmla="*/ 8892 h 476364"/>
                <a:gd name="connsiteX3" fmla="*/ 555118 w 560198"/>
                <a:gd name="connsiteY3" fmla="*/ 8892 h 476364"/>
                <a:gd name="connsiteX4" fmla="*/ 553847 w 560198"/>
                <a:gd name="connsiteY4" fmla="*/ 7622 h 476364"/>
                <a:gd name="connsiteX5" fmla="*/ 552577 w 560198"/>
                <a:gd name="connsiteY5" fmla="*/ 6352 h 476364"/>
                <a:gd name="connsiteX6" fmla="*/ 552577 w 560198"/>
                <a:gd name="connsiteY6" fmla="*/ 5081 h 476364"/>
                <a:gd name="connsiteX7" fmla="*/ 552577 w 560198"/>
                <a:gd name="connsiteY7" fmla="*/ 3811 h 476364"/>
                <a:gd name="connsiteX8" fmla="*/ 552577 w 560198"/>
                <a:gd name="connsiteY8" fmla="*/ 3811 h 476364"/>
                <a:gd name="connsiteX9" fmla="*/ 552577 w 560198"/>
                <a:gd name="connsiteY9" fmla="*/ 0 h 476364"/>
                <a:gd name="connsiteX10" fmla="*/ 0 w 560198"/>
                <a:gd name="connsiteY10" fmla="*/ 476364 h 476364"/>
                <a:gd name="connsiteX11" fmla="*/ 21595 w 560198"/>
                <a:gd name="connsiteY11" fmla="*/ 476364 h 476364"/>
                <a:gd name="connsiteX12" fmla="*/ 560199 w 560198"/>
                <a:gd name="connsiteY12" fmla="*/ 12703 h 476364"/>
                <a:gd name="connsiteX13" fmla="*/ 557659 w 560198"/>
                <a:gd name="connsiteY13" fmla="*/ 10162 h 47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198" h="476364">
                  <a:moveTo>
                    <a:pt x="557659" y="10162"/>
                  </a:moveTo>
                  <a:lnTo>
                    <a:pt x="557659" y="10162"/>
                  </a:lnTo>
                  <a:lnTo>
                    <a:pt x="556388" y="8892"/>
                  </a:lnTo>
                  <a:lnTo>
                    <a:pt x="555118" y="8892"/>
                  </a:lnTo>
                  <a:lnTo>
                    <a:pt x="553847" y="7622"/>
                  </a:lnTo>
                  <a:cubicBezTo>
                    <a:pt x="553847" y="7622"/>
                    <a:pt x="553847" y="6352"/>
                    <a:pt x="552577" y="6352"/>
                  </a:cubicBezTo>
                  <a:cubicBezTo>
                    <a:pt x="552577" y="6352"/>
                    <a:pt x="552577" y="5081"/>
                    <a:pt x="552577" y="5081"/>
                  </a:cubicBezTo>
                  <a:cubicBezTo>
                    <a:pt x="552577" y="5081"/>
                    <a:pt x="552577" y="3811"/>
                    <a:pt x="552577" y="3811"/>
                  </a:cubicBezTo>
                  <a:lnTo>
                    <a:pt x="552577" y="3811"/>
                  </a:lnTo>
                  <a:lnTo>
                    <a:pt x="552577" y="0"/>
                  </a:lnTo>
                  <a:lnTo>
                    <a:pt x="0" y="476364"/>
                  </a:lnTo>
                  <a:lnTo>
                    <a:pt x="21595" y="476364"/>
                  </a:lnTo>
                  <a:lnTo>
                    <a:pt x="560199" y="12703"/>
                  </a:lnTo>
                  <a:lnTo>
                    <a:pt x="557659" y="10162"/>
                  </a:lnTo>
                  <a:close/>
                </a:path>
              </a:pathLst>
            </a:custGeom>
            <a:solidFill>
              <a:srgbClr val="000000"/>
            </a:solidFill>
            <a:ln w="12688"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7A8BE487-BC5B-4EE5-B95D-ABB6C27E491F}"/>
                </a:ext>
              </a:extLst>
            </p:cNvPr>
            <p:cNvSpPr/>
            <p:nvPr/>
          </p:nvSpPr>
          <p:spPr>
            <a:xfrm>
              <a:off x="5660425" y="6778346"/>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4ADD4427-FBAD-4F1D-9316-69700DF9F79D}"/>
                </a:ext>
              </a:extLst>
            </p:cNvPr>
            <p:cNvSpPr/>
            <p:nvPr/>
          </p:nvSpPr>
          <p:spPr>
            <a:xfrm>
              <a:off x="5661696" y="6781593"/>
              <a:ext cx="12702" cy="564"/>
            </a:xfrm>
            <a:custGeom>
              <a:avLst/>
              <a:gdLst>
                <a:gd name="connsiteX0" fmla="*/ 0 w 12702"/>
                <a:gd name="connsiteY0" fmla="*/ 565 h 564"/>
                <a:gd name="connsiteX1" fmla="*/ 0 w 12702"/>
                <a:gd name="connsiteY1" fmla="*/ 565 h 564"/>
                <a:gd name="connsiteX2" fmla="*/ 0 w 12702"/>
                <a:gd name="connsiteY2" fmla="*/ 565 h 564"/>
                <a:gd name="connsiteX3" fmla="*/ 0 w 12702"/>
                <a:gd name="connsiteY3" fmla="*/ 565 h 564"/>
              </a:gdLst>
              <a:ahLst/>
              <a:cxnLst>
                <a:cxn ang="0">
                  <a:pos x="connsiteX0" y="connsiteY0"/>
                </a:cxn>
                <a:cxn ang="0">
                  <a:pos x="connsiteX1" y="connsiteY1"/>
                </a:cxn>
                <a:cxn ang="0">
                  <a:pos x="connsiteX2" y="connsiteY2"/>
                </a:cxn>
                <a:cxn ang="0">
                  <a:pos x="connsiteX3" y="connsiteY3"/>
                </a:cxn>
              </a:cxnLst>
              <a:rect l="l" t="t" r="r" b="b"/>
              <a:pathLst>
                <a:path w="12702" h="564">
                  <a:moveTo>
                    <a:pt x="0" y="565"/>
                  </a:moveTo>
                  <a:cubicBezTo>
                    <a:pt x="0" y="565"/>
                    <a:pt x="0" y="-706"/>
                    <a:pt x="0" y="565"/>
                  </a:cubicBezTo>
                  <a:cubicBezTo>
                    <a:pt x="0" y="-706"/>
                    <a:pt x="0" y="565"/>
                    <a:pt x="0" y="565"/>
                  </a:cubicBezTo>
                  <a:lnTo>
                    <a:pt x="0" y="565"/>
                  </a:lnTo>
                  <a:close/>
                </a:path>
              </a:pathLst>
            </a:custGeom>
            <a:solidFill>
              <a:srgbClr val="000000"/>
            </a:solidFill>
            <a:ln w="12688"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BF91CC62-EEB1-4301-83A3-9F80E14EDC0F}"/>
                </a:ext>
              </a:extLst>
            </p:cNvPr>
            <p:cNvSpPr/>
            <p:nvPr/>
          </p:nvSpPr>
          <p:spPr>
            <a:xfrm>
              <a:off x="5567694" y="6787238"/>
              <a:ext cx="80028" cy="67326"/>
            </a:xfrm>
            <a:custGeom>
              <a:avLst/>
              <a:gdLst>
                <a:gd name="connsiteX0" fmla="*/ 80029 w 80028"/>
                <a:gd name="connsiteY0" fmla="*/ 2541 h 67326"/>
                <a:gd name="connsiteX1" fmla="*/ 72407 w 80028"/>
                <a:gd name="connsiteY1" fmla="*/ 0 h 67326"/>
                <a:gd name="connsiteX2" fmla="*/ 0 w 80028"/>
                <a:gd name="connsiteY2" fmla="*/ 67326 h 67326"/>
                <a:gd name="connsiteX3" fmla="*/ 21595 w 80028"/>
                <a:gd name="connsiteY3" fmla="*/ 67326 h 67326"/>
                <a:gd name="connsiteX4" fmla="*/ 78758 w 80028"/>
                <a:gd name="connsiteY4" fmla="*/ 13974 h 67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28" h="67326">
                  <a:moveTo>
                    <a:pt x="80029" y="2541"/>
                  </a:moveTo>
                  <a:lnTo>
                    <a:pt x="72407" y="0"/>
                  </a:lnTo>
                  <a:lnTo>
                    <a:pt x="0" y="67326"/>
                  </a:lnTo>
                  <a:lnTo>
                    <a:pt x="21595" y="67326"/>
                  </a:lnTo>
                  <a:lnTo>
                    <a:pt x="78758" y="13974"/>
                  </a:lnTo>
                  <a:close/>
                </a:path>
              </a:pathLst>
            </a:custGeom>
            <a:solidFill>
              <a:srgbClr val="000000"/>
            </a:solidFill>
            <a:ln w="12688"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E101ADB3-F504-4029-8320-B3E7F5A4C11A}"/>
                </a:ext>
              </a:extLst>
            </p:cNvPr>
            <p:cNvSpPr/>
            <p:nvPr/>
          </p:nvSpPr>
          <p:spPr>
            <a:xfrm>
              <a:off x="2914052" y="6157167"/>
              <a:ext cx="508117" cy="406497"/>
            </a:xfrm>
            <a:custGeom>
              <a:avLst/>
              <a:gdLst>
                <a:gd name="connsiteX0" fmla="*/ 19054 w 508117"/>
                <a:gd name="connsiteY0" fmla="*/ 406498 h 406497"/>
                <a:gd name="connsiteX1" fmla="*/ 508117 w 508117"/>
                <a:gd name="connsiteY1" fmla="*/ 11433 h 406497"/>
                <a:gd name="connsiteX2" fmla="*/ 504306 w 508117"/>
                <a:gd name="connsiteY2" fmla="*/ 10162 h 406497"/>
                <a:gd name="connsiteX3" fmla="*/ 504306 w 508117"/>
                <a:gd name="connsiteY3" fmla="*/ 10162 h 406497"/>
                <a:gd name="connsiteX4" fmla="*/ 503036 w 508117"/>
                <a:gd name="connsiteY4" fmla="*/ 8892 h 406497"/>
                <a:gd name="connsiteX5" fmla="*/ 501766 w 508117"/>
                <a:gd name="connsiteY5" fmla="*/ 8892 h 406497"/>
                <a:gd name="connsiteX6" fmla="*/ 500495 w 508117"/>
                <a:gd name="connsiteY6" fmla="*/ 7622 h 406497"/>
                <a:gd name="connsiteX7" fmla="*/ 499225 w 508117"/>
                <a:gd name="connsiteY7" fmla="*/ 6352 h 406497"/>
                <a:gd name="connsiteX8" fmla="*/ 499225 w 508117"/>
                <a:gd name="connsiteY8" fmla="*/ 5081 h 406497"/>
                <a:gd name="connsiteX9" fmla="*/ 499225 w 508117"/>
                <a:gd name="connsiteY9" fmla="*/ 3811 h 406497"/>
                <a:gd name="connsiteX10" fmla="*/ 499225 w 508117"/>
                <a:gd name="connsiteY10" fmla="*/ 3811 h 406497"/>
                <a:gd name="connsiteX11" fmla="*/ 499225 w 508117"/>
                <a:gd name="connsiteY11" fmla="*/ 0 h 406497"/>
                <a:gd name="connsiteX12" fmla="*/ 0 w 508117"/>
                <a:gd name="connsiteY12" fmla="*/ 403957 h 406497"/>
                <a:gd name="connsiteX13" fmla="*/ 0 w 508117"/>
                <a:gd name="connsiteY13" fmla="*/ 403957 h 406497"/>
                <a:gd name="connsiteX14" fmla="*/ 1270 w 508117"/>
                <a:gd name="connsiteY14" fmla="*/ 403957 h 406497"/>
                <a:gd name="connsiteX15" fmla="*/ 2541 w 508117"/>
                <a:gd name="connsiteY15" fmla="*/ 402687 h 406497"/>
                <a:gd name="connsiteX16" fmla="*/ 5081 w 508117"/>
                <a:gd name="connsiteY16" fmla="*/ 401416 h 406497"/>
                <a:gd name="connsiteX17" fmla="*/ 6351 w 508117"/>
                <a:gd name="connsiteY17" fmla="*/ 401416 h 406497"/>
                <a:gd name="connsiteX18" fmla="*/ 8892 w 508117"/>
                <a:gd name="connsiteY18" fmla="*/ 401416 h 406497"/>
                <a:gd name="connsiteX19" fmla="*/ 19054 w 508117"/>
                <a:gd name="connsiteY19" fmla="*/ 406498 h 40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8117" h="406497">
                  <a:moveTo>
                    <a:pt x="19054" y="406498"/>
                  </a:moveTo>
                  <a:lnTo>
                    <a:pt x="508117" y="11433"/>
                  </a:lnTo>
                  <a:lnTo>
                    <a:pt x="504306" y="10162"/>
                  </a:lnTo>
                  <a:lnTo>
                    <a:pt x="504306" y="10162"/>
                  </a:lnTo>
                  <a:lnTo>
                    <a:pt x="503036" y="8892"/>
                  </a:lnTo>
                  <a:lnTo>
                    <a:pt x="501766" y="8892"/>
                  </a:lnTo>
                  <a:cubicBezTo>
                    <a:pt x="501766" y="8892"/>
                    <a:pt x="501766" y="8892"/>
                    <a:pt x="500495" y="7622"/>
                  </a:cubicBezTo>
                  <a:cubicBezTo>
                    <a:pt x="500495" y="7622"/>
                    <a:pt x="499225" y="6352"/>
                    <a:pt x="499225" y="6352"/>
                  </a:cubicBezTo>
                  <a:cubicBezTo>
                    <a:pt x="499225" y="6352"/>
                    <a:pt x="499225" y="6352"/>
                    <a:pt x="499225" y="5081"/>
                  </a:cubicBezTo>
                  <a:cubicBezTo>
                    <a:pt x="499225" y="5081"/>
                    <a:pt x="499225" y="3811"/>
                    <a:pt x="499225" y="3811"/>
                  </a:cubicBezTo>
                  <a:lnTo>
                    <a:pt x="499225" y="3811"/>
                  </a:lnTo>
                  <a:lnTo>
                    <a:pt x="499225" y="0"/>
                  </a:lnTo>
                  <a:lnTo>
                    <a:pt x="0" y="403957"/>
                  </a:lnTo>
                  <a:lnTo>
                    <a:pt x="0" y="403957"/>
                  </a:lnTo>
                  <a:lnTo>
                    <a:pt x="1270" y="403957"/>
                  </a:lnTo>
                  <a:lnTo>
                    <a:pt x="2541" y="402687"/>
                  </a:lnTo>
                  <a:cubicBezTo>
                    <a:pt x="3811" y="402687"/>
                    <a:pt x="3811" y="401416"/>
                    <a:pt x="5081" y="401416"/>
                  </a:cubicBezTo>
                  <a:lnTo>
                    <a:pt x="6351" y="401416"/>
                  </a:lnTo>
                  <a:cubicBezTo>
                    <a:pt x="7622" y="401416"/>
                    <a:pt x="7622" y="401416"/>
                    <a:pt x="8892" y="401416"/>
                  </a:cubicBezTo>
                  <a:lnTo>
                    <a:pt x="19054" y="406498"/>
                  </a:lnTo>
                  <a:close/>
                </a:path>
              </a:pathLst>
            </a:custGeom>
            <a:solidFill>
              <a:srgbClr val="000000"/>
            </a:solidFill>
            <a:ln w="12688"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D0BAF818-7AC9-402B-AB16-968E6997B883}"/>
                </a:ext>
              </a:extLst>
            </p:cNvPr>
            <p:cNvSpPr/>
            <p:nvPr/>
          </p:nvSpPr>
          <p:spPr>
            <a:xfrm>
              <a:off x="3314194" y="3351064"/>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620328D-27EB-4F1F-AB2F-9F281483E324}"/>
                </a:ext>
              </a:extLst>
            </p:cNvPr>
            <p:cNvSpPr/>
            <p:nvPr/>
          </p:nvSpPr>
          <p:spPr>
            <a:xfrm>
              <a:off x="3316735" y="3351064"/>
              <a:ext cx="12702" cy="12703"/>
            </a:xfrm>
            <a:custGeom>
              <a:avLst/>
              <a:gdLst>
                <a:gd name="connsiteX0" fmla="*/ 0 w 12702"/>
                <a:gd name="connsiteY0" fmla="*/ 0 h 12703"/>
                <a:gd name="connsiteX1" fmla="*/ 0 w 12702"/>
                <a:gd name="connsiteY1" fmla="*/ 0 h 12703"/>
              </a:gdLst>
              <a:ahLst/>
              <a:cxnLst>
                <a:cxn ang="0">
                  <a:pos x="connsiteX0" y="connsiteY0"/>
                </a:cxn>
                <a:cxn ang="0">
                  <a:pos x="connsiteX1" y="connsiteY1"/>
                </a:cxn>
              </a:cxnLst>
              <a:rect l="l" t="t" r="r" b="b"/>
              <a:pathLst>
                <a:path w="12702" h="12703">
                  <a:moveTo>
                    <a:pt x="0" y="0"/>
                  </a:moveTo>
                  <a:lnTo>
                    <a:pt x="0" y="0"/>
                  </a:lnTo>
                  <a:close/>
                </a:path>
              </a:pathLst>
            </a:custGeom>
            <a:solidFill>
              <a:srgbClr val="000000"/>
            </a:solidFill>
            <a:ln w="12688"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32E33EB4-B267-40CA-9CF7-D6EBB66AD3AE}"/>
                </a:ext>
              </a:extLst>
            </p:cNvPr>
            <p:cNvSpPr/>
            <p:nvPr/>
          </p:nvSpPr>
          <p:spPr>
            <a:xfrm>
              <a:off x="2493585" y="3352334"/>
              <a:ext cx="818068" cy="558934"/>
            </a:xfrm>
            <a:custGeom>
              <a:avLst/>
              <a:gdLst>
                <a:gd name="connsiteX0" fmla="*/ 815528 w 818068"/>
                <a:gd name="connsiteY0" fmla="*/ 5081 h 558934"/>
                <a:gd name="connsiteX1" fmla="*/ 815528 w 818068"/>
                <a:gd name="connsiteY1" fmla="*/ 5081 h 558934"/>
                <a:gd name="connsiteX2" fmla="*/ 815528 w 818068"/>
                <a:gd name="connsiteY2" fmla="*/ 5081 h 558934"/>
                <a:gd name="connsiteX3" fmla="*/ 816798 w 818068"/>
                <a:gd name="connsiteY3" fmla="*/ 2541 h 558934"/>
                <a:gd name="connsiteX4" fmla="*/ 816798 w 818068"/>
                <a:gd name="connsiteY4" fmla="*/ 1270 h 558934"/>
                <a:gd name="connsiteX5" fmla="*/ 818069 w 818068"/>
                <a:gd name="connsiteY5" fmla="*/ 0 h 558934"/>
                <a:gd name="connsiteX6" fmla="*/ 818069 w 818068"/>
                <a:gd name="connsiteY6" fmla="*/ 0 h 558934"/>
                <a:gd name="connsiteX7" fmla="*/ 818069 w 818068"/>
                <a:gd name="connsiteY7" fmla="*/ 0 h 558934"/>
                <a:gd name="connsiteX8" fmla="*/ 3811 w 818068"/>
                <a:gd name="connsiteY8" fmla="*/ 547502 h 558934"/>
                <a:gd name="connsiteX9" fmla="*/ 1270 w 818068"/>
                <a:gd name="connsiteY9" fmla="*/ 550042 h 558934"/>
                <a:gd name="connsiteX10" fmla="*/ 0 w 818068"/>
                <a:gd name="connsiteY10" fmla="*/ 550042 h 558934"/>
                <a:gd name="connsiteX11" fmla="*/ 5081 w 818068"/>
                <a:gd name="connsiteY11" fmla="*/ 548772 h 558934"/>
                <a:gd name="connsiteX12" fmla="*/ 12703 w 818068"/>
                <a:gd name="connsiteY12" fmla="*/ 555123 h 558934"/>
                <a:gd name="connsiteX13" fmla="*/ 12703 w 818068"/>
                <a:gd name="connsiteY13" fmla="*/ 558934 h 558934"/>
                <a:gd name="connsiteX14" fmla="*/ 815528 w 818068"/>
                <a:gd name="connsiteY14" fmla="*/ 19055 h 558934"/>
                <a:gd name="connsiteX15" fmla="*/ 815528 w 818068"/>
                <a:gd name="connsiteY15" fmla="*/ 5081 h 558934"/>
                <a:gd name="connsiteX16" fmla="*/ 815528 w 818068"/>
                <a:gd name="connsiteY16" fmla="*/ 5081 h 558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068" h="558934">
                  <a:moveTo>
                    <a:pt x="815528" y="5081"/>
                  </a:moveTo>
                  <a:cubicBezTo>
                    <a:pt x="815528" y="5081"/>
                    <a:pt x="815528" y="5081"/>
                    <a:pt x="815528" y="5081"/>
                  </a:cubicBezTo>
                  <a:lnTo>
                    <a:pt x="815528" y="5081"/>
                  </a:lnTo>
                  <a:lnTo>
                    <a:pt x="816798" y="2541"/>
                  </a:lnTo>
                  <a:lnTo>
                    <a:pt x="816798" y="1270"/>
                  </a:lnTo>
                  <a:lnTo>
                    <a:pt x="818069" y="0"/>
                  </a:lnTo>
                  <a:lnTo>
                    <a:pt x="818069" y="0"/>
                  </a:lnTo>
                  <a:lnTo>
                    <a:pt x="818069" y="0"/>
                  </a:lnTo>
                  <a:lnTo>
                    <a:pt x="3811" y="547502"/>
                  </a:lnTo>
                  <a:lnTo>
                    <a:pt x="1270" y="550042"/>
                  </a:lnTo>
                  <a:lnTo>
                    <a:pt x="0" y="550042"/>
                  </a:lnTo>
                  <a:cubicBezTo>
                    <a:pt x="1270" y="548772"/>
                    <a:pt x="2541" y="548772"/>
                    <a:pt x="5081" y="548772"/>
                  </a:cubicBezTo>
                  <a:cubicBezTo>
                    <a:pt x="8892" y="548772"/>
                    <a:pt x="12703" y="551312"/>
                    <a:pt x="12703" y="555123"/>
                  </a:cubicBezTo>
                  <a:lnTo>
                    <a:pt x="12703" y="558934"/>
                  </a:lnTo>
                  <a:lnTo>
                    <a:pt x="815528" y="19055"/>
                  </a:lnTo>
                  <a:lnTo>
                    <a:pt x="815528" y="5081"/>
                  </a:lnTo>
                  <a:cubicBezTo>
                    <a:pt x="815528" y="5081"/>
                    <a:pt x="815528" y="5081"/>
                    <a:pt x="815528" y="5081"/>
                  </a:cubicBezTo>
                  <a:close/>
                </a:path>
              </a:pathLst>
            </a:custGeom>
            <a:solidFill>
              <a:srgbClr val="000000"/>
            </a:solidFill>
            <a:ln w="12688"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048B57FA-4579-40CA-98CD-5EDDF9C8E697}"/>
                </a:ext>
              </a:extLst>
            </p:cNvPr>
            <p:cNvSpPr/>
            <p:nvPr/>
          </p:nvSpPr>
          <p:spPr>
            <a:xfrm>
              <a:off x="2491044" y="3900857"/>
              <a:ext cx="180381" cy="2953707"/>
            </a:xfrm>
            <a:custGeom>
              <a:avLst/>
              <a:gdLst>
                <a:gd name="connsiteX0" fmla="*/ 15243 w 180381"/>
                <a:gd name="connsiteY0" fmla="*/ 6601 h 2953707"/>
                <a:gd name="connsiteX1" fmla="*/ 7622 w 180381"/>
                <a:gd name="connsiteY1" fmla="*/ 249 h 2953707"/>
                <a:gd name="connsiteX2" fmla="*/ 2541 w 180381"/>
                <a:gd name="connsiteY2" fmla="*/ 1520 h 2953707"/>
                <a:gd name="connsiteX3" fmla="*/ 1270 w 180381"/>
                <a:gd name="connsiteY3" fmla="*/ 2790 h 2953707"/>
                <a:gd name="connsiteX4" fmla="*/ 0 w 180381"/>
                <a:gd name="connsiteY4" fmla="*/ 4060 h 2953707"/>
                <a:gd name="connsiteX5" fmla="*/ 0 w 180381"/>
                <a:gd name="connsiteY5" fmla="*/ 5330 h 2953707"/>
                <a:gd name="connsiteX6" fmla="*/ 0 w 180381"/>
                <a:gd name="connsiteY6" fmla="*/ 6601 h 2953707"/>
                <a:gd name="connsiteX7" fmla="*/ 0 w 180381"/>
                <a:gd name="connsiteY7" fmla="*/ 7871 h 2953707"/>
                <a:gd name="connsiteX8" fmla="*/ 0 w 180381"/>
                <a:gd name="connsiteY8" fmla="*/ 12952 h 2953707"/>
                <a:gd name="connsiteX9" fmla="*/ 165138 w 180381"/>
                <a:gd name="connsiteY9" fmla="*/ 2953708 h 2953707"/>
                <a:gd name="connsiteX10" fmla="*/ 180382 w 180381"/>
                <a:gd name="connsiteY10" fmla="*/ 2953708 h 2953707"/>
                <a:gd name="connsiteX11" fmla="*/ 15243 w 180381"/>
                <a:gd name="connsiteY11" fmla="*/ 11682 h 2953707"/>
                <a:gd name="connsiteX12" fmla="*/ 15243 w 180381"/>
                <a:gd name="connsiteY12" fmla="*/ 6601 h 2953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81" h="2953707">
                  <a:moveTo>
                    <a:pt x="15243" y="6601"/>
                  </a:moveTo>
                  <a:cubicBezTo>
                    <a:pt x="15243" y="2790"/>
                    <a:pt x="11433" y="-1021"/>
                    <a:pt x="7622" y="249"/>
                  </a:cubicBezTo>
                  <a:cubicBezTo>
                    <a:pt x="6351" y="249"/>
                    <a:pt x="3811" y="1520"/>
                    <a:pt x="2541" y="1520"/>
                  </a:cubicBezTo>
                  <a:lnTo>
                    <a:pt x="1270" y="2790"/>
                  </a:lnTo>
                  <a:cubicBezTo>
                    <a:pt x="1270" y="2790"/>
                    <a:pt x="1270" y="4060"/>
                    <a:pt x="0" y="4060"/>
                  </a:cubicBezTo>
                  <a:cubicBezTo>
                    <a:pt x="0" y="4060"/>
                    <a:pt x="0" y="5330"/>
                    <a:pt x="0" y="5330"/>
                  </a:cubicBezTo>
                  <a:cubicBezTo>
                    <a:pt x="0" y="5330"/>
                    <a:pt x="0" y="6601"/>
                    <a:pt x="0" y="6601"/>
                  </a:cubicBezTo>
                  <a:cubicBezTo>
                    <a:pt x="0" y="6601"/>
                    <a:pt x="0" y="6601"/>
                    <a:pt x="0" y="7871"/>
                  </a:cubicBezTo>
                  <a:lnTo>
                    <a:pt x="0" y="12952"/>
                  </a:lnTo>
                  <a:lnTo>
                    <a:pt x="165138" y="2953708"/>
                  </a:lnTo>
                  <a:lnTo>
                    <a:pt x="180382" y="2953708"/>
                  </a:lnTo>
                  <a:lnTo>
                    <a:pt x="15243" y="11682"/>
                  </a:lnTo>
                  <a:lnTo>
                    <a:pt x="15243" y="6601"/>
                  </a:lnTo>
                  <a:close/>
                </a:path>
              </a:pathLst>
            </a:custGeom>
            <a:solidFill>
              <a:srgbClr val="000000"/>
            </a:solidFill>
            <a:ln w="12688"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BB6B6429-B3F5-467D-9DAD-95BCD3E2806C}"/>
                </a:ext>
              </a:extLst>
            </p:cNvPr>
            <p:cNvSpPr/>
            <p:nvPr/>
          </p:nvSpPr>
          <p:spPr>
            <a:xfrm>
              <a:off x="3311653" y="3352334"/>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95E7E76F-B19B-4D42-9525-4298628F7649}"/>
                </a:ext>
              </a:extLst>
            </p:cNvPr>
            <p:cNvSpPr/>
            <p:nvPr/>
          </p:nvSpPr>
          <p:spPr>
            <a:xfrm>
              <a:off x="3318005" y="3349794"/>
              <a:ext cx="280734" cy="86380"/>
            </a:xfrm>
            <a:custGeom>
              <a:avLst/>
              <a:gdLst>
                <a:gd name="connsiteX0" fmla="*/ 270572 w 280734"/>
                <a:gd name="connsiteY0" fmla="*/ 81299 h 86380"/>
                <a:gd name="connsiteX1" fmla="*/ 278194 w 280734"/>
                <a:gd name="connsiteY1" fmla="*/ 73678 h 86380"/>
                <a:gd name="connsiteX2" fmla="*/ 278194 w 280734"/>
                <a:gd name="connsiteY2" fmla="*/ 73678 h 86380"/>
                <a:gd name="connsiteX3" fmla="*/ 280734 w 280734"/>
                <a:gd name="connsiteY3" fmla="*/ 73678 h 86380"/>
                <a:gd name="connsiteX4" fmla="*/ 280734 w 280734"/>
                <a:gd name="connsiteY4" fmla="*/ 73678 h 86380"/>
                <a:gd name="connsiteX5" fmla="*/ 276924 w 280734"/>
                <a:gd name="connsiteY5" fmla="*/ 72407 h 86380"/>
                <a:gd name="connsiteX6" fmla="*/ 1270 w 280734"/>
                <a:gd name="connsiteY6" fmla="*/ 0 h 86380"/>
                <a:gd name="connsiteX7" fmla="*/ 0 w 280734"/>
                <a:gd name="connsiteY7" fmla="*/ 0 h 86380"/>
                <a:gd name="connsiteX8" fmla="*/ 6351 w 280734"/>
                <a:gd name="connsiteY8" fmla="*/ 6352 h 86380"/>
                <a:gd name="connsiteX9" fmla="*/ 6351 w 280734"/>
                <a:gd name="connsiteY9" fmla="*/ 16514 h 86380"/>
                <a:gd name="connsiteX10" fmla="*/ 270572 w 280734"/>
                <a:gd name="connsiteY10" fmla="*/ 86381 h 86380"/>
                <a:gd name="connsiteX11" fmla="*/ 270572 w 280734"/>
                <a:gd name="connsiteY11" fmla="*/ 81299 h 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0734" h="86380">
                  <a:moveTo>
                    <a:pt x="270572" y="81299"/>
                  </a:moveTo>
                  <a:cubicBezTo>
                    <a:pt x="270572" y="77488"/>
                    <a:pt x="273113" y="73678"/>
                    <a:pt x="278194" y="73678"/>
                  </a:cubicBezTo>
                  <a:cubicBezTo>
                    <a:pt x="278194" y="73678"/>
                    <a:pt x="278194" y="73678"/>
                    <a:pt x="278194" y="73678"/>
                  </a:cubicBezTo>
                  <a:cubicBezTo>
                    <a:pt x="279464" y="73678"/>
                    <a:pt x="279464" y="73678"/>
                    <a:pt x="280734" y="73678"/>
                  </a:cubicBezTo>
                  <a:lnTo>
                    <a:pt x="280734" y="73678"/>
                  </a:lnTo>
                  <a:lnTo>
                    <a:pt x="276924" y="72407"/>
                  </a:lnTo>
                  <a:lnTo>
                    <a:pt x="1270" y="0"/>
                  </a:lnTo>
                  <a:lnTo>
                    <a:pt x="0" y="0"/>
                  </a:lnTo>
                  <a:cubicBezTo>
                    <a:pt x="3811" y="0"/>
                    <a:pt x="6351" y="3811"/>
                    <a:pt x="6351" y="6352"/>
                  </a:cubicBezTo>
                  <a:lnTo>
                    <a:pt x="6351" y="16514"/>
                  </a:lnTo>
                  <a:lnTo>
                    <a:pt x="270572" y="86381"/>
                  </a:lnTo>
                  <a:lnTo>
                    <a:pt x="270572" y="81299"/>
                  </a:lnTo>
                  <a:close/>
                </a:path>
              </a:pathLst>
            </a:custGeom>
            <a:solidFill>
              <a:srgbClr val="000000"/>
            </a:solidFill>
            <a:ln w="12688"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944F5590-C4C0-4374-9982-DFDEB7ED7367}"/>
                </a:ext>
              </a:extLst>
            </p:cNvPr>
            <p:cNvSpPr/>
            <p:nvPr/>
          </p:nvSpPr>
          <p:spPr>
            <a:xfrm>
              <a:off x="3314194" y="3351064"/>
              <a:ext cx="1270" cy="12703"/>
            </a:xfrm>
            <a:custGeom>
              <a:avLst/>
              <a:gdLst>
                <a:gd name="connsiteX0" fmla="*/ 0 w 1270"/>
                <a:gd name="connsiteY0" fmla="*/ 0 h 12703"/>
                <a:gd name="connsiteX1" fmla="*/ 1270 w 1270"/>
                <a:gd name="connsiteY1" fmla="*/ 0 h 12703"/>
                <a:gd name="connsiteX2" fmla="*/ 1270 w 1270"/>
                <a:gd name="connsiteY2" fmla="*/ 0 h 12703"/>
                <a:gd name="connsiteX3" fmla="*/ 0 w 1270"/>
                <a:gd name="connsiteY3" fmla="*/ 0 h 12703"/>
              </a:gdLst>
              <a:ahLst/>
              <a:cxnLst>
                <a:cxn ang="0">
                  <a:pos x="connsiteX0" y="connsiteY0"/>
                </a:cxn>
                <a:cxn ang="0">
                  <a:pos x="connsiteX1" y="connsiteY1"/>
                </a:cxn>
                <a:cxn ang="0">
                  <a:pos x="connsiteX2" y="connsiteY2"/>
                </a:cxn>
                <a:cxn ang="0">
                  <a:pos x="connsiteX3" y="connsiteY3"/>
                </a:cxn>
              </a:cxnLst>
              <a:rect l="l" t="t" r="r" b="b"/>
              <a:pathLst>
                <a:path w="1270" h="12703">
                  <a:moveTo>
                    <a:pt x="0" y="0"/>
                  </a:moveTo>
                  <a:lnTo>
                    <a:pt x="1270" y="0"/>
                  </a:lnTo>
                  <a:lnTo>
                    <a:pt x="127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75B4E4FF-8CC7-4BF2-8D01-BACDB32646B6}"/>
                </a:ext>
              </a:extLst>
            </p:cNvPr>
            <p:cNvSpPr/>
            <p:nvPr/>
          </p:nvSpPr>
          <p:spPr>
            <a:xfrm>
              <a:off x="3309113" y="3356145"/>
              <a:ext cx="12702" cy="1269"/>
            </a:xfrm>
            <a:custGeom>
              <a:avLst/>
              <a:gdLst>
                <a:gd name="connsiteX0" fmla="*/ 0 w 12702"/>
                <a:gd name="connsiteY0" fmla="*/ 1270 h 1269"/>
                <a:gd name="connsiteX1" fmla="*/ 0 w 12702"/>
                <a:gd name="connsiteY1" fmla="*/ 0 h 1269"/>
                <a:gd name="connsiteX2" fmla="*/ 0 w 12702"/>
                <a:gd name="connsiteY2" fmla="*/ 0 h 1269"/>
                <a:gd name="connsiteX3" fmla="*/ 0 w 12702"/>
                <a:gd name="connsiteY3" fmla="*/ 1270 h 1269"/>
              </a:gdLst>
              <a:ahLst/>
              <a:cxnLst>
                <a:cxn ang="0">
                  <a:pos x="connsiteX0" y="connsiteY0"/>
                </a:cxn>
                <a:cxn ang="0">
                  <a:pos x="connsiteX1" y="connsiteY1"/>
                </a:cxn>
                <a:cxn ang="0">
                  <a:pos x="connsiteX2" y="connsiteY2"/>
                </a:cxn>
                <a:cxn ang="0">
                  <a:pos x="connsiteX3" y="connsiteY3"/>
                </a:cxn>
              </a:cxnLst>
              <a:rect l="l" t="t" r="r" b="b"/>
              <a:pathLst>
                <a:path w="12702" h="1269">
                  <a:moveTo>
                    <a:pt x="0" y="1270"/>
                  </a:moveTo>
                  <a:cubicBezTo>
                    <a:pt x="0" y="1270"/>
                    <a:pt x="0" y="0"/>
                    <a:pt x="0" y="0"/>
                  </a:cubicBezTo>
                  <a:lnTo>
                    <a:pt x="0" y="0"/>
                  </a:lnTo>
                  <a:cubicBezTo>
                    <a:pt x="0" y="0"/>
                    <a:pt x="0" y="1270"/>
                    <a:pt x="0" y="1270"/>
                  </a:cubicBezTo>
                  <a:close/>
                </a:path>
              </a:pathLst>
            </a:custGeom>
            <a:solidFill>
              <a:srgbClr val="000000"/>
            </a:solidFill>
            <a:ln w="12688"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96E9C1A6-A6E3-4B1D-B6E4-E9DB1017024D}"/>
                </a:ext>
              </a:extLst>
            </p:cNvPr>
            <p:cNvSpPr/>
            <p:nvPr/>
          </p:nvSpPr>
          <p:spPr>
            <a:xfrm>
              <a:off x="3309113" y="3351064"/>
              <a:ext cx="118137" cy="2809914"/>
            </a:xfrm>
            <a:custGeom>
              <a:avLst/>
              <a:gdLst>
                <a:gd name="connsiteX0" fmla="*/ 104164 w 118137"/>
                <a:gd name="connsiteY0" fmla="*/ 2809915 h 2809914"/>
                <a:gd name="connsiteX1" fmla="*/ 104164 w 118137"/>
                <a:gd name="connsiteY1" fmla="*/ 2807374 h 2809914"/>
                <a:gd name="connsiteX2" fmla="*/ 113056 w 118137"/>
                <a:gd name="connsiteY2" fmla="*/ 2802293 h 2809914"/>
                <a:gd name="connsiteX3" fmla="*/ 113056 w 118137"/>
                <a:gd name="connsiteY3" fmla="*/ 2802293 h 2809914"/>
                <a:gd name="connsiteX4" fmla="*/ 118137 w 118137"/>
                <a:gd name="connsiteY4" fmla="*/ 2803563 h 2809914"/>
                <a:gd name="connsiteX5" fmla="*/ 15244 w 118137"/>
                <a:gd name="connsiteY5" fmla="*/ 16514 h 2809914"/>
                <a:gd name="connsiteX6" fmla="*/ 15244 w 118137"/>
                <a:gd name="connsiteY6" fmla="*/ 6352 h 2809914"/>
                <a:gd name="connsiteX7" fmla="*/ 8892 w 118137"/>
                <a:gd name="connsiteY7" fmla="*/ 0 h 2809914"/>
                <a:gd name="connsiteX8" fmla="*/ 6351 w 118137"/>
                <a:gd name="connsiteY8" fmla="*/ 0 h 2809914"/>
                <a:gd name="connsiteX9" fmla="*/ 5081 w 118137"/>
                <a:gd name="connsiteY9" fmla="*/ 0 h 2809914"/>
                <a:gd name="connsiteX10" fmla="*/ 5081 w 118137"/>
                <a:gd name="connsiteY10" fmla="*/ 0 h 2809914"/>
                <a:gd name="connsiteX11" fmla="*/ 3811 w 118137"/>
                <a:gd name="connsiteY11" fmla="*/ 0 h 2809914"/>
                <a:gd name="connsiteX12" fmla="*/ 2541 w 118137"/>
                <a:gd name="connsiteY12" fmla="*/ 1270 h 2809914"/>
                <a:gd name="connsiteX13" fmla="*/ 1270 w 118137"/>
                <a:gd name="connsiteY13" fmla="*/ 2541 h 2809914"/>
                <a:gd name="connsiteX14" fmla="*/ 1270 w 118137"/>
                <a:gd name="connsiteY14" fmla="*/ 3811 h 2809914"/>
                <a:gd name="connsiteX15" fmla="*/ 0 w 118137"/>
                <a:gd name="connsiteY15" fmla="*/ 5082 h 2809914"/>
                <a:gd name="connsiteX16" fmla="*/ 0 w 118137"/>
                <a:gd name="connsiteY16" fmla="*/ 6352 h 2809914"/>
                <a:gd name="connsiteX17" fmla="*/ 0 w 118137"/>
                <a:gd name="connsiteY17" fmla="*/ 7622 h 2809914"/>
                <a:gd name="connsiteX18" fmla="*/ 0 w 118137"/>
                <a:gd name="connsiteY18" fmla="*/ 21595 h 2809914"/>
                <a:gd name="connsiteX19" fmla="*/ 102894 w 118137"/>
                <a:gd name="connsiteY19" fmla="*/ 2807374 h 2809914"/>
                <a:gd name="connsiteX20" fmla="*/ 104164 w 118137"/>
                <a:gd name="connsiteY20" fmla="*/ 2809915 h 2809914"/>
                <a:gd name="connsiteX21" fmla="*/ 104164 w 118137"/>
                <a:gd name="connsiteY21" fmla="*/ 2809915 h 280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8137" h="2809914">
                  <a:moveTo>
                    <a:pt x="104164" y="2809915"/>
                  </a:moveTo>
                  <a:cubicBezTo>
                    <a:pt x="104164" y="2808644"/>
                    <a:pt x="104164" y="2808644"/>
                    <a:pt x="104164" y="2807374"/>
                  </a:cubicBezTo>
                  <a:cubicBezTo>
                    <a:pt x="105434" y="2803563"/>
                    <a:pt x="109245" y="2801022"/>
                    <a:pt x="113056" y="2802293"/>
                  </a:cubicBezTo>
                  <a:cubicBezTo>
                    <a:pt x="113056" y="2802293"/>
                    <a:pt x="113056" y="2802293"/>
                    <a:pt x="113056" y="2802293"/>
                  </a:cubicBezTo>
                  <a:lnTo>
                    <a:pt x="118137" y="2803563"/>
                  </a:lnTo>
                  <a:lnTo>
                    <a:pt x="15244" y="16514"/>
                  </a:lnTo>
                  <a:lnTo>
                    <a:pt x="15244" y="6352"/>
                  </a:lnTo>
                  <a:cubicBezTo>
                    <a:pt x="15244" y="2541"/>
                    <a:pt x="12703" y="0"/>
                    <a:pt x="8892" y="0"/>
                  </a:cubicBezTo>
                  <a:lnTo>
                    <a:pt x="6351" y="0"/>
                  </a:lnTo>
                  <a:lnTo>
                    <a:pt x="5081" y="0"/>
                  </a:lnTo>
                  <a:lnTo>
                    <a:pt x="5081" y="0"/>
                  </a:lnTo>
                  <a:lnTo>
                    <a:pt x="3811" y="0"/>
                  </a:lnTo>
                  <a:lnTo>
                    <a:pt x="2541" y="1270"/>
                  </a:lnTo>
                  <a:lnTo>
                    <a:pt x="1270" y="2541"/>
                  </a:lnTo>
                  <a:lnTo>
                    <a:pt x="1270" y="3811"/>
                  </a:lnTo>
                  <a:lnTo>
                    <a:pt x="0" y="5082"/>
                  </a:lnTo>
                  <a:cubicBezTo>
                    <a:pt x="0" y="5082"/>
                    <a:pt x="0" y="6352"/>
                    <a:pt x="0" y="6352"/>
                  </a:cubicBezTo>
                  <a:cubicBezTo>
                    <a:pt x="0" y="6352"/>
                    <a:pt x="0" y="7622"/>
                    <a:pt x="0" y="7622"/>
                  </a:cubicBezTo>
                  <a:lnTo>
                    <a:pt x="0" y="21595"/>
                  </a:lnTo>
                  <a:lnTo>
                    <a:pt x="102894" y="2807374"/>
                  </a:lnTo>
                  <a:lnTo>
                    <a:pt x="104164" y="2809915"/>
                  </a:lnTo>
                  <a:lnTo>
                    <a:pt x="104164" y="2809915"/>
                  </a:lnTo>
                  <a:close/>
                </a:path>
              </a:pathLst>
            </a:custGeom>
            <a:solidFill>
              <a:srgbClr val="000000"/>
            </a:solidFill>
            <a:ln w="12688"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F52C995F-C442-477D-BD92-BEF1A694B7F2}"/>
                </a:ext>
              </a:extLst>
            </p:cNvPr>
            <p:cNvSpPr/>
            <p:nvPr/>
          </p:nvSpPr>
          <p:spPr>
            <a:xfrm>
              <a:off x="3690201" y="6252440"/>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BAC13BB0-6354-4C07-9967-A7B7BBE24385}"/>
                </a:ext>
              </a:extLst>
            </p:cNvPr>
            <p:cNvSpPr/>
            <p:nvPr/>
          </p:nvSpPr>
          <p:spPr>
            <a:xfrm>
              <a:off x="3687660" y="6254981"/>
              <a:ext cx="12702" cy="12703"/>
            </a:xfrm>
            <a:custGeom>
              <a:avLst/>
              <a:gdLst>
                <a:gd name="connsiteX0" fmla="*/ 0 w 12702"/>
                <a:gd name="connsiteY0" fmla="*/ 0 h 12703"/>
                <a:gd name="connsiteX1" fmla="*/ 0 w 12702"/>
                <a:gd name="connsiteY1" fmla="*/ 0 h 12703"/>
                <a:gd name="connsiteX2" fmla="*/ 0 w 12702"/>
                <a:gd name="connsiteY2" fmla="*/ 0 h 12703"/>
              </a:gdLst>
              <a:ahLst/>
              <a:cxnLst>
                <a:cxn ang="0">
                  <a:pos x="connsiteX0" y="connsiteY0"/>
                </a:cxn>
                <a:cxn ang="0">
                  <a:pos x="connsiteX1" y="connsiteY1"/>
                </a:cxn>
                <a:cxn ang="0">
                  <a:pos x="connsiteX2" y="connsiteY2"/>
                </a:cxn>
              </a:cxnLst>
              <a:rect l="l" t="t" r="r" b="b"/>
              <a:pathLst>
                <a:path w="12702" h="12703">
                  <a:moveTo>
                    <a:pt x="0" y="0"/>
                  </a:move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77" name="Freeform: Shape 276">
              <a:extLst>
                <a:ext uri="{FF2B5EF4-FFF2-40B4-BE49-F238E27FC236}">
                  <a16:creationId xmlns:a16="http://schemas.microsoft.com/office/drawing/2014/main" id="{D62492FC-8180-450E-A4CD-DEA02FDA5CE5}"/>
                </a:ext>
              </a:extLst>
            </p:cNvPr>
            <p:cNvSpPr/>
            <p:nvPr/>
          </p:nvSpPr>
          <p:spPr>
            <a:xfrm>
              <a:off x="3588577" y="3424742"/>
              <a:ext cx="99082" cy="2825157"/>
            </a:xfrm>
            <a:custGeom>
              <a:avLst/>
              <a:gdLst>
                <a:gd name="connsiteX0" fmla="*/ 0 w 99082"/>
                <a:gd name="connsiteY0" fmla="*/ 6352 h 2825157"/>
                <a:gd name="connsiteX1" fmla="*/ 0 w 99082"/>
                <a:gd name="connsiteY1" fmla="*/ 11433 h 2825157"/>
                <a:gd name="connsiteX2" fmla="*/ 86380 w 99082"/>
                <a:gd name="connsiteY2" fmla="*/ 2813725 h 2825157"/>
                <a:gd name="connsiteX3" fmla="*/ 96542 w 99082"/>
                <a:gd name="connsiteY3" fmla="*/ 2817536 h 2825157"/>
                <a:gd name="connsiteX4" fmla="*/ 96542 w 99082"/>
                <a:gd name="connsiteY4" fmla="*/ 2817536 h 2825157"/>
                <a:gd name="connsiteX5" fmla="*/ 97813 w 99082"/>
                <a:gd name="connsiteY5" fmla="*/ 2818807 h 2825157"/>
                <a:gd name="connsiteX6" fmla="*/ 99083 w 99082"/>
                <a:gd name="connsiteY6" fmla="*/ 2820077 h 2825157"/>
                <a:gd name="connsiteX7" fmla="*/ 99083 w 99082"/>
                <a:gd name="connsiteY7" fmla="*/ 2820077 h 2825157"/>
                <a:gd name="connsiteX8" fmla="*/ 99083 w 99082"/>
                <a:gd name="connsiteY8" fmla="*/ 2821347 h 2825157"/>
                <a:gd name="connsiteX9" fmla="*/ 99083 w 99082"/>
                <a:gd name="connsiteY9" fmla="*/ 2822617 h 2825157"/>
                <a:gd name="connsiteX10" fmla="*/ 99083 w 99082"/>
                <a:gd name="connsiteY10" fmla="*/ 2823888 h 2825157"/>
                <a:gd name="connsiteX11" fmla="*/ 99083 w 99082"/>
                <a:gd name="connsiteY11" fmla="*/ 2825158 h 2825157"/>
                <a:gd name="connsiteX12" fmla="*/ 99083 w 99082"/>
                <a:gd name="connsiteY12" fmla="*/ 2825158 h 2825157"/>
                <a:gd name="connsiteX13" fmla="*/ 99083 w 99082"/>
                <a:gd name="connsiteY13" fmla="*/ 2825158 h 2825157"/>
                <a:gd name="connsiteX14" fmla="*/ 99083 w 99082"/>
                <a:gd name="connsiteY14" fmla="*/ 2809914 h 2825157"/>
                <a:gd name="connsiteX15" fmla="*/ 12703 w 99082"/>
                <a:gd name="connsiteY15" fmla="*/ 10162 h 2825157"/>
                <a:gd name="connsiteX16" fmla="*/ 12703 w 99082"/>
                <a:gd name="connsiteY16" fmla="*/ 6352 h 2825157"/>
                <a:gd name="connsiteX17" fmla="*/ 12703 w 99082"/>
                <a:gd name="connsiteY17" fmla="*/ 6352 h 2825157"/>
                <a:gd name="connsiteX18" fmla="*/ 12703 w 99082"/>
                <a:gd name="connsiteY18" fmla="*/ 5081 h 2825157"/>
                <a:gd name="connsiteX19" fmla="*/ 12703 w 99082"/>
                <a:gd name="connsiteY19" fmla="*/ 3811 h 2825157"/>
                <a:gd name="connsiteX20" fmla="*/ 11433 w 99082"/>
                <a:gd name="connsiteY20" fmla="*/ 2540 h 2825157"/>
                <a:gd name="connsiteX21" fmla="*/ 10162 w 99082"/>
                <a:gd name="connsiteY21" fmla="*/ 1270 h 2825157"/>
                <a:gd name="connsiteX22" fmla="*/ 8892 w 99082"/>
                <a:gd name="connsiteY22" fmla="*/ 0 h 2825157"/>
                <a:gd name="connsiteX23" fmla="*/ 7622 w 99082"/>
                <a:gd name="connsiteY23" fmla="*/ 0 h 2825157"/>
                <a:gd name="connsiteX24" fmla="*/ 5081 w 99082"/>
                <a:gd name="connsiteY24" fmla="*/ 0 h 2825157"/>
                <a:gd name="connsiteX25" fmla="*/ 0 w 99082"/>
                <a:gd name="connsiteY25" fmla="*/ 6352 h 282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082" h="2825157">
                  <a:moveTo>
                    <a:pt x="0" y="6352"/>
                  </a:moveTo>
                  <a:lnTo>
                    <a:pt x="0" y="11433"/>
                  </a:lnTo>
                  <a:lnTo>
                    <a:pt x="86380" y="2813725"/>
                  </a:lnTo>
                  <a:lnTo>
                    <a:pt x="96542" y="2817536"/>
                  </a:lnTo>
                  <a:lnTo>
                    <a:pt x="96542" y="2817536"/>
                  </a:lnTo>
                  <a:cubicBezTo>
                    <a:pt x="96542" y="2817536"/>
                    <a:pt x="97813" y="2817536"/>
                    <a:pt x="97813" y="2818807"/>
                  </a:cubicBezTo>
                  <a:lnTo>
                    <a:pt x="99083" y="2820077"/>
                  </a:lnTo>
                  <a:lnTo>
                    <a:pt x="99083" y="2820077"/>
                  </a:lnTo>
                  <a:lnTo>
                    <a:pt x="99083" y="2821347"/>
                  </a:lnTo>
                  <a:cubicBezTo>
                    <a:pt x="99083" y="2821347"/>
                    <a:pt x="99083" y="2822617"/>
                    <a:pt x="99083" y="2822617"/>
                  </a:cubicBezTo>
                  <a:cubicBezTo>
                    <a:pt x="99083" y="2822617"/>
                    <a:pt x="99083" y="2823888"/>
                    <a:pt x="99083" y="2823888"/>
                  </a:cubicBezTo>
                  <a:cubicBezTo>
                    <a:pt x="99083" y="2823888"/>
                    <a:pt x="99083" y="2825158"/>
                    <a:pt x="99083" y="2825158"/>
                  </a:cubicBezTo>
                  <a:lnTo>
                    <a:pt x="99083" y="2825158"/>
                  </a:lnTo>
                  <a:lnTo>
                    <a:pt x="99083" y="2825158"/>
                  </a:lnTo>
                  <a:lnTo>
                    <a:pt x="99083" y="2809914"/>
                  </a:lnTo>
                  <a:lnTo>
                    <a:pt x="12703" y="10162"/>
                  </a:lnTo>
                  <a:lnTo>
                    <a:pt x="12703" y="6352"/>
                  </a:lnTo>
                  <a:lnTo>
                    <a:pt x="12703" y="6352"/>
                  </a:lnTo>
                  <a:cubicBezTo>
                    <a:pt x="12703" y="6352"/>
                    <a:pt x="12703" y="5081"/>
                    <a:pt x="12703" y="5081"/>
                  </a:cubicBezTo>
                  <a:lnTo>
                    <a:pt x="12703" y="3811"/>
                  </a:lnTo>
                  <a:lnTo>
                    <a:pt x="11433" y="2540"/>
                  </a:lnTo>
                  <a:cubicBezTo>
                    <a:pt x="11433" y="2540"/>
                    <a:pt x="11433" y="1270"/>
                    <a:pt x="10162" y="1270"/>
                  </a:cubicBezTo>
                  <a:cubicBezTo>
                    <a:pt x="10162" y="1270"/>
                    <a:pt x="8892" y="1270"/>
                    <a:pt x="8892" y="0"/>
                  </a:cubicBezTo>
                  <a:lnTo>
                    <a:pt x="7622" y="0"/>
                  </a:lnTo>
                  <a:cubicBezTo>
                    <a:pt x="6351" y="0"/>
                    <a:pt x="6351" y="0"/>
                    <a:pt x="5081" y="0"/>
                  </a:cubicBezTo>
                  <a:cubicBezTo>
                    <a:pt x="2541" y="0"/>
                    <a:pt x="0" y="3811"/>
                    <a:pt x="0" y="6352"/>
                  </a:cubicBezTo>
                  <a:close/>
                </a:path>
              </a:pathLst>
            </a:custGeom>
            <a:solidFill>
              <a:srgbClr val="000000"/>
            </a:solidFill>
            <a:ln w="12688"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3785F10E-62F1-4868-A8EB-5BC1B06DA570}"/>
                </a:ext>
              </a:extLst>
            </p:cNvPr>
            <p:cNvSpPr/>
            <p:nvPr/>
          </p:nvSpPr>
          <p:spPr>
            <a:xfrm>
              <a:off x="3690201" y="6249899"/>
              <a:ext cx="12702" cy="1270"/>
            </a:xfrm>
            <a:custGeom>
              <a:avLst/>
              <a:gdLst>
                <a:gd name="connsiteX0" fmla="*/ 0 w 12702"/>
                <a:gd name="connsiteY0" fmla="*/ 0 h 1270"/>
                <a:gd name="connsiteX1" fmla="*/ 0 w 12702"/>
                <a:gd name="connsiteY1" fmla="*/ 1270 h 1270"/>
                <a:gd name="connsiteX2" fmla="*/ 0 w 12702"/>
                <a:gd name="connsiteY2" fmla="*/ 0 h 1270"/>
                <a:gd name="connsiteX3" fmla="*/ 0 w 12702"/>
                <a:gd name="connsiteY3" fmla="*/ 0 h 1270"/>
              </a:gdLst>
              <a:ahLst/>
              <a:cxnLst>
                <a:cxn ang="0">
                  <a:pos x="connsiteX0" y="connsiteY0"/>
                </a:cxn>
                <a:cxn ang="0">
                  <a:pos x="connsiteX1" y="connsiteY1"/>
                </a:cxn>
                <a:cxn ang="0">
                  <a:pos x="connsiteX2" y="connsiteY2"/>
                </a:cxn>
                <a:cxn ang="0">
                  <a:pos x="connsiteX3" y="connsiteY3"/>
                </a:cxn>
              </a:cxnLst>
              <a:rect l="l" t="t" r="r" b="b"/>
              <a:pathLst>
                <a:path w="12702" h="1270">
                  <a:moveTo>
                    <a:pt x="0" y="0"/>
                  </a:moveTo>
                  <a:cubicBezTo>
                    <a:pt x="0" y="0"/>
                    <a:pt x="0" y="1270"/>
                    <a:pt x="0" y="1270"/>
                  </a:cubicBezTo>
                  <a:cubicBezTo>
                    <a:pt x="0" y="1270"/>
                    <a:pt x="0" y="0"/>
                    <a:pt x="0" y="0"/>
                  </a:cubicBezTo>
                  <a:lnTo>
                    <a:pt x="0" y="0"/>
                  </a:lnTo>
                  <a:close/>
                </a:path>
              </a:pathLst>
            </a:custGeom>
            <a:solidFill>
              <a:srgbClr val="000000"/>
            </a:solidFill>
            <a:ln w="12688"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A238125D-719E-4C51-A5C1-AE83BD08A922}"/>
                </a:ext>
              </a:extLst>
            </p:cNvPr>
            <p:cNvSpPr/>
            <p:nvPr/>
          </p:nvSpPr>
          <p:spPr>
            <a:xfrm>
              <a:off x="3687660" y="6244818"/>
              <a:ext cx="952" cy="564"/>
            </a:xfrm>
            <a:custGeom>
              <a:avLst/>
              <a:gdLst>
                <a:gd name="connsiteX0" fmla="*/ 0 w 952"/>
                <a:gd name="connsiteY0" fmla="*/ 0 h 564"/>
                <a:gd name="connsiteX1" fmla="*/ 0 w 952"/>
                <a:gd name="connsiteY1" fmla="*/ 0 h 564"/>
                <a:gd name="connsiteX2" fmla="*/ 0 w 952"/>
                <a:gd name="connsiteY2" fmla="*/ 0 h 564"/>
                <a:gd name="connsiteX3" fmla="*/ 0 w 952"/>
                <a:gd name="connsiteY3" fmla="*/ 0 h 564"/>
              </a:gdLst>
              <a:ahLst/>
              <a:cxnLst>
                <a:cxn ang="0">
                  <a:pos x="connsiteX0" y="connsiteY0"/>
                </a:cxn>
                <a:cxn ang="0">
                  <a:pos x="connsiteX1" y="connsiteY1"/>
                </a:cxn>
                <a:cxn ang="0">
                  <a:pos x="connsiteX2" y="connsiteY2"/>
                </a:cxn>
                <a:cxn ang="0">
                  <a:pos x="connsiteX3" y="connsiteY3"/>
                </a:cxn>
              </a:cxnLst>
              <a:rect l="l" t="t" r="r" b="b"/>
              <a:pathLst>
                <a:path w="952" h="564">
                  <a:moveTo>
                    <a:pt x="0" y="0"/>
                  </a:moveTo>
                  <a:cubicBezTo>
                    <a:pt x="1270" y="0"/>
                    <a:pt x="1270" y="1270"/>
                    <a:pt x="0" y="0"/>
                  </a:cubicBez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7FDA079D-1E1D-47F6-8C57-78A73156E10B}"/>
                </a:ext>
              </a:extLst>
            </p:cNvPr>
            <p:cNvSpPr/>
            <p:nvPr/>
          </p:nvSpPr>
          <p:spPr>
            <a:xfrm>
              <a:off x="3688930" y="6252440"/>
              <a:ext cx="1270" cy="1269"/>
            </a:xfrm>
            <a:custGeom>
              <a:avLst/>
              <a:gdLst>
                <a:gd name="connsiteX0" fmla="*/ 1270 w 1270"/>
                <a:gd name="connsiteY0" fmla="*/ 0 h 1269"/>
                <a:gd name="connsiteX1" fmla="*/ 0 w 1270"/>
                <a:gd name="connsiteY1" fmla="*/ 1270 h 1269"/>
                <a:gd name="connsiteX2" fmla="*/ 1270 w 1270"/>
                <a:gd name="connsiteY2" fmla="*/ 0 h 1269"/>
                <a:gd name="connsiteX3" fmla="*/ 1270 w 1270"/>
                <a:gd name="connsiteY3" fmla="*/ 0 h 1269"/>
              </a:gdLst>
              <a:ahLst/>
              <a:cxnLst>
                <a:cxn ang="0">
                  <a:pos x="connsiteX0" y="connsiteY0"/>
                </a:cxn>
                <a:cxn ang="0">
                  <a:pos x="connsiteX1" y="connsiteY1"/>
                </a:cxn>
                <a:cxn ang="0">
                  <a:pos x="connsiteX2" y="connsiteY2"/>
                </a:cxn>
                <a:cxn ang="0">
                  <a:pos x="connsiteX3" y="connsiteY3"/>
                </a:cxn>
              </a:cxnLst>
              <a:rect l="l" t="t" r="r" b="b"/>
              <a:pathLst>
                <a:path w="1270" h="1269">
                  <a:moveTo>
                    <a:pt x="1270" y="0"/>
                  </a:moveTo>
                  <a:lnTo>
                    <a:pt x="0" y="1270"/>
                  </a:lnTo>
                  <a:cubicBezTo>
                    <a:pt x="0" y="1270"/>
                    <a:pt x="0" y="1270"/>
                    <a:pt x="1270" y="0"/>
                  </a:cubicBezTo>
                  <a:lnTo>
                    <a:pt x="1270" y="0"/>
                  </a:lnTo>
                  <a:close/>
                </a:path>
              </a:pathLst>
            </a:custGeom>
            <a:solidFill>
              <a:srgbClr val="000000"/>
            </a:solidFill>
            <a:ln w="12688"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724DC807-8345-4D50-8538-F86D60785283}"/>
                </a:ext>
              </a:extLst>
            </p:cNvPr>
            <p:cNvSpPr/>
            <p:nvPr/>
          </p:nvSpPr>
          <p:spPr>
            <a:xfrm>
              <a:off x="3180813" y="6252440"/>
              <a:ext cx="506846" cy="415389"/>
            </a:xfrm>
            <a:custGeom>
              <a:avLst/>
              <a:gdLst>
                <a:gd name="connsiteX0" fmla="*/ 506847 w 506846"/>
                <a:gd name="connsiteY0" fmla="*/ 2540 h 415389"/>
                <a:gd name="connsiteX1" fmla="*/ 506847 w 506846"/>
                <a:gd name="connsiteY1" fmla="*/ 2540 h 415389"/>
                <a:gd name="connsiteX2" fmla="*/ 499225 w 506846"/>
                <a:gd name="connsiteY2" fmla="*/ 3811 h 415389"/>
                <a:gd name="connsiteX3" fmla="*/ 486522 w 506846"/>
                <a:gd name="connsiteY3" fmla="*/ 0 h 415389"/>
                <a:gd name="connsiteX4" fmla="*/ 0 w 506846"/>
                <a:gd name="connsiteY4" fmla="*/ 400146 h 415389"/>
                <a:gd name="connsiteX5" fmla="*/ 3811 w 506846"/>
                <a:gd name="connsiteY5" fmla="*/ 401416 h 415389"/>
                <a:gd name="connsiteX6" fmla="*/ 8892 w 506846"/>
                <a:gd name="connsiteY6" fmla="*/ 411578 h 415389"/>
                <a:gd name="connsiteX7" fmla="*/ 8892 w 506846"/>
                <a:gd name="connsiteY7" fmla="*/ 411578 h 415389"/>
                <a:gd name="connsiteX8" fmla="*/ 6351 w 506846"/>
                <a:gd name="connsiteY8" fmla="*/ 415390 h 415389"/>
                <a:gd name="connsiteX9" fmla="*/ 7622 w 506846"/>
                <a:gd name="connsiteY9" fmla="*/ 415390 h 415389"/>
                <a:gd name="connsiteX10" fmla="*/ 17784 w 506846"/>
                <a:gd name="connsiteY10" fmla="*/ 406498 h 415389"/>
                <a:gd name="connsiteX11" fmla="*/ 506847 w 506846"/>
                <a:gd name="connsiteY11" fmla="*/ 2540 h 415389"/>
                <a:gd name="connsiteX12" fmla="*/ 506847 w 506846"/>
                <a:gd name="connsiteY12" fmla="*/ 2540 h 41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846" h="415389">
                  <a:moveTo>
                    <a:pt x="506847" y="2540"/>
                  </a:moveTo>
                  <a:lnTo>
                    <a:pt x="506847" y="2540"/>
                  </a:lnTo>
                  <a:cubicBezTo>
                    <a:pt x="504306" y="3811"/>
                    <a:pt x="501766" y="5081"/>
                    <a:pt x="499225" y="3811"/>
                  </a:cubicBezTo>
                  <a:lnTo>
                    <a:pt x="486522" y="0"/>
                  </a:lnTo>
                  <a:lnTo>
                    <a:pt x="0" y="400146"/>
                  </a:lnTo>
                  <a:lnTo>
                    <a:pt x="3811" y="401416"/>
                  </a:lnTo>
                  <a:cubicBezTo>
                    <a:pt x="7622" y="402687"/>
                    <a:pt x="10162" y="406498"/>
                    <a:pt x="8892" y="411578"/>
                  </a:cubicBezTo>
                  <a:cubicBezTo>
                    <a:pt x="8892" y="411578"/>
                    <a:pt x="8892" y="411578"/>
                    <a:pt x="8892" y="411578"/>
                  </a:cubicBezTo>
                  <a:cubicBezTo>
                    <a:pt x="8892" y="412849"/>
                    <a:pt x="7622" y="414119"/>
                    <a:pt x="6351" y="415390"/>
                  </a:cubicBezTo>
                  <a:lnTo>
                    <a:pt x="7622" y="415390"/>
                  </a:lnTo>
                  <a:lnTo>
                    <a:pt x="17784" y="406498"/>
                  </a:lnTo>
                  <a:lnTo>
                    <a:pt x="506847" y="2540"/>
                  </a:lnTo>
                  <a:lnTo>
                    <a:pt x="506847" y="2540"/>
                  </a:lnTo>
                  <a:close/>
                </a:path>
              </a:pathLst>
            </a:custGeom>
            <a:solidFill>
              <a:srgbClr val="000000"/>
            </a:solidFill>
            <a:ln w="12688"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C05FF02D-4B21-4CA5-A373-CEDA02904F36}"/>
                </a:ext>
              </a:extLst>
            </p:cNvPr>
            <p:cNvSpPr/>
            <p:nvPr/>
          </p:nvSpPr>
          <p:spPr>
            <a:xfrm>
              <a:off x="3356114" y="2733696"/>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81D9B137-427A-4636-B9DE-47E68266D562}"/>
                </a:ext>
              </a:extLst>
            </p:cNvPr>
            <p:cNvSpPr/>
            <p:nvPr/>
          </p:nvSpPr>
          <p:spPr>
            <a:xfrm>
              <a:off x="3343411" y="2738777"/>
              <a:ext cx="33027" cy="514473"/>
            </a:xfrm>
            <a:custGeom>
              <a:avLst/>
              <a:gdLst>
                <a:gd name="connsiteX0" fmla="*/ 15243 w 33027"/>
                <a:gd name="connsiteY0" fmla="*/ 1270 h 514473"/>
                <a:gd name="connsiteX1" fmla="*/ 15243 w 33027"/>
                <a:gd name="connsiteY1" fmla="*/ 1270 h 514473"/>
                <a:gd name="connsiteX2" fmla="*/ 15243 w 33027"/>
                <a:gd name="connsiteY2" fmla="*/ 1270 h 514473"/>
                <a:gd name="connsiteX3" fmla="*/ 13973 w 33027"/>
                <a:gd name="connsiteY3" fmla="*/ 3811 h 514473"/>
                <a:gd name="connsiteX4" fmla="*/ 12703 w 33027"/>
                <a:gd name="connsiteY4" fmla="*/ 5081 h 514473"/>
                <a:gd name="connsiteX5" fmla="*/ 11433 w 33027"/>
                <a:gd name="connsiteY5" fmla="*/ 6352 h 514473"/>
                <a:gd name="connsiteX6" fmla="*/ 0 w 33027"/>
                <a:gd name="connsiteY6" fmla="*/ 13973 h 514473"/>
                <a:gd name="connsiteX7" fmla="*/ 17784 w 33027"/>
                <a:gd name="connsiteY7" fmla="*/ 510663 h 514473"/>
                <a:gd name="connsiteX8" fmla="*/ 27946 w 33027"/>
                <a:gd name="connsiteY8" fmla="*/ 513203 h 514473"/>
                <a:gd name="connsiteX9" fmla="*/ 33027 w 33027"/>
                <a:gd name="connsiteY9" fmla="*/ 514473 h 514473"/>
                <a:gd name="connsiteX10" fmla="*/ 13973 w 33027"/>
                <a:gd name="connsiteY10" fmla="*/ 0 h 514473"/>
                <a:gd name="connsiteX11" fmla="*/ 13973 w 33027"/>
                <a:gd name="connsiteY11" fmla="*/ 0 h 514473"/>
                <a:gd name="connsiteX12" fmla="*/ 13973 w 33027"/>
                <a:gd name="connsiteY12" fmla="*/ 0 h 514473"/>
                <a:gd name="connsiteX13" fmla="*/ 15243 w 33027"/>
                <a:gd name="connsiteY13" fmla="*/ 1270 h 51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27" h="514473">
                  <a:moveTo>
                    <a:pt x="15243" y="1270"/>
                  </a:moveTo>
                  <a:lnTo>
                    <a:pt x="15243" y="1270"/>
                  </a:lnTo>
                  <a:lnTo>
                    <a:pt x="15243" y="1270"/>
                  </a:lnTo>
                  <a:cubicBezTo>
                    <a:pt x="15243" y="2541"/>
                    <a:pt x="15243" y="3811"/>
                    <a:pt x="13973" y="3811"/>
                  </a:cubicBezTo>
                  <a:cubicBezTo>
                    <a:pt x="13973" y="3811"/>
                    <a:pt x="13973" y="5081"/>
                    <a:pt x="12703" y="5081"/>
                  </a:cubicBezTo>
                  <a:lnTo>
                    <a:pt x="11433" y="6352"/>
                  </a:lnTo>
                  <a:lnTo>
                    <a:pt x="0" y="13973"/>
                  </a:lnTo>
                  <a:lnTo>
                    <a:pt x="17784" y="510663"/>
                  </a:lnTo>
                  <a:lnTo>
                    <a:pt x="27946" y="513203"/>
                  </a:lnTo>
                  <a:lnTo>
                    <a:pt x="33027" y="514473"/>
                  </a:lnTo>
                  <a:lnTo>
                    <a:pt x="13973" y="0"/>
                  </a:lnTo>
                  <a:lnTo>
                    <a:pt x="13973" y="0"/>
                  </a:lnTo>
                  <a:lnTo>
                    <a:pt x="13973" y="0"/>
                  </a:lnTo>
                  <a:cubicBezTo>
                    <a:pt x="15243" y="0"/>
                    <a:pt x="15243" y="1270"/>
                    <a:pt x="15243" y="1270"/>
                  </a:cubicBezTo>
                  <a:close/>
                </a:path>
              </a:pathLst>
            </a:custGeom>
            <a:solidFill>
              <a:srgbClr val="000000"/>
            </a:solidFill>
            <a:ln w="12688"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B2CD148A-22BD-4222-B375-156B7435E2BA}"/>
                </a:ext>
              </a:extLst>
            </p:cNvPr>
            <p:cNvSpPr/>
            <p:nvPr/>
          </p:nvSpPr>
          <p:spPr>
            <a:xfrm>
              <a:off x="3353573" y="2732425"/>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7269E6CF-95AF-49B9-A88F-B0A4A4591F1D}"/>
                </a:ext>
              </a:extLst>
            </p:cNvPr>
            <p:cNvSpPr/>
            <p:nvPr/>
          </p:nvSpPr>
          <p:spPr>
            <a:xfrm>
              <a:off x="2774319" y="3110976"/>
              <a:ext cx="952" cy="12703"/>
            </a:xfrm>
            <a:custGeom>
              <a:avLst/>
              <a:gdLst>
                <a:gd name="connsiteX0" fmla="*/ 0 w 952"/>
                <a:gd name="connsiteY0" fmla="*/ 0 h 12703"/>
                <a:gd name="connsiteX1" fmla="*/ 0 w 952"/>
                <a:gd name="connsiteY1" fmla="*/ 0 h 12703"/>
                <a:gd name="connsiteX2" fmla="*/ 0 w 952"/>
                <a:gd name="connsiteY2" fmla="*/ 0 h 12703"/>
                <a:gd name="connsiteX3" fmla="*/ 0 w 952"/>
                <a:gd name="connsiteY3" fmla="*/ 0 h 12703"/>
              </a:gdLst>
              <a:ahLst/>
              <a:cxnLst>
                <a:cxn ang="0">
                  <a:pos x="connsiteX0" y="connsiteY0"/>
                </a:cxn>
                <a:cxn ang="0">
                  <a:pos x="connsiteX1" y="connsiteY1"/>
                </a:cxn>
                <a:cxn ang="0">
                  <a:pos x="connsiteX2" y="connsiteY2"/>
                </a:cxn>
                <a:cxn ang="0">
                  <a:pos x="connsiteX3" y="connsiteY3"/>
                </a:cxn>
              </a:cxnLst>
              <a:rect l="l" t="t" r="r" b="b"/>
              <a:pathLst>
                <a:path w="952" h="12703">
                  <a:moveTo>
                    <a:pt x="0" y="0"/>
                  </a:moveTo>
                  <a:cubicBezTo>
                    <a:pt x="1270" y="0"/>
                    <a:pt x="1270" y="0"/>
                    <a:pt x="0" y="0"/>
                  </a:cubicBezTo>
                  <a:cubicBezTo>
                    <a:pt x="1270" y="0"/>
                    <a:pt x="1270" y="0"/>
                    <a:pt x="0" y="0"/>
                  </a:cubicBezTo>
                  <a:lnTo>
                    <a:pt x="0" y="0"/>
                  </a:lnTo>
                  <a:close/>
                </a:path>
              </a:pathLst>
            </a:custGeom>
            <a:solidFill>
              <a:srgbClr val="000000"/>
            </a:solidFill>
            <a:ln w="12688"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228F6631-FE05-4960-935D-68C6DA943F61}"/>
                </a:ext>
              </a:extLst>
            </p:cNvPr>
            <p:cNvSpPr/>
            <p:nvPr/>
          </p:nvSpPr>
          <p:spPr>
            <a:xfrm>
              <a:off x="2776860" y="2741317"/>
              <a:ext cx="579253" cy="362036"/>
            </a:xfrm>
            <a:custGeom>
              <a:avLst/>
              <a:gdLst>
                <a:gd name="connsiteX0" fmla="*/ 0 w 579253"/>
                <a:gd name="connsiteY0" fmla="*/ 359496 h 362036"/>
                <a:gd name="connsiteX1" fmla="*/ 6351 w 579253"/>
                <a:gd name="connsiteY1" fmla="*/ 358226 h 362036"/>
                <a:gd name="connsiteX2" fmla="*/ 22865 w 579253"/>
                <a:gd name="connsiteY2" fmla="*/ 362037 h 362036"/>
                <a:gd name="connsiteX3" fmla="*/ 566551 w 579253"/>
                <a:gd name="connsiteY3" fmla="*/ 11433 h 362036"/>
                <a:gd name="connsiteX4" fmla="*/ 577983 w 579253"/>
                <a:gd name="connsiteY4" fmla="*/ 3811 h 362036"/>
                <a:gd name="connsiteX5" fmla="*/ 579254 w 579253"/>
                <a:gd name="connsiteY5" fmla="*/ 2541 h 362036"/>
                <a:gd name="connsiteX6" fmla="*/ 572902 w 579253"/>
                <a:gd name="connsiteY6" fmla="*/ 3811 h 362036"/>
                <a:gd name="connsiteX7" fmla="*/ 556388 w 579253"/>
                <a:gd name="connsiteY7" fmla="*/ 0 h 362036"/>
                <a:gd name="connsiteX8" fmla="*/ 0 w 579253"/>
                <a:gd name="connsiteY8" fmla="*/ 359496 h 362036"/>
                <a:gd name="connsiteX9" fmla="*/ 0 w 579253"/>
                <a:gd name="connsiteY9" fmla="*/ 359496 h 36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253" h="362036">
                  <a:moveTo>
                    <a:pt x="0" y="359496"/>
                  </a:moveTo>
                  <a:cubicBezTo>
                    <a:pt x="1270" y="358226"/>
                    <a:pt x="3811" y="356956"/>
                    <a:pt x="6351" y="358226"/>
                  </a:cubicBezTo>
                  <a:lnTo>
                    <a:pt x="22865" y="362037"/>
                  </a:lnTo>
                  <a:lnTo>
                    <a:pt x="566551" y="11433"/>
                  </a:lnTo>
                  <a:lnTo>
                    <a:pt x="577983" y="3811"/>
                  </a:lnTo>
                  <a:lnTo>
                    <a:pt x="579254" y="2541"/>
                  </a:lnTo>
                  <a:cubicBezTo>
                    <a:pt x="577983" y="3811"/>
                    <a:pt x="575443" y="5081"/>
                    <a:pt x="572902" y="3811"/>
                  </a:cubicBezTo>
                  <a:lnTo>
                    <a:pt x="556388" y="0"/>
                  </a:lnTo>
                  <a:lnTo>
                    <a:pt x="0" y="359496"/>
                  </a:lnTo>
                  <a:lnTo>
                    <a:pt x="0" y="359496"/>
                  </a:lnTo>
                  <a:close/>
                </a:path>
              </a:pathLst>
            </a:custGeom>
            <a:solidFill>
              <a:srgbClr val="000000"/>
            </a:solidFill>
            <a:ln w="12688"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A8F7EC9-D040-46C5-8235-BF06EF015EED}"/>
                </a:ext>
              </a:extLst>
            </p:cNvPr>
            <p:cNvSpPr/>
            <p:nvPr/>
          </p:nvSpPr>
          <p:spPr>
            <a:xfrm>
              <a:off x="3353573" y="2732425"/>
              <a:ext cx="1270" cy="12703"/>
            </a:xfrm>
            <a:custGeom>
              <a:avLst/>
              <a:gdLst>
                <a:gd name="connsiteX0" fmla="*/ 1270 w 1270"/>
                <a:gd name="connsiteY0" fmla="*/ 0 h 12703"/>
                <a:gd name="connsiteX1" fmla="*/ 1270 w 1270"/>
                <a:gd name="connsiteY1" fmla="*/ 0 h 12703"/>
                <a:gd name="connsiteX2" fmla="*/ 0 w 1270"/>
                <a:gd name="connsiteY2" fmla="*/ 0 h 12703"/>
                <a:gd name="connsiteX3" fmla="*/ 1270 w 1270"/>
                <a:gd name="connsiteY3" fmla="*/ 0 h 12703"/>
              </a:gdLst>
              <a:ahLst/>
              <a:cxnLst>
                <a:cxn ang="0">
                  <a:pos x="connsiteX0" y="connsiteY0"/>
                </a:cxn>
                <a:cxn ang="0">
                  <a:pos x="connsiteX1" y="connsiteY1"/>
                </a:cxn>
                <a:cxn ang="0">
                  <a:pos x="connsiteX2" y="connsiteY2"/>
                </a:cxn>
                <a:cxn ang="0">
                  <a:pos x="connsiteX3" y="connsiteY3"/>
                </a:cxn>
              </a:cxnLst>
              <a:rect l="l" t="t" r="r" b="b"/>
              <a:pathLst>
                <a:path w="1270" h="12703">
                  <a:moveTo>
                    <a:pt x="1270" y="0"/>
                  </a:moveTo>
                  <a:lnTo>
                    <a:pt x="1270" y="0"/>
                  </a:lnTo>
                  <a:lnTo>
                    <a:pt x="0" y="0"/>
                  </a:lnTo>
                  <a:cubicBezTo>
                    <a:pt x="0" y="0"/>
                    <a:pt x="1270" y="0"/>
                    <a:pt x="1270" y="0"/>
                  </a:cubicBezTo>
                  <a:close/>
                </a:path>
              </a:pathLst>
            </a:custGeom>
            <a:solidFill>
              <a:srgbClr val="000000"/>
            </a:solidFill>
            <a:ln w="12688"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47199AB5-C0EB-4B2D-9D5D-3C29EA8347B0}"/>
                </a:ext>
              </a:extLst>
            </p:cNvPr>
            <p:cNvSpPr/>
            <p:nvPr/>
          </p:nvSpPr>
          <p:spPr>
            <a:xfrm>
              <a:off x="3357384" y="2734966"/>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 name="connsiteX4" fmla="*/ 0 w 12702"/>
                <a:gd name="connsiteY4" fmla="*/ 0 h 12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 h="12703">
                  <a:moveTo>
                    <a:pt x="0" y="0"/>
                  </a:moveTo>
                  <a:lnTo>
                    <a:pt x="0" y="0"/>
                  </a:lnTo>
                  <a:cubicBezTo>
                    <a:pt x="0" y="0"/>
                    <a:pt x="0" y="0"/>
                    <a:pt x="0" y="0"/>
                  </a:cubicBez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987EA037-6F03-4697-8FB4-45ED32E3C09E}"/>
                </a:ext>
              </a:extLst>
            </p:cNvPr>
            <p:cNvSpPr/>
            <p:nvPr/>
          </p:nvSpPr>
          <p:spPr>
            <a:xfrm>
              <a:off x="3785473" y="5549961"/>
              <a:ext cx="30963" cy="22071"/>
            </a:xfrm>
            <a:custGeom>
              <a:avLst/>
              <a:gdLst>
                <a:gd name="connsiteX0" fmla="*/ 0 w 30963"/>
                <a:gd name="connsiteY0" fmla="*/ 3811 h 22071"/>
                <a:gd name="connsiteX1" fmla="*/ 0 w 30963"/>
                <a:gd name="connsiteY1" fmla="*/ 3811 h 22071"/>
                <a:gd name="connsiteX2" fmla="*/ 0 w 30963"/>
                <a:gd name="connsiteY2" fmla="*/ 13973 h 22071"/>
                <a:gd name="connsiteX3" fmla="*/ 6351 w 30963"/>
                <a:gd name="connsiteY3" fmla="*/ 16514 h 22071"/>
                <a:gd name="connsiteX4" fmla="*/ 16514 w 30963"/>
                <a:gd name="connsiteY4" fmla="*/ 20325 h 22071"/>
                <a:gd name="connsiteX5" fmla="*/ 20325 w 30963"/>
                <a:gd name="connsiteY5" fmla="*/ 21595 h 22071"/>
                <a:gd name="connsiteX6" fmla="*/ 20325 w 30963"/>
                <a:gd name="connsiteY6" fmla="*/ 21595 h 22071"/>
                <a:gd name="connsiteX7" fmla="*/ 30487 w 30963"/>
                <a:gd name="connsiteY7" fmla="*/ 17784 h 22071"/>
                <a:gd name="connsiteX8" fmla="*/ 26676 w 30963"/>
                <a:gd name="connsiteY8" fmla="*/ 7622 h 22071"/>
                <a:gd name="connsiteX9" fmla="*/ 25406 w 30963"/>
                <a:gd name="connsiteY9" fmla="*/ 7622 h 22071"/>
                <a:gd name="connsiteX10" fmla="*/ 25406 w 30963"/>
                <a:gd name="connsiteY10" fmla="*/ 7622 h 22071"/>
                <a:gd name="connsiteX11" fmla="*/ 21595 w 30963"/>
                <a:gd name="connsiteY11" fmla="*/ 6352 h 22071"/>
                <a:gd name="connsiteX12" fmla="*/ 0 w 30963"/>
                <a:gd name="connsiteY12" fmla="*/ 0 h 22071"/>
                <a:gd name="connsiteX13" fmla="*/ 0 w 30963"/>
                <a:gd name="connsiteY13" fmla="*/ 3811 h 2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963" h="22071">
                  <a:moveTo>
                    <a:pt x="0" y="3811"/>
                  </a:moveTo>
                  <a:lnTo>
                    <a:pt x="0" y="3811"/>
                  </a:lnTo>
                  <a:lnTo>
                    <a:pt x="0" y="13973"/>
                  </a:lnTo>
                  <a:lnTo>
                    <a:pt x="6351" y="16514"/>
                  </a:lnTo>
                  <a:lnTo>
                    <a:pt x="16514" y="20325"/>
                  </a:lnTo>
                  <a:lnTo>
                    <a:pt x="20325" y="21595"/>
                  </a:lnTo>
                  <a:lnTo>
                    <a:pt x="20325" y="21595"/>
                  </a:lnTo>
                  <a:cubicBezTo>
                    <a:pt x="24135" y="22866"/>
                    <a:pt x="27947" y="21595"/>
                    <a:pt x="30487" y="17784"/>
                  </a:cubicBezTo>
                  <a:cubicBezTo>
                    <a:pt x="31757" y="13973"/>
                    <a:pt x="30487" y="10163"/>
                    <a:pt x="26676" y="7622"/>
                  </a:cubicBezTo>
                  <a:cubicBezTo>
                    <a:pt x="26676" y="7622"/>
                    <a:pt x="25406" y="7622"/>
                    <a:pt x="25406" y="7622"/>
                  </a:cubicBezTo>
                  <a:lnTo>
                    <a:pt x="25406" y="7622"/>
                  </a:lnTo>
                  <a:lnTo>
                    <a:pt x="21595" y="6352"/>
                  </a:lnTo>
                  <a:lnTo>
                    <a:pt x="0" y="0"/>
                  </a:lnTo>
                  <a:lnTo>
                    <a:pt x="0" y="3811"/>
                  </a:lnTo>
                  <a:close/>
                </a:path>
              </a:pathLst>
            </a:custGeom>
            <a:solidFill>
              <a:srgbClr val="000000"/>
            </a:solidFill>
            <a:ln w="12688"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D59D9EAC-F03F-4508-8FA4-CEEC9EBC46D1}"/>
                </a:ext>
              </a:extLst>
            </p:cNvPr>
            <p:cNvSpPr/>
            <p:nvPr/>
          </p:nvSpPr>
          <p:spPr>
            <a:xfrm>
              <a:off x="3413277" y="6154296"/>
              <a:ext cx="275653" cy="103751"/>
            </a:xfrm>
            <a:custGeom>
              <a:avLst/>
              <a:gdLst>
                <a:gd name="connsiteX0" fmla="*/ 266762 w 275653"/>
                <a:gd name="connsiteY0" fmla="*/ 103225 h 103751"/>
                <a:gd name="connsiteX1" fmla="*/ 274383 w 275653"/>
                <a:gd name="connsiteY1" fmla="*/ 101955 h 103751"/>
                <a:gd name="connsiteX2" fmla="*/ 274383 w 275653"/>
                <a:gd name="connsiteY2" fmla="*/ 101955 h 103751"/>
                <a:gd name="connsiteX3" fmla="*/ 274383 w 275653"/>
                <a:gd name="connsiteY3" fmla="*/ 100684 h 103751"/>
                <a:gd name="connsiteX4" fmla="*/ 275653 w 275653"/>
                <a:gd name="connsiteY4" fmla="*/ 99414 h 103751"/>
                <a:gd name="connsiteX5" fmla="*/ 275653 w 275653"/>
                <a:gd name="connsiteY5" fmla="*/ 99414 h 103751"/>
                <a:gd name="connsiteX6" fmla="*/ 275653 w 275653"/>
                <a:gd name="connsiteY6" fmla="*/ 99414 h 103751"/>
                <a:gd name="connsiteX7" fmla="*/ 275653 w 275653"/>
                <a:gd name="connsiteY7" fmla="*/ 98144 h 103751"/>
                <a:gd name="connsiteX8" fmla="*/ 275653 w 275653"/>
                <a:gd name="connsiteY8" fmla="*/ 96874 h 103751"/>
                <a:gd name="connsiteX9" fmla="*/ 275653 w 275653"/>
                <a:gd name="connsiteY9" fmla="*/ 95603 h 103751"/>
                <a:gd name="connsiteX10" fmla="*/ 275653 w 275653"/>
                <a:gd name="connsiteY10" fmla="*/ 94333 h 103751"/>
                <a:gd name="connsiteX11" fmla="*/ 275653 w 275653"/>
                <a:gd name="connsiteY11" fmla="*/ 93063 h 103751"/>
                <a:gd name="connsiteX12" fmla="*/ 274383 w 275653"/>
                <a:gd name="connsiteY12" fmla="*/ 91793 h 103751"/>
                <a:gd name="connsiteX13" fmla="*/ 273113 w 275653"/>
                <a:gd name="connsiteY13" fmla="*/ 90522 h 103751"/>
                <a:gd name="connsiteX14" fmla="*/ 271843 w 275653"/>
                <a:gd name="connsiteY14" fmla="*/ 89252 h 103751"/>
                <a:gd name="connsiteX15" fmla="*/ 271843 w 275653"/>
                <a:gd name="connsiteY15" fmla="*/ 89252 h 103751"/>
                <a:gd name="connsiteX16" fmla="*/ 261680 w 275653"/>
                <a:gd name="connsiteY16" fmla="*/ 85441 h 103751"/>
                <a:gd name="connsiteX17" fmla="*/ 13973 w 275653"/>
                <a:gd name="connsiteY17" fmla="*/ 1601 h 103751"/>
                <a:gd name="connsiteX18" fmla="*/ 8892 w 275653"/>
                <a:gd name="connsiteY18" fmla="*/ 330 h 103751"/>
                <a:gd name="connsiteX19" fmla="*/ 0 w 275653"/>
                <a:gd name="connsiteY19" fmla="*/ 5412 h 103751"/>
                <a:gd name="connsiteX20" fmla="*/ 0 w 275653"/>
                <a:gd name="connsiteY20" fmla="*/ 5412 h 103751"/>
                <a:gd name="connsiteX21" fmla="*/ 0 w 275653"/>
                <a:gd name="connsiteY21" fmla="*/ 7952 h 103751"/>
                <a:gd name="connsiteX22" fmla="*/ 0 w 275653"/>
                <a:gd name="connsiteY22" fmla="*/ 9223 h 103751"/>
                <a:gd name="connsiteX23" fmla="*/ 0 w 275653"/>
                <a:gd name="connsiteY23" fmla="*/ 10493 h 103751"/>
                <a:gd name="connsiteX24" fmla="*/ 1270 w 275653"/>
                <a:gd name="connsiteY24" fmla="*/ 11763 h 103751"/>
                <a:gd name="connsiteX25" fmla="*/ 2540 w 275653"/>
                <a:gd name="connsiteY25" fmla="*/ 13034 h 103751"/>
                <a:gd name="connsiteX26" fmla="*/ 3811 w 275653"/>
                <a:gd name="connsiteY26" fmla="*/ 13034 h 103751"/>
                <a:gd name="connsiteX27" fmla="*/ 5081 w 275653"/>
                <a:gd name="connsiteY27" fmla="*/ 14304 h 103751"/>
                <a:gd name="connsiteX28" fmla="*/ 5081 w 275653"/>
                <a:gd name="connsiteY28" fmla="*/ 14304 h 103751"/>
                <a:gd name="connsiteX29" fmla="*/ 8892 w 275653"/>
                <a:gd name="connsiteY29" fmla="*/ 15574 h 103751"/>
                <a:gd name="connsiteX30" fmla="*/ 255329 w 275653"/>
                <a:gd name="connsiteY30" fmla="*/ 99414 h 103751"/>
                <a:gd name="connsiteX31" fmla="*/ 266762 w 275653"/>
                <a:gd name="connsiteY31" fmla="*/ 103225 h 103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5653" h="103751">
                  <a:moveTo>
                    <a:pt x="266762" y="103225"/>
                  </a:moveTo>
                  <a:cubicBezTo>
                    <a:pt x="269302" y="104496"/>
                    <a:pt x="271843" y="103225"/>
                    <a:pt x="274383" y="101955"/>
                  </a:cubicBezTo>
                  <a:lnTo>
                    <a:pt x="274383" y="101955"/>
                  </a:lnTo>
                  <a:lnTo>
                    <a:pt x="274383" y="100684"/>
                  </a:lnTo>
                  <a:lnTo>
                    <a:pt x="275653" y="99414"/>
                  </a:lnTo>
                  <a:lnTo>
                    <a:pt x="275653" y="99414"/>
                  </a:lnTo>
                  <a:lnTo>
                    <a:pt x="275653" y="99414"/>
                  </a:lnTo>
                  <a:cubicBezTo>
                    <a:pt x="275653" y="99414"/>
                    <a:pt x="275653" y="99414"/>
                    <a:pt x="275653" y="98144"/>
                  </a:cubicBezTo>
                  <a:cubicBezTo>
                    <a:pt x="275653" y="98144"/>
                    <a:pt x="275653" y="96874"/>
                    <a:pt x="275653" y="96874"/>
                  </a:cubicBezTo>
                  <a:cubicBezTo>
                    <a:pt x="275653" y="96874"/>
                    <a:pt x="275653" y="95603"/>
                    <a:pt x="275653" y="95603"/>
                  </a:cubicBezTo>
                  <a:cubicBezTo>
                    <a:pt x="275653" y="95603"/>
                    <a:pt x="275653" y="94333"/>
                    <a:pt x="275653" y="94333"/>
                  </a:cubicBezTo>
                  <a:cubicBezTo>
                    <a:pt x="275653" y="94333"/>
                    <a:pt x="275653" y="93063"/>
                    <a:pt x="275653" y="93063"/>
                  </a:cubicBezTo>
                  <a:cubicBezTo>
                    <a:pt x="275653" y="93063"/>
                    <a:pt x="275653" y="91793"/>
                    <a:pt x="274383" y="91793"/>
                  </a:cubicBezTo>
                  <a:lnTo>
                    <a:pt x="273113" y="90522"/>
                  </a:lnTo>
                  <a:cubicBezTo>
                    <a:pt x="273113" y="90522"/>
                    <a:pt x="271843" y="90522"/>
                    <a:pt x="271843" y="89252"/>
                  </a:cubicBezTo>
                  <a:lnTo>
                    <a:pt x="271843" y="89252"/>
                  </a:lnTo>
                  <a:lnTo>
                    <a:pt x="261680" y="85441"/>
                  </a:lnTo>
                  <a:lnTo>
                    <a:pt x="13973" y="1601"/>
                  </a:lnTo>
                  <a:lnTo>
                    <a:pt x="8892" y="330"/>
                  </a:lnTo>
                  <a:cubicBezTo>
                    <a:pt x="5081" y="-940"/>
                    <a:pt x="1270" y="1601"/>
                    <a:pt x="0" y="5412"/>
                  </a:cubicBezTo>
                  <a:cubicBezTo>
                    <a:pt x="0" y="5412"/>
                    <a:pt x="0" y="5412"/>
                    <a:pt x="0" y="5412"/>
                  </a:cubicBezTo>
                  <a:cubicBezTo>
                    <a:pt x="0" y="6682"/>
                    <a:pt x="0" y="6682"/>
                    <a:pt x="0" y="7952"/>
                  </a:cubicBezTo>
                  <a:cubicBezTo>
                    <a:pt x="0" y="7952"/>
                    <a:pt x="0" y="9223"/>
                    <a:pt x="0" y="9223"/>
                  </a:cubicBezTo>
                  <a:cubicBezTo>
                    <a:pt x="0" y="9223"/>
                    <a:pt x="0" y="9223"/>
                    <a:pt x="0" y="10493"/>
                  </a:cubicBezTo>
                  <a:cubicBezTo>
                    <a:pt x="0" y="10493"/>
                    <a:pt x="1270" y="11763"/>
                    <a:pt x="1270" y="11763"/>
                  </a:cubicBezTo>
                  <a:cubicBezTo>
                    <a:pt x="1270" y="11763"/>
                    <a:pt x="1270" y="11763"/>
                    <a:pt x="2540" y="13034"/>
                  </a:cubicBezTo>
                  <a:lnTo>
                    <a:pt x="3811" y="13034"/>
                  </a:lnTo>
                  <a:lnTo>
                    <a:pt x="5081" y="14304"/>
                  </a:lnTo>
                  <a:lnTo>
                    <a:pt x="5081" y="14304"/>
                  </a:lnTo>
                  <a:lnTo>
                    <a:pt x="8892" y="15574"/>
                  </a:lnTo>
                  <a:lnTo>
                    <a:pt x="255329" y="99414"/>
                  </a:lnTo>
                  <a:lnTo>
                    <a:pt x="266762" y="103225"/>
                  </a:lnTo>
                  <a:close/>
                </a:path>
              </a:pathLst>
            </a:custGeom>
            <a:solidFill>
              <a:srgbClr val="000000"/>
            </a:solidFill>
            <a:ln w="12688"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F0FE711-4979-443F-A97C-3BF4D73ECFEF}"/>
                </a:ext>
              </a:extLst>
            </p:cNvPr>
            <p:cNvSpPr/>
            <p:nvPr/>
          </p:nvSpPr>
          <p:spPr>
            <a:xfrm>
              <a:off x="2910241" y="6564935"/>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cubicBezTo>
                    <a:pt x="0" y="0"/>
                    <a:pt x="0" y="0"/>
                    <a:pt x="0" y="0"/>
                  </a:cubicBezTo>
                  <a:lnTo>
                    <a:pt x="0" y="0"/>
                  </a:lnTo>
                  <a:cubicBezTo>
                    <a:pt x="0" y="0"/>
                    <a:pt x="0" y="0"/>
                    <a:pt x="0" y="0"/>
                  </a:cubicBezTo>
                  <a:close/>
                </a:path>
              </a:pathLst>
            </a:custGeom>
            <a:solidFill>
              <a:srgbClr val="000000"/>
            </a:solidFill>
            <a:ln w="12688"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BE6EDD69-6306-4627-A675-0695882CD955}"/>
                </a:ext>
              </a:extLst>
            </p:cNvPr>
            <p:cNvSpPr/>
            <p:nvPr/>
          </p:nvSpPr>
          <p:spPr>
            <a:xfrm>
              <a:off x="2912781" y="6561124"/>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cubicBezTo>
                    <a:pt x="0" y="0"/>
                    <a:pt x="0" y="0"/>
                    <a:pt x="0" y="0"/>
                  </a:cubicBez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D7B3FA62-9B0D-49BE-92D4-A7E43F68FD99}"/>
                </a:ext>
              </a:extLst>
            </p:cNvPr>
            <p:cNvSpPr/>
            <p:nvPr/>
          </p:nvSpPr>
          <p:spPr>
            <a:xfrm>
              <a:off x="2916592" y="6559854"/>
              <a:ext cx="273571" cy="109245"/>
            </a:xfrm>
            <a:custGeom>
              <a:avLst/>
              <a:gdLst>
                <a:gd name="connsiteX0" fmla="*/ 266762 w 273571"/>
                <a:gd name="connsiteY0" fmla="*/ 109246 h 109245"/>
                <a:gd name="connsiteX1" fmla="*/ 268032 w 273571"/>
                <a:gd name="connsiteY1" fmla="*/ 109246 h 109245"/>
                <a:gd name="connsiteX2" fmla="*/ 269302 w 273571"/>
                <a:gd name="connsiteY2" fmla="*/ 109246 h 109245"/>
                <a:gd name="connsiteX3" fmla="*/ 270572 w 273571"/>
                <a:gd name="connsiteY3" fmla="*/ 107976 h 109245"/>
                <a:gd name="connsiteX4" fmla="*/ 273113 w 273571"/>
                <a:gd name="connsiteY4" fmla="*/ 104164 h 109245"/>
                <a:gd name="connsiteX5" fmla="*/ 268032 w 273571"/>
                <a:gd name="connsiteY5" fmla="*/ 94002 h 109245"/>
                <a:gd name="connsiteX6" fmla="*/ 268032 w 273571"/>
                <a:gd name="connsiteY6" fmla="*/ 94002 h 109245"/>
                <a:gd name="connsiteX7" fmla="*/ 264221 w 273571"/>
                <a:gd name="connsiteY7" fmla="*/ 92732 h 109245"/>
                <a:gd name="connsiteX8" fmla="*/ 15243 w 273571"/>
                <a:gd name="connsiteY8" fmla="*/ 3811 h 109245"/>
                <a:gd name="connsiteX9" fmla="*/ 2541 w 273571"/>
                <a:gd name="connsiteY9" fmla="*/ 0 h 109245"/>
                <a:gd name="connsiteX10" fmla="*/ 0 w 273571"/>
                <a:gd name="connsiteY10" fmla="*/ 0 h 109245"/>
                <a:gd name="connsiteX11" fmla="*/ 7622 w 273571"/>
                <a:gd name="connsiteY11" fmla="*/ 6352 h 109245"/>
                <a:gd name="connsiteX12" fmla="*/ 8892 w 273571"/>
                <a:gd name="connsiteY12" fmla="*/ 17784 h 109245"/>
                <a:gd name="connsiteX13" fmla="*/ 262951 w 273571"/>
                <a:gd name="connsiteY13" fmla="*/ 107976 h 109245"/>
                <a:gd name="connsiteX14" fmla="*/ 264221 w 273571"/>
                <a:gd name="connsiteY14" fmla="*/ 107976 h 109245"/>
                <a:gd name="connsiteX15" fmla="*/ 266762 w 273571"/>
                <a:gd name="connsiteY15" fmla="*/ 109246 h 10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3571" h="109245">
                  <a:moveTo>
                    <a:pt x="266762" y="109246"/>
                  </a:moveTo>
                  <a:lnTo>
                    <a:pt x="268032" y="109246"/>
                  </a:lnTo>
                  <a:cubicBezTo>
                    <a:pt x="268032" y="109246"/>
                    <a:pt x="269302" y="109246"/>
                    <a:pt x="269302" y="109246"/>
                  </a:cubicBezTo>
                  <a:cubicBezTo>
                    <a:pt x="269302" y="109246"/>
                    <a:pt x="270572" y="109246"/>
                    <a:pt x="270572" y="107976"/>
                  </a:cubicBezTo>
                  <a:cubicBezTo>
                    <a:pt x="271843" y="106705"/>
                    <a:pt x="273113" y="105435"/>
                    <a:pt x="273113" y="104164"/>
                  </a:cubicBezTo>
                  <a:cubicBezTo>
                    <a:pt x="274383" y="100354"/>
                    <a:pt x="273113" y="96543"/>
                    <a:pt x="268032" y="94002"/>
                  </a:cubicBezTo>
                  <a:cubicBezTo>
                    <a:pt x="268032" y="94002"/>
                    <a:pt x="268032" y="94002"/>
                    <a:pt x="268032" y="94002"/>
                  </a:cubicBezTo>
                  <a:lnTo>
                    <a:pt x="264221" y="92732"/>
                  </a:lnTo>
                  <a:lnTo>
                    <a:pt x="15243" y="3811"/>
                  </a:lnTo>
                  <a:lnTo>
                    <a:pt x="2541" y="0"/>
                  </a:lnTo>
                  <a:cubicBezTo>
                    <a:pt x="1270" y="0"/>
                    <a:pt x="1270" y="0"/>
                    <a:pt x="0" y="0"/>
                  </a:cubicBezTo>
                  <a:cubicBezTo>
                    <a:pt x="3811" y="0"/>
                    <a:pt x="6351" y="3811"/>
                    <a:pt x="7622" y="6352"/>
                  </a:cubicBezTo>
                  <a:lnTo>
                    <a:pt x="8892" y="17784"/>
                  </a:lnTo>
                  <a:lnTo>
                    <a:pt x="262951" y="107976"/>
                  </a:lnTo>
                  <a:lnTo>
                    <a:pt x="264221" y="107976"/>
                  </a:lnTo>
                  <a:lnTo>
                    <a:pt x="266762" y="109246"/>
                  </a:lnTo>
                  <a:close/>
                </a:path>
              </a:pathLst>
            </a:custGeom>
            <a:solidFill>
              <a:srgbClr val="000000"/>
            </a:solidFill>
            <a:ln w="12688"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6DDCAFD8-AD03-411F-9FA5-8FE51A8C17AC}"/>
                </a:ext>
              </a:extLst>
            </p:cNvPr>
            <p:cNvSpPr/>
            <p:nvPr/>
          </p:nvSpPr>
          <p:spPr>
            <a:xfrm>
              <a:off x="0" y="3478094"/>
              <a:ext cx="62244" cy="555123"/>
            </a:xfrm>
            <a:custGeom>
              <a:avLst/>
              <a:gdLst>
                <a:gd name="connsiteX0" fmla="*/ 57163 w 62244"/>
                <a:gd name="connsiteY0" fmla="*/ 553853 h 555123"/>
                <a:gd name="connsiteX1" fmla="*/ 62244 w 62244"/>
                <a:gd name="connsiteY1" fmla="*/ 555123 h 555123"/>
                <a:gd name="connsiteX2" fmla="*/ 0 w 62244"/>
                <a:gd name="connsiteY2" fmla="*/ 0 h 555123"/>
                <a:gd name="connsiteX3" fmla="*/ 0 w 62244"/>
                <a:gd name="connsiteY3" fmla="*/ 135923 h 555123"/>
                <a:gd name="connsiteX4" fmla="*/ 45731 w 62244"/>
                <a:gd name="connsiteY4" fmla="*/ 550042 h 555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44" h="555123">
                  <a:moveTo>
                    <a:pt x="57163" y="553853"/>
                  </a:moveTo>
                  <a:lnTo>
                    <a:pt x="62244" y="555123"/>
                  </a:lnTo>
                  <a:lnTo>
                    <a:pt x="0" y="0"/>
                  </a:lnTo>
                  <a:lnTo>
                    <a:pt x="0" y="135923"/>
                  </a:lnTo>
                  <a:lnTo>
                    <a:pt x="45731" y="550042"/>
                  </a:lnTo>
                  <a:close/>
                </a:path>
              </a:pathLst>
            </a:custGeom>
            <a:solidFill>
              <a:srgbClr val="000000"/>
            </a:solidFill>
            <a:ln w="12688"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D6AD3BFC-8C0F-421A-9400-10C562673721}"/>
                </a:ext>
              </a:extLst>
            </p:cNvPr>
            <p:cNvSpPr/>
            <p:nvPr/>
          </p:nvSpPr>
          <p:spPr>
            <a:xfrm>
              <a:off x="1754274" y="6459500"/>
              <a:ext cx="664363" cy="250250"/>
            </a:xfrm>
            <a:custGeom>
              <a:avLst/>
              <a:gdLst>
                <a:gd name="connsiteX0" fmla="*/ 5081 w 664363"/>
                <a:gd name="connsiteY0" fmla="*/ 12703 h 250250"/>
                <a:gd name="connsiteX1" fmla="*/ 0 w 664363"/>
                <a:gd name="connsiteY1" fmla="*/ 11433 h 250250"/>
                <a:gd name="connsiteX2" fmla="*/ 1270 w 664363"/>
                <a:gd name="connsiteY2" fmla="*/ 12703 h 250250"/>
                <a:gd name="connsiteX3" fmla="*/ 5081 w 664363"/>
                <a:gd name="connsiteY3" fmla="*/ 12703 h 250250"/>
                <a:gd name="connsiteX4" fmla="*/ 644039 w 664363"/>
                <a:gd name="connsiteY4" fmla="*/ 247709 h 250250"/>
                <a:gd name="connsiteX5" fmla="*/ 651660 w 664363"/>
                <a:gd name="connsiteY5" fmla="*/ 250250 h 250250"/>
                <a:gd name="connsiteX6" fmla="*/ 651660 w 664363"/>
                <a:gd name="connsiteY6" fmla="*/ 245169 h 250250"/>
                <a:gd name="connsiteX7" fmla="*/ 659282 w 664363"/>
                <a:gd name="connsiteY7" fmla="*/ 237547 h 250250"/>
                <a:gd name="connsiteX8" fmla="*/ 659282 w 664363"/>
                <a:gd name="connsiteY8" fmla="*/ 237547 h 250250"/>
                <a:gd name="connsiteX9" fmla="*/ 664363 w 664363"/>
                <a:gd name="connsiteY9" fmla="*/ 238817 h 250250"/>
                <a:gd name="connsiteX10" fmla="*/ 663093 w 664363"/>
                <a:gd name="connsiteY10" fmla="*/ 238817 h 250250"/>
                <a:gd name="connsiteX11" fmla="*/ 663093 w 664363"/>
                <a:gd name="connsiteY11" fmla="*/ 238817 h 250250"/>
                <a:gd name="connsiteX12" fmla="*/ 11433 w 664363"/>
                <a:gd name="connsiteY12" fmla="*/ 0 h 250250"/>
                <a:gd name="connsiteX13" fmla="*/ 11433 w 664363"/>
                <a:gd name="connsiteY13" fmla="*/ 5081 h 250250"/>
                <a:gd name="connsiteX14" fmla="*/ 5081 w 664363"/>
                <a:gd name="connsiteY14" fmla="*/ 12703 h 25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4363" h="250250">
                  <a:moveTo>
                    <a:pt x="5081" y="12703"/>
                  </a:moveTo>
                  <a:cubicBezTo>
                    <a:pt x="3811" y="12703"/>
                    <a:pt x="2541" y="12703"/>
                    <a:pt x="0" y="11433"/>
                  </a:cubicBezTo>
                  <a:lnTo>
                    <a:pt x="1270" y="12703"/>
                  </a:lnTo>
                  <a:lnTo>
                    <a:pt x="5081" y="12703"/>
                  </a:lnTo>
                  <a:lnTo>
                    <a:pt x="644039" y="247709"/>
                  </a:lnTo>
                  <a:lnTo>
                    <a:pt x="651660" y="250250"/>
                  </a:lnTo>
                  <a:lnTo>
                    <a:pt x="651660" y="245169"/>
                  </a:lnTo>
                  <a:cubicBezTo>
                    <a:pt x="651660" y="241358"/>
                    <a:pt x="654201" y="237547"/>
                    <a:pt x="659282" y="237547"/>
                  </a:cubicBezTo>
                  <a:cubicBezTo>
                    <a:pt x="659282" y="237547"/>
                    <a:pt x="659282" y="237547"/>
                    <a:pt x="659282" y="237547"/>
                  </a:cubicBezTo>
                  <a:cubicBezTo>
                    <a:pt x="660552" y="237547"/>
                    <a:pt x="661823" y="237547"/>
                    <a:pt x="664363" y="238817"/>
                  </a:cubicBezTo>
                  <a:lnTo>
                    <a:pt x="663093" y="238817"/>
                  </a:lnTo>
                  <a:lnTo>
                    <a:pt x="663093" y="238817"/>
                  </a:lnTo>
                  <a:lnTo>
                    <a:pt x="11433" y="0"/>
                  </a:lnTo>
                  <a:lnTo>
                    <a:pt x="11433" y="5081"/>
                  </a:lnTo>
                  <a:cubicBezTo>
                    <a:pt x="11433" y="8892"/>
                    <a:pt x="8892" y="12703"/>
                    <a:pt x="5081" y="12703"/>
                  </a:cubicBezTo>
                  <a:close/>
                </a:path>
              </a:pathLst>
            </a:custGeom>
            <a:solidFill>
              <a:srgbClr val="000000"/>
            </a:solidFill>
            <a:ln w="12688"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36A5CC0E-7DBA-4D62-B63B-8927FFAB4D19}"/>
                </a:ext>
              </a:extLst>
            </p:cNvPr>
            <p:cNvSpPr/>
            <p:nvPr/>
          </p:nvSpPr>
          <p:spPr>
            <a:xfrm>
              <a:off x="2418637" y="6699588"/>
              <a:ext cx="1270" cy="1269"/>
            </a:xfrm>
            <a:custGeom>
              <a:avLst/>
              <a:gdLst>
                <a:gd name="connsiteX0" fmla="*/ 0 w 1270"/>
                <a:gd name="connsiteY0" fmla="*/ 0 h 1269"/>
                <a:gd name="connsiteX1" fmla="*/ 0 w 1270"/>
                <a:gd name="connsiteY1" fmla="*/ 0 h 1269"/>
                <a:gd name="connsiteX2" fmla="*/ 1270 w 1270"/>
                <a:gd name="connsiteY2" fmla="*/ 1270 h 1269"/>
                <a:gd name="connsiteX3" fmla="*/ 0 w 1270"/>
                <a:gd name="connsiteY3" fmla="*/ 0 h 1269"/>
              </a:gdLst>
              <a:ahLst/>
              <a:cxnLst>
                <a:cxn ang="0">
                  <a:pos x="connsiteX0" y="connsiteY0"/>
                </a:cxn>
                <a:cxn ang="0">
                  <a:pos x="connsiteX1" y="connsiteY1"/>
                </a:cxn>
                <a:cxn ang="0">
                  <a:pos x="connsiteX2" y="connsiteY2"/>
                </a:cxn>
                <a:cxn ang="0">
                  <a:pos x="connsiteX3" y="connsiteY3"/>
                </a:cxn>
              </a:cxnLst>
              <a:rect l="l" t="t" r="r" b="b"/>
              <a:pathLst>
                <a:path w="1270" h="1269">
                  <a:moveTo>
                    <a:pt x="0" y="0"/>
                  </a:moveTo>
                  <a:lnTo>
                    <a:pt x="0" y="0"/>
                  </a:lnTo>
                  <a:cubicBezTo>
                    <a:pt x="0" y="0"/>
                    <a:pt x="1270" y="1270"/>
                    <a:pt x="1270" y="1270"/>
                  </a:cubicBezTo>
                  <a:lnTo>
                    <a:pt x="0" y="0"/>
                  </a:lnTo>
                  <a:close/>
                </a:path>
              </a:pathLst>
            </a:custGeom>
            <a:solidFill>
              <a:srgbClr val="000000"/>
            </a:solidFill>
            <a:ln w="12688"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26CA7776-5721-4760-9F9B-77C99FD5B19E}"/>
                </a:ext>
              </a:extLst>
            </p:cNvPr>
            <p:cNvSpPr/>
            <p:nvPr/>
          </p:nvSpPr>
          <p:spPr>
            <a:xfrm>
              <a:off x="2419908" y="6702128"/>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cubicBezTo>
                    <a:pt x="0" y="0"/>
                    <a:pt x="0" y="0"/>
                    <a:pt x="0" y="0"/>
                  </a:cubicBezTo>
                  <a:cubicBezTo>
                    <a:pt x="0" y="0"/>
                    <a:pt x="0" y="0"/>
                    <a:pt x="0" y="0"/>
                  </a:cubicBezTo>
                  <a:close/>
                </a:path>
              </a:pathLst>
            </a:custGeom>
            <a:solidFill>
              <a:srgbClr val="000000"/>
            </a:solidFill>
            <a:ln w="12688" cap="flat">
              <a:noFill/>
              <a:prstDash val="solid"/>
              <a:miter/>
            </a:ln>
          </p:spPr>
          <p:txBody>
            <a:bodyPr rtlCol="0" anchor="ctr"/>
            <a:lstStyle/>
            <a:p>
              <a:endParaRPr lang="en-US" dirty="0"/>
            </a:p>
          </p:txBody>
        </p:sp>
        <p:sp>
          <p:nvSpPr>
            <p:cNvPr id="298" name="Freeform: Shape 297">
              <a:extLst>
                <a:ext uri="{FF2B5EF4-FFF2-40B4-BE49-F238E27FC236}">
                  <a16:creationId xmlns:a16="http://schemas.microsoft.com/office/drawing/2014/main" id="{59DA182C-1DDE-45F7-B33D-48CFBA503A36}"/>
                </a:ext>
              </a:extLst>
            </p:cNvPr>
            <p:cNvSpPr/>
            <p:nvPr/>
          </p:nvSpPr>
          <p:spPr>
            <a:xfrm>
              <a:off x="2910241" y="6559854"/>
              <a:ext cx="29216" cy="297250"/>
            </a:xfrm>
            <a:custGeom>
              <a:avLst/>
              <a:gdLst>
                <a:gd name="connsiteX0" fmla="*/ 15243 w 29216"/>
                <a:gd name="connsiteY0" fmla="*/ 6352 h 297250"/>
                <a:gd name="connsiteX1" fmla="*/ 7622 w 29216"/>
                <a:gd name="connsiteY1" fmla="*/ 0 h 297250"/>
                <a:gd name="connsiteX2" fmla="*/ 6351 w 29216"/>
                <a:gd name="connsiteY2" fmla="*/ 0 h 297250"/>
                <a:gd name="connsiteX3" fmla="*/ 3811 w 29216"/>
                <a:gd name="connsiteY3" fmla="*/ 1270 h 297250"/>
                <a:gd name="connsiteX4" fmla="*/ 2541 w 29216"/>
                <a:gd name="connsiteY4" fmla="*/ 2540 h 297250"/>
                <a:gd name="connsiteX5" fmla="*/ 1270 w 29216"/>
                <a:gd name="connsiteY5" fmla="*/ 3811 h 297250"/>
                <a:gd name="connsiteX6" fmla="*/ 1270 w 29216"/>
                <a:gd name="connsiteY6" fmla="*/ 5081 h 297250"/>
                <a:gd name="connsiteX7" fmla="*/ 0 w 29216"/>
                <a:gd name="connsiteY7" fmla="*/ 6352 h 297250"/>
                <a:gd name="connsiteX8" fmla="*/ 0 w 29216"/>
                <a:gd name="connsiteY8" fmla="*/ 6352 h 297250"/>
                <a:gd name="connsiteX9" fmla="*/ 0 w 29216"/>
                <a:gd name="connsiteY9" fmla="*/ 7622 h 297250"/>
                <a:gd name="connsiteX10" fmla="*/ 0 w 29216"/>
                <a:gd name="connsiteY10" fmla="*/ 7622 h 297250"/>
                <a:gd name="connsiteX11" fmla="*/ 0 w 29216"/>
                <a:gd name="connsiteY11" fmla="*/ 8892 h 297250"/>
                <a:gd name="connsiteX12" fmla="*/ 0 w 29216"/>
                <a:gd name="connsiteY12" fmla="*/ 8892 h 297250"/>
                <a:gd name="connsiteX13" fmla="*/ 13973 w 29216"/>
                <a:gd name="connsiteY13" fmla="*/ 297251 h 297250"/>
                <a:gd name="connsiteX14" fmla="*/ 29217 w 29216"/>
                <a:gd name="connsiteY14" fmla="*/ 297251 h 297250"/>
                <a:gd name="connsiteX15" fmla="*/ 15243 w 29216"/>
                <a:gd name="connsiteY15" fmla="*/ 20325 h 297250"/>
                <a:gd name="connsiteX16" fmla="*/ 15243 w 29216"/>
                <a:gd name="connsiteY16" fmla="*/ 6352 h 2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216" h="297250">
                  <a:moveTo>
                    <a:pt x="15243" y="6352"/>
                  </a:moveTo>
                  <a:cubicBezTo>
                    <a:pt x="15243" y="2540"/>
                    <a:pt x="11433" y="0"/>
                    <a:pt x="7622" y="0"/>
                  </a:cubicBezTo>
                  <a:lnTo>
                    <a:pt x="6351" y="0"/>
                  </a:lnTo>
                  <a:cubicBezTo>
                    <a:pt x="5081" y="0"/>
                    <a:pt x="5081" y="0"/>
                    <a:pt x="3811" y="1270"/>
                  </a:cubicBezTo>
                  <a:lnTo>
                    <a:pt x="2541" y="2540"/>
                  </a:lnTo>
                  <a:cubicBezTo>
                    <a:pt x="2541" y="2540"/>
                    <a:pt x="1270" y="3811"/>
                    <a:pt x="1270" y="3811"/>
                  </a:cubicBezTo>
                  <a:cubicBezTo>
                    <a:pt x="1270" y="3811"/>
                    <a:pt x="1270" y="3811"/>
                    <a:pt x="1270" y="5081"/>
                  </a:cubicBezTo>
                  <a:lnTo>
                    <a:pt x="0" y="6352"/>
                  </a:lnTo>
                  <a:lnTo>
                    <a:pt x="0" y="6352"/>
                  </a:lnTo>
                  <a:cubicBezTo>
                    <a:pt x="0" y="6352"/>
                    <a:pt x="0" y="6352"/>
                    <a:pt x="0" y="7622"/>
                  </a:cubicBezTo>
                  <a:lnTo>
                    <a:pt x="0" y="7622"/>
                  </a:lnTo>
                  <a:cubicBezTo>
                    <a:pt x="0" y="7622"/>
                    <a:pt x="0" y="8892"/>
                    <a:pt x="0" y="8892"/>
                  </a:cubicBezTo>
                  <a:lnTo>
                    <a:pt x="0" y="8892"/>
                  </a:lnTo>
                  <a:lnTo>
                    <a:pt x="13973" y="297251"/>
                  </a:lnTo>
                  <a:lnTo>
                    <a:pt x="29217" y="297251"/>
                  </a:lnTo>
                  <a:lnTo>
                    <a:pt x="15243" y="20325"/>
                  </a:lnTo>
                  <a:lnTo>
                    <a:pt x="15243" y="6352"/>
                  </a:lnTo>
                  <a:close/>
                </a:path>
              </a:pathLst>
            </a:custGeom>
            <a:solidFill>
              <a:srgbClr val="000000"/>
            </a:solidFill>
            <a:ln w="12688" cap="flat">
              <a:noFill/>
              <a:prstDash val="solid"/>
              <a:miter/>
            </a:ln>
          </p:spPr>
          <p:txBody>
            <a:bodyPr rtlCol="0" anchor="ctr"/>
            <a:lstStyle/>
            <a:p>
              <a:endParaRPr lang="en-US" dirty="0"/>
            </a:p>
          </p:txBody>
        </p:sp>
        <p:sp>
          <p:nvSpPr>
            <p:cNvPr id="299" name="Freeform: Shape 298">
              <a:extLst>
                <a:ext uri="{FF2B5EF4-FFF2-40B4-BE49-F238E27FC236}">
                  <a16:creationId xmlns:a16="http://schemas.microsoft.com/office/drawing/2014/main" id="{31E8BA58-D3ED-4DB2-83BD-6027330ED727}"/>
                </a:ext>
              </a:extLst>
            </p:cNvPr>
            <p:cNvSpPr/>
            <p:nvPr/>
          </p:nvSpPr>
          <p:spPr>
            <a:xfrm>
              <a:off x="2405934" y="6697047"/>
              <a:ext cx="24135" cy="158788"/>
            </a:xfrm>
            <a:custGeom>
              <a:avLst/>
              <a:gdLst>
                <a:gd name="connsiteX0" fmla="*/ 15244 w 24135"/>
                <a:gd name="connsiteY0" fmla="*/ 6352 h 158788"/>
                <a:gd name="connsiteX1" fmla="*/ 15244 w 24135"/>
                <a:gd name="connsiteY1" fmla="*/ 6352 h 158788"/>
                <a:gd name="connsiteX2" fmla="*/ 15244 w 24135"/>
                <a:gd name="connsiteY2" fmla="*/ 3811 h 158788"/>
                <a:gd name="connsiteX3" fmla="*/ 15244 w 24135"/>
                <a:gd name="connsiteY3" fmla="*/ 2541 h 158788"/>
                <a:gd name="connsiteX4" fmla="*/ 15244 w 24135"/>
                <a:gd name="connsiteY4" fmla="*/ 2541 h 158788"/>
                <a:gd name="connsiteX5" fmla="*/ 13973 w 24135"/>
                <a:gd name="connsiteY5" fmla="*/ 1270 h 158788"/>
                <a:gd name="connsiteX6" fmla="*/ 12703 w 24135"/>
                <a:gd name="connsiteY6" fmla="*/ 1270 h 158788"/>
                <a:gd name="connsiteX7" fmla="*/ 12703 w 24135"/>
                <a:gd name="connsiteY7" fmla="*/ 1270 h 158788"/>
                <a:gd name="connsiteX8" fmla="*/ 7622 w 24135"/>
                <a:gd name="connsiteY8" fmla="*/ 0 h 158788"/>
                <a:gd name="connsiteX9" fmla="*/ 0 w 24135"/>
                <a:gd name="connsiteY9" fmla="*/ 7622 h 158788"/>
                <a:gd name="connsiteX10" fmla="*/ 0 w 24135"/>
                <a:gd name="connsiteY10" fmla="*/ 7622 h 158788"/>
                <a:gd name="connsiteX11" fmla="*/ 0 w 24135"/>
                <a:gd name="connsiteY11" fmla="*/ 12703 h 158788"/>
                <a:gd name="connsiteX12" fmla="*/ 0 w 24135"/>
                <a:gd name="connsiteY12" fmla="*/ 22865 h 158788"/>
                <a:gd name="connsiteX13" fmla="*/ 8892 w 24135"/>
                <a:gd name="connsiteY13" fmla="*/ 158788 h 158788"/>
                <a:gd name="connsiteX14" fmla="*/ 24136 w 24135"/>
                <a:gd name="connsiteY14" fmla="*/ 158788 h 158788"/>
                <a:gd name="connsiteX15" fmla="*/ 15244 w 24135"/>
                <a:gd name="connsiteY15" fmla="*/ 7622 h 158788"/>
                <a:gd name="connsiteX16" fmla="*/ 15244 w 24135"/>
                <a:gd name="connsiteY16" fmla="*/ 6352 h 15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135" h="158788">
                  <a:moveTo>
                    <a:pt x="15244" y="6352"/>
                  </a:moveTo>
                  <a:lnTo>
                    <a:pt x="15244" y="6352"/>
                  </a:lnTo>
                  <a:cubicBezTo>
                    <a:pt x="15244" y="5081"/>
                    <a:pt x="15244" y="5081"/>
                    <a:pt x="15244" y="3811"/>
                  </a:cubicBezTo>
                  <a:lnTo>
                    <a:pt x="15244" y="2541"/>
                  </a:lnTo>
                  <a:lnTo>
                    <a:pt x="15244" y="2541"/>
                  </a:lnTo>
                  <a:cubicBezTo>
                    <a:pt x="15244" y="2541"/>
                    <a:pt x="13973" y="1270"/>
                    <a:pt x="13973" y="1270"/>
                  </a:cubicBezTo>
                  <a:lnTo>
                    <a:pt x="12703" y="1270"/>
                  </a:lnTo>
                  <a:lnTo>
                    <a:pt x="12703" y="1270"/>
                  </a:lnTo>
                  <a:cubicBezTo>
                    <a:pt x="11433" y="0"/>
                    <a:pt x="10162" y="0"/>
                    <a:pt x="7622" y="0"/>
                  </a:cubicBezTo>
                  <a:cubicBezTo>
                    <a:pt x="3811" y="0"/>
                    <a:pt x="0" y="3811"/>
                    <a:pt x="0" y="7622"/>
                  </a:cubicBezTo>
                  <a:cubicBezTo>
                    <a:pt x="0" y="7622"/>
                    <a:pt x="0" y="7622"/>
                    <a:pt x="0" y="7622"/>
                  </a:cubicBezTo>
                  <a:lnTo>
                    <a:pt x="0" y="12703"/>
                  </a:lnTo>
                  <a:lnTo>
                    <a:pt x="0" y="22865"/>
                  </a:lnTo>
                  <a:lnTo>
                    <a:pt x="8892" y="158788"/>
                  </a:lnTo>
                  <a:lnTo>
                    <a:pt x="24136" y="158788"/>
                  </a:lnTo>
                  <a:lnTo>
                    <a:pt x="15244" y="7622"/>
                  </a:lnTo>
                  <a:cubicBezTo>
                    <a:pt x="15244" y="7622"/>
                    <a:pt x="15244" y="6352"/>
                    <a:pt x="15244" y="6352"/>
                  </a:cubicBezTo>
                  <a:close/>
                </a:path>
              </a:pathLst>
            </a:custGeom>
            <a:solidFill>
              <a:srgbClr val="000000"/>
            </a:solidFill>
            <a:ln w="12688"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C9CCBE08-7E21-4BE7-9E24-484F0C7D6A2B}"/>
                </a:ext>
              </a:extLst>
            </p:cNvPr>
            <p:cNvSpPr/>
            <p:nvPr/>
          </p:nvSpPr>
          <p:spPr>
            <a:xfrm>
              <a:off x="5657884" y="6777076"/>
              <a:ext cx="1270" cy="1269"/>
            </a:xfrm>
            <a:custGeom>
              <a:avLst/>
              <a:gdLst>
                <a:gd name="connsiteX0" fmla="*/ 0 w 1270"/>
                <a:gd name="connsiteY0" fmla="*/ 0 h 1269"/>
                <a:gd name="connsiteX1" fmla="*/ 0 w 1270"/>
                <a:gd name="connsiteY1" fmla="*/ 0 h 1269"/>
                <a:gd name="connsiteX2" fmla="*/ 1270 w 1270"/>
                <a:gd name="connsiteY2" fmla="*/ 1270 h 1269"/>
                <a:gd name="connsiteX3" fmla="*/ 0 w 1270"/>
                <a:gd name="connsiteY3" fmla="*/ 0 h 1269"/>
              </a:gdLst>
              <a:ahLst/>
              <a:cxnLst>
                <a:cxn ang="0">
                  <a:pos x="connsiteX0" y="connsiteY0"/>
                </a:cxn>
                <a:cxn ang="0">
                  <a:pos x="connsiteX1" y="connsiteY1"/>
                </a:cxn>
                <a:cxn ang="0">
                  <a:pos x="connsiteX2" y="connsiteY2"/>
                </a:cxn>
                <a:cxn ang="0">
                  <a:pos x="connsiteX3" y="connsiteY3"/>
                </a:cxn>
              </a:cxnLst>
              <a:rect l="l" t="t" r="r" b="b"/>
              <a:pathLst>
                <a:path w="1270" h="1269">
                  <a:moveTo>
                    <a:pt x="0" y="0"/>
                  </a:moveTo>
                  <a:lnTo>
                    <a:pt x="0" y="0"/>
                  </a:lnTo>
                  <a:lnTo>
                    <a:pt x="1270" y="1270"/>
                  </a:lnTo>
                  <a:lnTo>
                    <a:pt x="0" y="0"/>
                  </a:lnTo>
                  <a:close/>
                </a:path>
              </a:pathLst>
            </a:custGeom>
            <a:solidFill>
              <a:srgbClr val="000000"/>
            </a:solidFill>
            <a:ln w="12688" cap="flat">
              <a:noFill/>
              <a:prstDash val="solid"/>
              <a:miter/>
            </a:ln>
          </p:spPr>
          <p:txBody>
            <a:bodyPr rtlCol="0" anchor="ctr"/>
            <a:lstStyle/>
            <a:p>
              <a:endParaRPr lang="en-US" dirty="0"/>
            </a:p>
          </p:txBody>
        </p:sp>
        <p:sp>
          <p:nvSpPr>
            <p:cNvPr id="301" name="Freeform: Shape 300">
              <a:extLst>
                <a:ext uri="{FF2B5EF4-FFF2-40B4-BE49-F238E27FC236}">
                  <a16:creationId xmlns:a16="http://schemas.microsoft.com/office/drawing/2014/main" id="{819914AA-7A3E-4C3F-97E3-D80EC39A801C}"/>
                </a:ext>
              </a:extLst>
            </p:cNvPr>
            <p:cNvSpPr/>
            <p:nvPr/>
          </p:nvSpPr>
          <p:spPr>
            <a:xfrm>
              <a:off x="5661696" y="6780887"/>
              <a:ext cx="12702" cy="953"/>
            </a:xfrm>
            <a:custGeom>
              <a:avLst/>
              <a:gdLst>
                <a:gd name="connsiteX0" fmla="*/ 0 w 12702"/>
                <a:gd name="connsiteY0" fmla="*/ 0 h 953"/>
                <a:gd name="connsiteX1" fmla="*/ 0 w 12702"/>
                <a:gd name="connsiteY1" fmla="*/ 0 h 953"/>
                <a:gd name="connsiteX2" fmla="*/ 0 w 12702"/>
                <a:gd name="connsiteY2" fmla="*/ 0 h 953"/>
                <a:gd name="connsiteX3" fmla="*/ 0 w 12702"/>
                <a:gd name="connsiteY3" fmla="*/ 0 h 953"/>
              </a:gdLst>
              <a:ahLst/>
              <a:cxnLst>
                <a:cxn ang="0">
                  <a:pos x="connsiteX0" y="connsiteY0"/>
                </a:cxn>
                <a:cxn ang="0">
                  <a:pos x="connsiteX1" y="connsiteY1"/>
                </a:cxn>
                <a:cxn ang="0">
                  <a:pos x="connsiteX2" y="connsiteY2"/>
                </a:cxn>
                <a:cxn ang="0">
                  <a:pos x="connsiteX3" y="connsiteY3"/>
                </a:cxn>
              </a:cxnLst>
              <a:rect l="l" t="t" r="r" b="b"/>
              <a:pathLst>
                <a:path w="12702" h="953">
                  <a:moveTo>
                    <a:pt x="0" y="0"/>
                  </a:moveTo>
                  <a:lnTo>
                    <a:pt x="0" y="0"/>
                  </a:lnTo>
                  <a:cubicBezTo>
                    <a:pt x="0" y="1271"/>
                    <a:pt x="0" y="1271"/>
                    <a:pt x="0" y="0"/>
                  </a:cubicBezTo>
                  <a:cubicBezTo>
                    <a:pt x="0" y="1271"/>
                    <a:pt x="0" y="1271"/>
                    <a:pt x="0" y="0"/>
                  </a:cubicBezTo>
                  <a:close/>
                </a:path>
              </a:pathLst>
            </a:custGeom>
            <a:solidFill>
              <a:srgbClr val="000000"/>
            </a:solidFill>
            <a:ln w="12688" cap="flat">
              <a:noFill/>
              <a:prstDash val="solid"/>
              <a:miter/>
            </a:ln>
          </p:spPr>
          <p:txBody>
            <a:bodyPr rtlCol="0" anchor="ctr"/>
            <a:lstStyle/>
            <a:p>
              <a:endParaRPr lang="en-US" dirty="0"/>
            </a:p>
          </p:txBody>
        </p:sp>
        <p:sp>
          <p:nvSpPr>
            <p:cNvPr id="302" name="Freeform: Shape 301">
              <a:extLst>
                <a:ext uri="{FF2B5EF4-FFF2-40B4-BE49-F238E27FC236}">
                  <a16:creationId xmlns:a16="http://schemas.microsoft.com/office/drawing/2014/main" id="{C895C285-0862-4CED-86D7-2666060401DE}"/>
                </a:ext>
              </a:extLst>
            </p:cNvPr>
            <p:cNvSpPr/>
            <p:nvPr/>
          </p:nvSpPr>
          <p:spPr>
            <a:xfrm>
              <a:off x="5660425" y="6779617"/>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 name="connsiteX4" fmla="*/ 0 w 12702"/>
                <a:gd name="connsiteY4" fmla="*/ 0 h 12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 h="12703">
                  <a:moveTo>
                    <a:pt x="0" y="0"/>
                  </a:moveTo>
                  <a:lnTo>
                    <a:pt x="0" y="0"/>
                  </a:ln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303" name="Freeform: Shape 302">
              <a:extLst>
                <a:ext uri="{FF2B5EF4-FFF2-40B4-BE49-F238E27FC236}">
                  <a16:creationId xmlns:a16="http://schemas.microsoft.com/office/drawing/2014/main" id="{3A5EAE98-3AE8-4F1D-861D-6C73ACD445F7}"/>
                </a:ext>
              </a:extLst>
            </p:cNvPr>
            <p:cNvSpPr/>
            <p:nvPr/>
          </p:nvSpPr>
          <p:spPr>
            <a:xfrm>
              <a:off x="5645181" y="6783428"/>
              <a:ext cx="16514" cy="72407"/>
            </a:xfrm>
            <a:custGeom>
              <a:avLst/>
              <a:gdLst>
                <a:gd name="connsiteX0" fmla="*/ 16514 w 16514"/>
                <a:gd name="connsiteY0" fmla="*/ 0 h 72407"/>
                <a:gd name="connsiteX1" fmla="*/ 16514 w 16514"/>
                <a:gd name="connsiteY1" fmla="*/ 0 h 72407"/>
                <a:gd name="connsiteX2" fmla="*/ 16514 w 16514"/>
                <a:gd name="connsiteY2" fmla="*/ 0 h 72407"/>
                <a:gd name="connsiteX3" fmla="*/ 16514 w 16514"/>
                <a:gd name="connsiteY3" fmla="*/ 2541 h 72407"/>
                <a:gd name="connsiteX4" fmla="*/ 6351 w 16514"/>
                <a:gd name="connsiteY4" fmla="*/ 7622 h 72407"/>
                <a:gd name="connsiteX5" fmla="*/ 1270 w 16514"/>
                <a:gd name="connsiteY5" fmla="*/ 6352 h 72407"/>
                <a:gd name="connsiteX6" fmla="*/ 1270 w 16514"/>
                <a:gd name="connsiteY6" fmla="*/ 19055 h 72407"/>
                <a:gd name="connsiteX7" fmla="*/ 0 w 16514"/>
                <a:gd name="connsiteY7" fmla="*/ 72408 h 72407"/>
                <a:gd name="connsiteX8" fmla="*/ 15244 w 16514"/>
                <a:gd name="connsiteY8" fmla="*/ 72408 h 72407"/>
                <a:gd name="connsiteX9" fmla="*/ 16514 w 16514"/>
                <a:gd name="connsiteY9" fmla="*/ 0 h 72407"/>
                <a:gd name="connsiteX10" fmla="*/ 16514 w 16514"/>
                <a:gd name="connsiteY10" fmla="*/ 0 h 7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4" h="72407">
                  <a:moveTo>
                    <a:pt x="16514" y="0"/>
                  </a:moveTo>
                  <a:lnTo>
                    <a:pt x="16514" y="0"/>
                  </a:lnTo>
                  <a:lnTo>
                    <a:pt x="16514" y="0"/>
                  </a:lnTo>
                  <a:cubicBezTo>
                    <a:pt x="16514" y="1270"/>
                    <a:pt x="16514" y="1270"/>
                    <a:pt x="16514" y="2541"/>
                  </a:cubicBezTo>
                  <a:cubicBezTo>
                    <a:pt x="15244" y="6352"/>
                    <a:pt x="11433" y="8892"/>
                    <a:pt x="6351" y="7622"/>
                  </a:cubicBezTo>
                  <a:lnTo>
                    <a:pt x="1270" y="6352"/>
                  </a:lnTo>
                  <a:lnTo>
                    <a:pt x="1270" y="19055"/>
                  </a:lnTo>
                  <a:lnTo>
                    <a:pt x="0" y="72408"/>
                  </a:lnTo>
                  <a:lnTo>
                    <a:pt x="15244" y="72408"/>
                  </a:lnTo>
                  <a:lnTo>
                    <a:pt x="16514" y="0"/>
                  </a:lnTo>
                  <a:lnTo>
                    <a:pt x="16514" y="0"/>
                  </a:lnTo>
                  <a:close/>
                </a:path>
              </a:pathLst>
            </a:custGeom>
            <a:solidFill>
              <a:srgbClr val="000000"/>
            </a:solidFill>
            <a:ln w="12688" cap="flat">
              <a:noFill/>
              <a:prstDash val="solid"/>
              <a:miter/>
            </a:ln>
          </p:spPr>
          <p:txBody>
            <a:bodyPr rtlCol="0" anchor="ctr"/>
            <a:lstStyle/>
            <a:p>
              <a:endParaRPr lang="en-US" dirty="0"/>
            </a:p>
          </p:txBody>
        </p:sp>
        <p:sp>
          <p:nvSpPr>
            <p:cNvPr id="304" name="Freeform: Shape 303">
              <a:extLst>
                <a:ext uri="{FF2B5EF4-FFF2-40B4-BE49-F238E27FC236}">
                  <a16:creationId xmlns:a16="http://schemas.microsoft.com/office/drawing/2014/main" id="{42CB3D21-A500-4531-B335-DB3E2DB852EB}"/>
                </a:ext>
              </a:extLst>
            </p:cNvPr>
            <p:cNvSpPr/>
            <p:nvPr/>
          </p:nvSpPr>
          <p:spPr>
            <a:xfrm>
              <a:off x="435710" y="6140653"/>
              <a:ext cx="389979" cy="160058"/>
            </a:xfrm>
            <a:custGeom>
              <a:avLst/>
              <a:gdLst>
                <a:gd name="connsiteX0" fmla="*/ 381088 w 389979"/>
                <a:gd name="connsiteY0" fmla="*/ 149896 h 160058"/>
                <a:gd name="connsiteX1" fmla="*/ 389980 w 389979"/>
                <a:gd name="connsiteY1" fmla="*/ 144815 h 160058"/>
                <a:gd name="connsiteX2" fmla="*/ 389980 w 389979"/>
                <a:gd name="connsiteY2" fmla="*/ 144815 h 160058"/>
                <a:gd name="connsiteX3" fmla="*/ 378547 w 389979"/>
                <a:gd name="connsiteY3" fmla="*/ 141004 h 160058"/>
                <a:gd name="connsiteX4" fmla="*/ 0 w 389979"/>
                <a:gd name="connsiteY4" fmla="*/ 0 h 160058"/>
                <a:gd name="connsiteX5" fmla="*/ 0 w 389979"/>
                <a:gd name="connsiteY5" fmla="*/ 5081 h 160058"/>
                <a:gd name="connsiteX6" fmla="*/ 1270 w 389979"/>
                <a:gd name="connsiteY6" fmla="*/ 17784 h 160058"/>
                <a:gd name="connsiteX7" fmla="*/ 384899 w 389979"/>
                <a:gd name="connsiteY7" fmla="*/ 160058 h 160058"/>
                <a:gd name="connsiteX8" fmla="*/ 381088 w 389979"/>
                <a:gd name="connsiteY8" fmla="*/ 149896 h 160058"/>
                <a:gd name="connsiteX9" fmla="*/ 381088 w 389979"/>
                <a:gd name="connsiteY9" fmla="*/ 149896 h 16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979" h="160058">
                  <a:moveTo>
                    <a:pt x="381088" y="149896"/>
                  </a:moveTo>
                  <a:cubicBezTo>
                    <a:pt x="382358" y="146085"/>
                    <a:pt x="386169" y="143545"/>
                    <a:pt x="389980" y="144815"/>
                  </a:cubicBezTo>
                  <a:cubicBezTo>
                    <a:pt x="389980" y="144815"/>
                    <a:pt x="389980" y="144815"/>
                    <a:pt x="389980" y="144815"/>
                  </a:cubicBezTo>
                  <a:lnTo>
                    <a:pt x="378547" y="141004"/>
                  </a:lnTo>
                  <a:lnTo>
                    <a:pt x="0" y="0"/>
                  </a:lnTo>
                  <a:lnTo>
                    <a:pt x="0" y="5081"/>
                  </a:lnTo>
                  <a:lnTo>
                    <a:pt x="1270" y="17784"/>
                  </a:lnTo>
                  <a:lnTo>
                    <a:pt x="384899" y="160058"/>
                  </a:lnTo>
                  <a:cubicBezTo>
                    <a:pt x="381088" y="158788"/>
                    <a:pt x="379818" y="154977"/>
                    <a:pt x="381088" y="149896"/>
                  </a:cubicBezTo>
                  <a:cubicBezTo>
                    <a:pt x="381088" y="149896"/>
                    <a:pt x="381088" y="149896"/>
                    <a:pt x="381088" y="149896"/>
                  </a:cubicBezTo>
                  <a:close/>
                </a:path>
              </a:pathLst>
            </a:custGeom>
            <a:solidFill>
              <a:srgbClr val="000000"/>
            </a:solidFill>
            <a:ln w="12688" cap="flat">
              <a:noFill/>
              <a:prstDash val="solid"/>
              <a:miter/>
            </a:ln>
          </p:spPr>
          <p:txBody>
            <a:bodyPr rtlCol="0" anchor="ctr"/>
            <a:lstStyle/>
            <a:p>
              <a:endParaRPr lang="en-US" dirty="0"/>
            </a:p>
          </p:txBody>
        </p:sp>
        <p:sp>
          <p:nvSpPr>
            <p:cNvPr id="305" name="Freeform: Shape 304">
              <a:extLst>
                <a:ext uri="{FF2B5EF4-FFF2-40B4-BE49-F238E27FC236}">
                  <a16:creationId xmlns:a16="http://schemas.microsoft.com/office/drawing/2014/main" id="{7E11F983-EB5D-446E-A87C-C69C7F9DA91B}"/>
                </a:ext>
              </a:extLst>
            </p:cNvPr>
            <p:cNvSpPr/>
            <p:nvPr/>
          </p:nvSpPr>
          <p:spPr>
            <a:xfrm>
              <a:off x="816322" y="6284198"/>
              <a:ext cx="79234" cy="39855"/>
            </a:xfrm>
            <a:custGeom>
              <a:avLst/>
              <a:gdLst>
                <a:gd name="connsiteX0" fmla="*/ 476 w 79234"/>
                <a:gd name="connsiteY0" fmla="*/ 6352 h 39855"/>
                <a:gd name="connsiteX1" fmla="*/ 4287 w 79234"/>
                <a:gd name="connsiteY1" fmla="*/ 15243 h 39855"/>
                <a:gd name="connsiteX2" fmla="*/ 4287 w 79234"/>
                <a:gd name="connsiteY2" fmla="*/ 15243 h 39855"/>
                <a:gd name="connsiteX3" fmla="*/ 56369 w 79234"/>
                <a:gd name="connsiteY3" fmla="*/ 34298 h 39855"/>
                <a:gd name="connsiteX4" fmla="*/ 65261 w 79234"/>
                <a:gd name="connsiteY4" fmla="*/ 38109 h 39855"/>
                <a:gd name="connsiteX5" fmla="*/ 69072 w 79234"/>
                <a:gd name="connsiteY5" fmla="*/ 39379 h 39855"/>
                <a:gd name="connsiteX6" fmla="*/ 79235 w 79234"/>
                <a:gd name="connsiteY6" fmla="*/ 35568 h 39855"/>
                <a:gd name="connsiteX7" fmla="*/ 79235 w 79234"/>
                <a:gd name="connsiteY7" fmla="*/ 35568 h 39855"/>
                <a:gd name="connsiteX8" fmla="*/ 79235 w 79234"/>
                <a:gd name="connsiteY8" fmla="*/ 30487 h 39855"/>
                <a:gd name="connsiteX9" fmla="*/ 79235 w 79234"/>
                <a:gd name="connsiteY9" fmla="*/ 30487 h 39855"/>
                <a:gd name="connsiteX10" fmla="*/ 79235 w 79234"/>
                <a:gd name="connsiteY10" fmla="*/ 29217 h 39855"/>
                <a:gd name="connsiteX11" fmla="*/ 77964 w 79234"/>
                <a:gd name="connsiteY11" fmla="*/ 27946 h 39855"/>
                <a:gd name="connsiteX12" fmla="*/ 77964 w 79234"/>
                <a:gd name="connsiteY12" fmla="*/ 27946 h 39855"/>
                <a:gd name="connsiteX13" fmla="*/ 76694 w 79234"/>
                <a:gd name="connsiteY13" fmla="*/ 26676 h 39855"/>
                <a:gd name="connsiteX14" fmla="*/ 75424 w 79234"/>
                <a:gd name="connsiteY14" fmla="*/ 25406 h 39855"/>
                <a:gd name="connsiteX15" fmla="*/ 75424 w 79234"/>
                <a:gd name="connsiteY15" fmla="*/ 25406 h 39855"/>
                <a:gd name="connsiteX16" fmla="*/ 75424 w 79234"/>
                <a:gd name="connsiteY16" fmla="*/ 25406 h 39855"/>
                <a:gd name="connsiteX17" fmla="*/ 13179 w 79234"/>
                <a:gd name="connsiteY17" fmla="*/ 1270 h 39855"/>
                <a:gd name="connsiteX18" fmla="*/ 9368 w 79234"/>
                <a:gd name="connsiteY18" fmla="*/ 0 h 39855"/>
                <a:gd name="connsiteX19" fmla="*/ 476 w 79234"/>
                <a:gd name="connsiteY19" fmla="*/ 6352 h 39855"/>
                <a:gd name="connsiteX20" fmla="*/ 476 w 79234"/>
                <a:gd name="connsiteY20" fmla="*/ 6352 h 3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234" h="39855">
                  <a:moveTo>
                    <a:pt x="476" y="6352"/>
                  </a:moveTo>
                  <a:cubicBezTo>
                    <a:pt x="-794" y="10162"/>
                    <a:pt x="476" y="13973"/>
                    <a:pt x="4287" y="15243"/>
                  </a:cubicBezTo>
                  <a:cubicBezTo>
                    <a:pt x="4287" y="15243"/>
                    <a:pt x="4287" y="15243"/>
                    <a:pt x="4287" y="15243"/>
                  </a:cubicBezTo>
                  <a:lnTo>
                    <a:pt x="56369" y="34298"/>
                  </a:lnTo>
                  <a:lnTo>
                    <a:pt x="65261" y="38109"/>
                  </a:lnTo>
                  <a:lnTo>
                    <a:pt x="69072" y="39379"/>
                  </a:lnTo>
                  <a:cubicBezTo>
                    <a:pt x="72883" y="40650"/>
                    <a:pt x="76694" y="39379"/>
                    <a:pt x="79235" y="35568"/>
                  </a:cubicBezTo>
                  <a:cubicBezTo>
                    <a:pt x="79235" y="35568"/>
                    <a:pt x="79235" y="35568"/>
                    <a:pt x="79235" y="35568"/>
                  </a:cubicBezTo>
                  <a:cubicBezTo>
                    <a:pt x="79235" y="34298"/>
                    <a:pt x="79235" y="33028"/>
                    <a:pt x="79235" y="30487"/>
                  </a:cubicBezTo>
                  <a:lnTo>
                    <a:pt x="79235" y="30487"/>
                  </a:lnTo>
                  <a:cubicBezTo>
                    <a:pt x="79235" y="30487"/>
                    <a:pt x="79235" y="29217"/>
                    <a:pt x="79235" y="29217"/>
                  </a:cubicBezTo>
                  <a:cubicBezTo>
                    <a:pt x="79235" y="29217"/>
                    <a:pt x="79235" y="27946"/>
                    <a:pt x="77964" y="27946"/>
                  </a:cubicBezTo>
                  <a:lnTo>
                    <a:pt x="77964" y="27946"/>
                  </a:lnTo>
                  <a:lnTo>
                    <a:pt x="76694" y="26676"/>
                  </a:lnTo>
                  <a:lnTo>
                    <a:pt x="75424" y="25406"/>
                  </a:lnTo>
                  <a:lnTo>
                    <a:pt x="75424" y="25406"/>
                  </a:lnTo>
                  <a:lnTo>
                    <a:pt x="75424" y="25406"/>
                  </a:lnTo>
                  <a:lnTo>
                    <a:pt x="13179" y="1270"/>
                  </a:lnTo>
                  <a:lnTo>
                    <a:pt x="9368" y="0"/>
                  </a:lnTo>
                  <a:cubicBezTo>
                    <a:pt x="6828" y="1270"/>
                    <a:pt x="1747" y="2540"/>
                    <a:pt x="476" y="6352"/>
                  </a:cubicBezTo>
                  <a:cubicBezTo>
                    <a:pt x="476" y="6352"/>
                    <a:pt x="476" y="6352"/>
                    <a:pt x="476" y="6352"/>
                  </a:cubicBezTo>
                  <a:close/>
                </a:path>
              </a:pathLst>
            </a:custGeom>
            <a:solidFill>
              <a:srgbClr val="000000"/>
            </a:solidFill>
            <a:ln w="12688" cap="flat">
              <a:noFill/>
              <a:prstDash val="solid"/>
              <a:miter/>
            </a:ln>
          </p:spPr>
          <p:txBody>
            <a:bodyPr rtlCol="0" anchor="ctr"/>
            <a:lstStyle/>
            <a:p>
              <a:endParaRPr lang="en-US" dirty="0"/>
            </a:p>
          </p:txBody>
        </p:sp>
        <p:sp>
          <p:nvSpPr>
            <p:cNvPr id="306" name="Freeform: Shape 305">
              <a:extLst>
                <a:ext uri="{FF2B5EF4-FFF2-40B4-BE49-F238E27FC236}">
                  <a16:creationId xmlns:a16="http://schemas.microsoft.com/office/drawing/2014/main" id="{655F1539-FD09-4D71-B5B4-FB5D324B0C29}"/>
                </a:ext>
              </a:extLst>
            </p:cNvPr>
            <p:cNvSpPr/>
            <p:nvPr/>
          </p:nvSpPr>
          <p:spPr>
            <a:xfrm>
              <a:off x="4447295" y="5763373"/>
              <a:ext cx="22865" cy="595772"/>
            </a:xfrm>
            <a:custGeom>
              <a:avLst/>
              <a:gdLst>
                <a:gd name="connsiteX0" fmla="*/ 15243 w 22865"/>
                <a:gd name="connsiteY0" fmla="*/ 588151 h 595772"/>
                <a:gd name="connsiteX1" fmla="*/ 22865 w 22865"/>
                <a:gd name="connsiteY1" fmla="*/ 595773 h 595772"/>
                <a:gd name="connsiteX2" fmla="*/ 22865 w 22865"/>
                <a:gd name="connsiteY2" fmla="*/ 595773 h 595772"/>
                <a:gd name="connsiteX3" fmla="*/ 22865 w 22865"/>
                <a:gd name="connsiteY3" fmla="*/ 590692 h 595772"/>
                <a:gd name="connsiteX4" fmla="*/ 15243 w 22865"/>
                <a:gd name="connsiteY4" fmla="*/ 11433 h 595772"/>
                <a:gd name="connsiteX5" fmla="*/ 15243 w 22865"/>
                <a:gd name="connsiteY5" fmla="*/ 7622 h 595772"/>
                <a:gd name="connsiteX6" fmla="*/ 15243 w 22865"/>
                <a:gd name="connsiteY6" fmla="*/ 6352 h 595772"/>
                <a:gd name="connsiteX7" fmla="*/ 15243 w 22865"/>
                <a:gd name="connsiteY7" fmla="*/ 5081 h 595772"/>
                <a:gd name="connsiteX8" fmla="*/ 13973 w 22865"/>
                <a:gd name="connsiteY8" fmla="*/ 3811 h 595772"/>
                <a:gd name="connsiteX9" fmla="*/ 12703 w 22865"/>
                <a:gd name="connsiteY9" fmla="*/ 2540 h 595772"/>
                <a:gd name="connsiteX10" fmla="*/ 11433 w 22865"/>
                <a:gd name="connsiteY10" fmla="*/ 1270 h 595772"/>
                <a:gd name="connsiteX11" fmla="*/ 10162 w 22865"/>
                <a:gd name="connsiteY11" fmla="*/ 0 h 595772"/>
                <a:gd name="connsiteX12" fmla="*/ 8892 w 22865"/>
                <a:gd name="connsiteY12" fmla="*/ 0 h 595772"/>
                <a:gd name="connsiteX13" fmla="*/ 7622 w 22865"/>
                <a:gd name="connsiteY13" fmla="*/ 0 h 595772"/>
                <a:gd name="connsiteX14" fmla="*/ 6351 w 22865"/>
                <a:gd name="connsiteY14" fmla="*/ 0 h 595772"/>
                <a:gd name="connsiteX15" fmla="*/ 5081 w 22865"/>
                <a:gd name="connsiteY15" fmla="*/ 0 h 595772"/>
                <a:gd name="connsiteX16" fmla="*/ 3811 w 22865"/>
                <a:gd name="connsiteY16" fmla="*/ 0 h 595772"/>
                <a:gd name="connsiteX17" fmla="*/ 0 w 22865"/>
                <a:gd name="connsiteY17" fmla="*/ 6352 h 595772"/>
                <a:gd name="connsiteX18" fmla="*/ 0 w 22865"/>
                <a:gd name="connsiteY18" fmla="*/ 21595 h 595772"/>
                <a:gd name="connsiteX19" fmla="*/ 6351 w 22865"/>
                <a:gd name="connsiteY19" fmla="*/ 593232 h 595772"/>
                <a:gd name="connsiteX20" fmla="*/ 15243 w 22865"/>
                <a:gd name="connsiteY20" fmla="*/ 588151 h 595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865" h="595772">
                  <a:moveTo>
                    <a:pt x="15243" y="588151"/>
                  </a:moveTo>
                  <a:cubicBezTo>
                    <a:pt x="19054" y="588151"/>
                    <a:pt x="22865" y="591962"/>
                    <a:pt x="22865" y="595773"/>
                  </a:cubicBezTo>
                  <a:cubicBezTo>
                    <a:pt x="22865" y="595773"/>
                    <a:pt x="22865" y="595773"/>
                    <a:pt x="22865" y="595773"/>
                  </a:cubicBezTo>
                  <a:lnTo>
                    <a:pt x="22865" y="590692"/>
                  </a:lnTo>
                  <a:lnTo>
                    <a:pt x="15243" y="11433"/>
                  </a:lnTo>
                  <a:lnTo>
                    <a:pt x="15243" y="7622"/>
                  </a:lnTo>
                  <a:cubicBezTo>
                    <a:pt x="15243" y="7622"/>
                    <a:pt x="15243" y="6352"/>
                    <a:pt x="15243" y="6352"/>
                  </a:cubicBezTo>
                  <a:cubicBezTo>
                    <a:pt x="15243" y="6352"/>
                    <a:pt x="15243" y="5081"/>
                    <a:pt x="15243" y="5081"/>
                  </a:cubicBezTo>
                  <a:lnTo>
                    <a:pt x="13973" y="3811"/>
                  </a:lnTo>
                  <a:lnTo>
                    <a:pt x="12703" y="2540"/>
                  </a:lnTo>
                  <a:lnTo>
                    <a:pt x="11433" y="1270"/>
                  </a:lnTo>
                  <a:lnTo>
                    <a:pt x="10162" y="0"/>
                  </a:lnTo>
                  <a:lnTo>
                    <a:pt x="8892" y="0"/>
                  </a:lnTo>
                  <a:cubicBezTo>
                    <a:pt x="8892" y="0"/>
                    <a:pt x="7622" y="0"/>
                    <a:pt x="7622" y="0"/>
                  </a:cubicBezTo>
                  <a:lnTo>
                    <a:pt x="6351" y="0"/>
                  </a:lnTo>
                  <a:lnTo>
                    <a:pt x="5081" y="0"/>
                  </a:lnTo>
                  <a:lnTo>
                    <a:pt x="3811" y="0"/>
                  </a:lnTo>
                  <a:cubicBezTo>
                    <a:pt x="1270" y="1270"/>
                    <a:pt x="0" y="3811"/>
                    <a:pt x="0" y="6352"/>
                  </a:cubicBezTo>
                  <a:lnTo>
                    <a:pt x="0" y="21595"/>
                  </a:lnTo>
                  <a:lnTo>
                    <a:pt x="6351" y="593232"/>
                  </a:lnTo>
                  <a:cubicBezTo>
                    <a:pt x="7622" y="591962"/>
                    <a:pt x="11433" y="588151"/>
                    <a:pt x="15243" y="588151"/>
                  </a:cubicBezTo>
                  <a:close/>
                </a:path>
              </a:pathLst>
            </a:custGeom>
            <a:solidFill>
              <a:srgbClr val="000000"/>
            </a:solidFill>
            <a:ln w="12688" cap="flat">
              <a:noFill/>
              <a:prstDash val="solid"/>
              <a:miter/>
            </a:ln>
          </p:spPr>
          <p:txBody>
            <a:bodyPr rtlCol="0" anchor="ctr"/>
            <a:lstStyle/>
            <a:p>
              <a:endParaRPr lang="en-US" dirty="0"/>
            </a:p>
          </p:txBody>
        </p:sp>
        <p:sp>
          <p:nvSpPr>
            <p:cNvPr id="307" name="Freeform: Shape 306">
              <a:extLst>
                <a:ext uri="{FF2B5EF4-FFF2-40B4-BE49-F238E27FC236}">
                  <a16:creationId xmlns:a16="http://schemas.microsoft.com/office/drawing/2014/main" id="{89D22AE6-6B7C-45EB-96BE-00E6211F5C65}"/>
                </a:ext>
              </a:extLst>
            </p:cNvPr>
            <p:cNvSpPr/>
            <p:nvPr/>
          </p:nvSpPr>
          <p:spPr>
            <a:xfrm>
              <a:off x="4454917" y="6351275"/>
              <a:ext cx="15243" cy="30736"/>
            </a:xfrm>
            <a:custGeom>
              <a:avLst/>
              <a:gdLst>
                <a:gd name="connsiteX0" fmla="*/ 10162 w 15243"/>
                <a:gd name="connsiteY0" fmla="*/ 24385 h 30736"/>
                <a:gd name="connsiteX1" fmla="*/ 15243 w 15243"/>
                <a:gd name="connsiteY1" fmla="*/ 25655 h 30736"/>
                <a:gd name="connsiteX2" fmla="*/ 15243 w 15243"/>
                <a:gd name="connsiteY2" fmla="*/ 6601 h 30736"/>
                <a:gd name="connsiteX3" fmla="*/ 6351 w 15243"/>
                <a:gd name="connsiteY3" fmla="*/ 249 h 30736"/>
                <a:gd name="connsiteX4" fmla="*/ 0 w 15243"/>
                <a:gd name="connsiteY4" fmla="*/ 6601 h 30736"/>
                <a:gd name="connsiteX5" fmla="*/ 0 w 15243"/>
                <a:gd name="connsiteY5" fmla="*/ 26926 h 30736"/>
                <a:gd name="connsiteX6" fmla="*/ 0 w 15243"/>
                <a:gd name="connsiteY6" fmla="*/ 30736 h 30736"/>
                <a:gd name="connsiteX7" fmla="*/ 0 w 15243"/>
                <a:gd name="connsiteY7" fmla="*/ 30736 h 30736"/>
                <a:gd name="connsiteX8" fmla="*/ 0 w 15243"/>
                <a:gd name="connsiteY8" fmla="*/ 28196 h 30736"/>
                <a:gd name="connsiteX9" fmla="*/ 10162 w 15243"/>
                <a:gd name="connsiteY9" fmla="*/ 24385 h 30736"/>
                <a:gd name="connsiteX10" fmla="*/ 10162 w 15243"/>
                <a:gd name="connsiteY10" fmla="*/ 24385 h 3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43" h="30736">
                  <a:moveTo>
                    <a:pt x="10162" y="24385"/>
                  </a:moveTo>
                  <a:lnTo>
                    <a:pt x="15243" y="25655"/>
                  </a:lnTo>
                  <a:lnTo>
                    <a:pt x="15243" y="6601"/>
                  </a:lnTo>
                  <a:cubicBezTo>
                    <a:pt x="15243" y="2790"/>
                    <a:pt x="11433" y="-1021"/>
                    <a:pt x="6351" y="249"/>
                  </a:cubicBezTo>
                  <a:cubicBezTo>
                    <a:pt x="2540" y="249"/>
                    <a:pt x="0" y="2790"/>
                    <a:pt x="0" y="6601"/>
                  </a:cubicBezTo>
                  <a:lnTo>
                    <a:pt x="0" y="26926"/>
                  </a:lnTo>
                  <a:lnTo>
                    <a:pt x="0" y="30736"/>
                  </a:lnTo>
                  <a:lnTo>
                    <a:pt x="0" y="30736"/>
                  </a:lnTo>
                  <a:cubicBezTo>
                    <a:pt x="0" y="29466"/>
                    <a:pt x="0" y="29466"/>
                    <a:pt x="0" y="28196"/>
                  </a:cubicBezTo>
                  <a:cubicBezTo>
                    <a:pt x="1270" y="24385"/>
                    <a:pt x="5081" y="21845"/>
                    <a:pt x="10162" y="24385"/>
                  </a:cubicBezTo>
                  <a:cubicBezTo>
                    <a:pt x="10162" y="24385"/>
                    <a:pt x="10162" y="24385"/>
                    <a:pt x="10162" y="24385"/>
                  </a:cubicBezTo>
                  <a:close/>
                </a:path>
              </a:pathLst>
            </a:custGeom>
            <a:solidFill>
              <a:srgbClr val="000000"/>
            </a:solidFill>
            <a:ln w="12688" cap="flat">
              <a:noFill/>
              <a:prstDash val="solid"/>
              <a:miter/>
            </a:ln>
          </p:spPr>
          <p:txBody>
            <a:bodyPr rtlCol="0" anchor="ctr"/>
            <a:lstStyle/>
            <a:p>
              <a:endParaRPr lang="en-US" dirty="0"/>
            </a:p>
          </p:txBody>
        </p:sp>
        <p:sp>
          <p:nvSpPr>
            <p:cNvPr id="308" name="Freeform: Shape 307">
              <a:extLst>
                <a:ext uri="{FF2B5EF4-FFF2-40B4-BE49-F238E27FC236}">
                  <a16:creationId xmlns:a16="http://schemas.microsoft.com/office/drawing/2014/main" id="{5A644EDB-8772-4167-A83A-3A11E6D27768}"/>
                </a:ext>
              </a:extLst>
            </p:cNvPr>
            <p:cNvSpPr/>
            <p:nvPr/>
          </p:nvSpPr>
          <p:spPr>
            <a:xfrm>
              <a:off x="1387159" y="4838591"/>
              <a:ext cx="55892" cy="47001"/>
            </a:xfrm>
            <a:custGeom>
              <a:avLst/>
              <a:gdLst>
                <a:gd name="connsiteX0" fmla="*/ 50812 w 55892"/>
                <a:gd name="connsiteY0" fmla="*/ 6352 h 47001"/>
                <a:gd name="connsiteX1" fmla="*/ 50812 w 55892"/>
                <a:gd name="connsiteY1" fmla="*/ 0 h 47001"/>
                <a:gd name="connsiteX2" fmla="*/ 48271 w 55892"/>
                <a:gd name="connsiteY2" fmla="*/ 1270 h 47001"/>
                <a:gd name="connsiteX3" fmla="*/ 10162 w 55892"/>
                <a:gd name="connsiteY3" fmla="*/ 26676 h 47001"/>
                <a:gd name="connsiteX4" fmla="*/ 0 w 55892"/>
                <a:gd name="connsiteY4" fmla="*/ 34298 h 47001"/>
                <a:gd name="connsiteX5" fmla="*/ 10162 w 55892"/>
                <a:gd name="connsiteY5" fmla="*/ 36839 h 47001"/>
                <a:gd name="connsiteX6" fmla="*/ 7622 w 55892"/>
                <a:gd name="connsiteY6" fmla="*/ 47001 h 47001"/>
                <a:gd name="connsiteX7" fmla="*/ 55893 w 55892"/>
                <a:gd name="connsiteY7" fmla="*/ 13973 h 47001"/>
                <a:gd name="connsiteX8" fmla="*/ 50812 w 55892"/>
                <a:gd name="connsiteY8" fmla="*/ 6352 h 4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92" h="47001">
                  <a:moveTo>
                    <a:pt x="50812" y="6352"/>
                  </a:moveTo>
                  <a:lnTo>
                    <a:pt x="50812" y="0"/>
                  </a:lnTo>
                  <a:lnTo>
                    <a:pt x="48271" y="1270"/>
                  </a:lnTo>
                  <a:lnTo>
                    <a:pt x="10162" y="26676"/>
                  </a:lnTo>
                  <a:lnTo>
                    <a:pt x="0" y="34298"/>
                  </a:lnTo>
                  <a:cubicBezTo>
                    <a:pt x="3811" y="31758"/>
                    <a:pt x="7622" y="33028"/>
                    <a:pt x="10162" y="36839"/>
                  </a:cubicBezTo>
                  <a:cubicBezTo>
                    <a:pt x="12703" y="40650"/>
                    <a:pt x="11433" y="44461"/>
                    <a:pt x="7622" y="47001"/>
                  </a:cubicBezTo>
                  <a:lnTo>
                    <a:pt x="55893" y="13973"/>
                  </a:lnTo>
                  <a:cubicBezTo>
                    <a:pt x="53352" y="12703"/>
                    <a:pt x="52082" y="10163"/>
                    <a:pt x="50812" y="6352"/>
                  </a:cubicBezTo>
                  <a:close/>
                </a:path>
              </a:pathLst>
            </a:custGeom>
            <a:solidFill>
              <a:srgbClr val="000000"/>
            </a:solidFill>
            <a:ln w="12688" cap="flat">
              <a:noFill/>
              <a:prstDash val="solid"/>
              <a:miter/>
            </a:ln>
          </p:spPr>
          <p:txBody>
            <a:bodyPr rtlCol="0" anchor="ctr"/>
            <a:lstStyle/>
            <a:p>
              <a:endParaRPr lang="en-US" dirty="0"/>
            </a:p>
          </p:txBody>
        </p:sp>
        <p:sp>
          <p:nvSpPr>
            <p:cNvPr id="309" name="Freeform: Shape 308">
              <a:extLst>
                <a:ext uri="{FF2B5EF4-FFF2-40B4-BE49-F238E27FC236}">
                  <a16:creationId xmlns:a16="http://schemas.microsoft.com/office/drawing/2014/main" id="{4A50C0FD-7740-4DA3-949F-FDA4C59F71F9}"/>
                </a:ext>
              </a:extLst>
            </p:cNvPr>
            <p:cNvSpPr/>
            <p:nvPr/>
          </p:nvSpPr>
          <p:spPr>
            <a:xfrm>
              <a:off x="1451944" y="4830969"/>
              <a:ext cx="7621" cy="16514"/>
            </a:xfrm>
            <a:custGeom>
              <a:avLst/>
              <a:gdLst>
                <a:gd name="connsiteX0" fmla="*/ 0 w 7621"/>
                <a:gd name="connsiteY0" fmla="*/ 0 h 16514"/>
                <a:gd name="connsiteX1" fmla="*/ 1270 w 7621"/>
                <a:gd name="connsiteY1" fmla="*/ 13973 h 16514"/>
                <a:gd name="connsiteX2" fmla="*/ 1270 w 7621"/>
                <a:gd name="connsiteY2" fmla="*/ 16514 h 16514"/>
                <a:gd name="connsiteX3" fmla="*/ 2541 w 7621"/>
                <a:gd name="connsiteY3" fmla="*/ 16514 h 16514"/>
                <a:gd name="connsiteX4" fmla="*/ 5081 w 7621"/>
                <a:gd name="connsiteY4" fmla="*/ 13973 h 16514"/>
                <a:gd name="connsiteX5" fmla="*/ 5081 w 7621"/>
                <a:gd name="connsiteY5" fmla="*/ 13973 h 16514"/>
                <a:gd name="connsiteX6" fmla="*/ 5081 w 7621"/>
                <a:gd name="connsiteY6" fmla="*/ 13973 h 16514"/>
                <a:gd name="connsiteX7" fmla="*/ 6351 w 7621"/>
                <a:gd name="connsiteY7" fmla="*/ 12703 h 16514"/>
                <a:gd name="connsiteX8" fmla="*/ 7622 w 7621"/>
                <a:gd name="connsiteY8" fmla="*/ 11433 h 16514"/>
                <a:gd name="connsiteX9" fmla="*/ 7622 w 7621"/>
                <a:gd name="connsiteY9" fmla="*/ 8892 h 16514"/>
                <a:gd name="connsiteX10" fmla="*/ 7622 w 7621"/>
                <a:gd name="connsiteY10" fmla="*/ 8892 h 16514"/>
                <a:gd name="connsiteX11" fmla="*/ 7622 w 7621"/>
                <a:gd name="connsiteY11" fmla="*/ 7622 h 16514"/>
                <a:gd name="connsiteX12" fmla="*/ 6351 w 7621"/>
                <a:gd name="connsiteY12" fmla="*/ 2541 h 16514"/>
                <a:gd name="connsiteX13" fmla="*/ 0 w 7621"/>
                <a:gd name="connsiteY13" fmla="*/ 0 h 1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1" h="16514">
                  <a:moveTo>
                    <a:pt x="0" y="0"/>
                  </a:moveTo>
                  <a:lnTo>
                    <a:pt x="1270" y="13973"/>
                  </a:lnTo>
                  <a:cubicBezTo>
                    <a:pt x="1270" y="15244"/>
                    <a:pt x="1270" y="15244"/>
                    <a:pt x="1270" y="16514"/>
                  </a:cubicBezTo>
                  <a:lnTo>
                    <a:pt x="2541" y="16514"/>
                  </a:lnTo>
                  <a:lnTo>
                    <a:pt x="5081" y="13973"/>
                  </a:lnTo>
                  <a:lnTo>
                    <a:pt x="5081" y="13973"/>
                  </a:lnTo>
                  <a:lnTo>
                    <a:pt x="5081" y="13973"/>
                  </a:lnTo>
                  <a:lnTo>
                    <a:pt x="6351" y="12703"/>
                  </a:lnTo>
                  <a:cubicBezTo>
                    <a:pt x="6351" y="12703"/>
                    <a:pt x="6351" y="11433"/>
                    <a:pt x="7622" y="11433"/>
                  </a:cubicBezTo>
                  <a:lnTo>
                    <a:pt x="7622" y="8892"/>
                  </a:lnTo>
                  <a:lnTo>
                    <a:pt x="7622" y="8892"/>
                  </a:lnTo>
                  <a:cubicBezTo>
                    <a:pt x="7622" y="8892"/>
                    <a:pt x="7622" y="7622"/>
                    <a:pt x="7622" y="7622"/>
                  </a:cubicBezTo>
                  <a:cubicBezTo>
                    <a:pt x="7622" y="6352"/>
                    <a:pt x="7622" y="5082"/>
                    <a:pt x="6351" y="2541"/>
                  </a:cubicBezTo>
                  <a:cubicBezTo>
                    <a:pt x="5081" y="1270"/>
                    <a:pt x="2541" y="0"/>
                    <a:pt x="0" y="0"/>
                  </a:cubicBezTo>
                  <a:close/>
                </a:path>
              </a:pathLst>
            </a:custGeom>
            <a:solidFill>
              <a:srgbClr val="000000"/>
            </a:solidFill>
            <a:ln w="12688"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EF5B9FF1-892B-4BA1-B49C-4A42CB63F22D}"/>
                </a:ext>
              </a:extLst>
            </p:cNvPr>
            <p:cNvSpPr/>
            <p:nvPr/>
          </p:nvSpPr>
          <p:spPr>
            <a:xfrm>
              <a:off x="1256319" y="4871567"/>
              <a:ext cx="143594" cy="97865"/>
            </a:xfrm>
            <a:custGeom>
              <a:avLst/>
              <a:gdLst>
                <a:gd name="connsiteX0" fmla="*/ 139732 w 143594"/>
                <a:gd name="connsiteY0" fmla="*/ 14025 h 97865"/>
                <a:gd name="connsiteX1" fmla="*/ 142273 w 143594"/>
                <a:gd name="connsiteY1" fmla="*/ 3862 h 97865"/>
                <a:gd name="connsiteX2" fmla="*/ 132110 w 143594"/>
                <a:gd name="connsiteY2" fmla="*/ 1322 h 97865"/>
                <a:gd name="connsiteX3" fmla="*/ 132110 w 143594"/>
                <a:gd name="connsiteY3" fmla="*/ 1322 h 97865"/>
                <a:gd name="connsiteX4" fmla="*/ 128300 w 143594"/>
                <a:gd name="connsiteY4" fmla="*/ 3862 h 97865"/>
                <a:gd name="connsiteX5" fmla="*/ 0 w 143594"/>
                <a:gd name="connsiteY5" fmla="*/ 91514 h 97865"/>
                <a:gd name="connsiteX6" fmla="*/ 3811 w 143594"/>
                <a:gd name="connsiteY6" fmla="*/ 92784 h 97865"/>
                <a:gd name="connsiteX7" fmla="*/ 17784 w 143594"/>
                <a:gd name="connsiteY7" fmla="*/ 97865 h 97865"/>
                <a:gd name="connsiteX8" fmla="*/ 139732 w 143594"/>
                <a:gd name="connsiteY8" fmla="*/ 14025 h 9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594" h="97865">
                  <a:moveTo>
                    <a:pt x="139732" y="14025"/>
                  </a:moveTo>
                  <a:cubicBezTo>
                    <a:pt x="143543" y="11484"/>
                    <a:pt x="144813" y="6403"/>
                    <a:pt x="142273" y="3862"/>
                  </a:cubicBezTo>
                  <a:cubicBezTo>
                    <a:pt x="139732" y="51"/>
                    <a:pt x="134651" y="-1219"/>
                    <a:pt x="132110" y="1322"/>
                  </a:cubicBezTo>
                  <a:lnTo>
                    <a:pt x="132110" y="1322"/>
                  </a:lnTo>
                  <a:lnTo>
                    <a:pt x="128300" y="3862"/>
                  </a:lnTo>
                  <a:lnTo>
                    <a:pt x="0" y="91514"/>
                  </a:lnTo>
                  <a:lnTo>
                    <a:pt x="3811" y="92784"/>
                  </a:lnTo>
                  <a:lnTo>
                    <a:pt x="17784" y="97865"/>
                  </a:lnTo>
                  <a:lnTo>
                    <a:pt x="139732" y="14025"/>
                  </a:lnTo>
                  <a:close/>
                </a:path>
              </a:pathLst>
            </a:custGeom>
            <a:solidFill>
              <a:srgbClr val="000000"/>
            </a:solidFill>
            <a:ln w="12688" cap="flat">
              <a:noFill/>
              <a:prstDash val="solid"/>
              <a:miter/>
            </a:ln>
          </p:spPr>
          <p:txBody>
            <a:bodyPr rtlCol="0" anchor="ctr"/>
            <a:lstStyle/>
            <a:p>
              <a:endParaRPr lang="en-US" dirty="0"/>
            </a:p>
          </p:txBody>
        </p:sp>
        <p:sp>
          <p:nvSpPr>
            <p:cNvPr id="311" name="Freeform: Shape 310">
              <a:extLst>
                <a:ext uri="{FF2B5EF4-FFF2-40B4-BE49-F238E27FC236}">
                  <a16:creationId xmlns:a16="http://schemas.microsoft.com/office/drawing/2014/main" id="{9BDF081B-5F17-4382-8EDE-074D6253D253}"/>
                </a:ext>
              </a:extLst>
            </p:cNvPr>
            <p:cNvSpPr/>
            <p:nvPr/>
          </p:nvSpPr>
          <p:spPr>
            <a:xfrm>
              <a:off x="3838825" y="4883051"/>
              <a:ext cx="30486" cy="636422"/>
            </a:xfrm>
            <a:custGeom>
              <a:avLst/>
              <a:gdLst>
                <a:gd name="connsiteX0" fmla="*/ 7621 w 30486"/>
                <a:gd name="connsiteY0" fmla="*/ 8892 h 636422"/>
                <a:gd name="connsiteX1" fmla="*/ 0 w 30486"/>
                <a:gd name="connsiteY1" fmla="*/ 1270 h 636422"/>
                <a:gd name="connsiteX2" fmla="*/ 0 w 30486"/>
                <a:gd name="connsiteY2" fmla="*/ 1270 h 636422"/>
                <a:gd name="connsiteX3" fmla="*/ 0 w 30486"/>
                <a:gd name="connsiteY3" fmla="*/ 16514 h 636422"/>
                <a:gd name="connsiteX4" fmla="*/ 15243 w 30486"/>
                <a:gd name="connsiteY4" fmla="*/ 619909 h 636422"/>
                <a:gd name="connsiteX5" fmla="*/ 15243 w 30486"/>
                <a:gd name="connsiteY5" fmla="*/ 630071 h 636422"/>
                <a:gd name="connsiteX6" fmla="*/ 15243 w 30486"/>
                <a:gd name="connsiteY6" fmla="*/ 630071 h 636422"/>
                <a:gd name="connsiteX7" fmla="*/ 15243 w 30486"/>
                <a:gd name="connsiteY7" fmla="*/ 631342 h 636422"/>
                <a:gd name="connsiteX8" fmla="*/ 15243 w 30486"/>
                <a:gd name="connsiteY8" fmla="*/ 631342 h 636422"/>
                <a:gd name="connsiteX9" fmla="*/ 22865 w 30486"/>
                <a:gd name="connsiteY9" fmla="*/ 636423 h 636422"/>
                <a:gd name="connsiteX10" fmla="*/ 29217 w 30486"/>
                <a:gd name="connsiteY10" fmla="*/ 632612 h 636422"/>
                <a:gd name="connsiteX11" fmla="*/ 30487 w 30486"/>
                <a:gd name="connsiteY11" fmla="*/ 628801 h 636422"/>
                <a:gd name="connsiteX12" fmla="*/ 30487 w 30486"/>
                <a:gd name="connsiteY12" fmla="*/ 622449 h 636422"/>
                <a:gd name="connsiteX13" fmla="*/ 13973 w 30486"/>
                <a:gd name="connsiteY13" fmla="*/ 0 h 636422"/>
                <a:gd name="connsiteX14" fmla="*/ 7621 w 30486"/>
                <a:gd name="connsiteY14" fmla="*/ 8892 h 6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86" h="636422">
                  <a:moveTo>
                    <a:pt x="7621" y="8892"/>
                  </a:moveTo>
                  <a:cubicBezTo>
                    <a:pt x="3811" y="8892"/>
                    <a:pt x="0" y="5081"/>
                    <a:pt x="0" y="1270"/>
                  </a:cubicBezTo>
                  <a:cubicBezTo>
                    <a:pt x="0" y="1270"/>
                    <a:pt x="0" y="1270"/>
                    <a:pt x="0" y="1270"/>
                  </a:cubicBezTo>
                  <a:lnTo>
                    <a:pt x="0" y="16514"/>
                  </a:lnTo>
                  <a:lnTo>
                    <a:pt x="15243" y="619909"/>
                  </a:lnTo>
                  <a:lnTo>
                    <a:pt x="15243" y="630071"/>
                  </a:lnTo>
                  <a:lnTo>
                    <a:pt x="15243" y="630071"/>
                  </a:lnTo>
                  <a:cubicBezTo>
                    <a:pt x="15243" y="630071"/>
                    <a:pt x="15243" y="631342"/>
                    <a:pt x="15243" y="631342"/>
                  </a:cubicBezTo>
                  <a:lnTo>
                    <a:pt x="15243" y="631342"/>
                  </a:lnTo>
                  <a:cubicBezTo>
                    <a:pt x="16514" y="633882"/>
                    <a:pt x="19054" y="636423"/>
                    <a:pt x="22865" y="636423"/>
                  </a:cubicBezTo>
                  <a:cubicBezTo>
                    <a:pt x="25406" y="636423"/>
                    <a:pt x="27946" y="635152"/>
                    <a:pt x="29217" y="632612"/>
                  </a:cubicBezTo>
                  <a:cubicBezTo>
                    <a:pt x="29217" y="631342"/>
                    <a:pt x="30487" y="630071"/>
                    <a:pt x="30487" y="628801"/>
                  </a:cubicBezTo>
                  <a:lnTo>
                    <a:pt x="30487" y="622449"/>
                  </a:lnTo>
                  <a:lnTo>
                    <a:pt x="13973" y="0"/>
                  </a:lnTo>
                  <a:cubicBezTo>
                    <a:pt x="13973" y="5081"/>
                    <a:pt x="11433" y="8892"/>
                    <a:pt x="7621" y="8892"/>
                  </a:cubicBezTo>
                  <a:close/>
                </a:path>
              </a:pathLst>
            </a:custGeom>
            <a:solidFill>
              <a:srgbClr val="000000"/>
            </a:solidFill>
            <a:ln w="12688" cap="flat">
              <a:noFill/>
              <a:prstDash val="solid"/>
              <a:miter/>
            </a:ln>
          </p:spPr>
          <p:txBody>
            <a:bodyPr rtlCol="0" anchor="ctr"/>
            <a:lstStyle/>
            <a:p>
              <a:endParaRPr lang="en-US" dirty="0"/>
            </a:p>
          </p:txBody>
        </p:sp>
        <p:sp>
          <p:nvSpPr>
            <p:cNvPr id="312" name="Freeform: Shape 311">
              <a:extLst>
                <a:ext uri="{FF2B5EF4-FFF2-40B4-BE49-F238E27FC236}">
                  <a16:creationId xmlns:a16="http://schemas.microsoft.com/office/drawing/2014/main" id="{CBB9DE73-8BA4-406B-B5B4-C046050D3643}"/>
                </a:ext>
              </a:extLst>
            </p:cNvPr>
            <p:cNvSpPr/>
            <p:nvPr/>
          </p:nvSpPr>
          <p:spPr>
            <a:xfrm>
              <a:off x="3823581" y="4296171"/>
              <a:ext cx="30486" cy="595772"/>
            </a:xfrm>
            <a:custGeom>
              <a:avLst/>
              <a:gdLst>
                <a:gd name="connsiteX0" fmla="*/ 15244 w 30486"/>
                <a:gd name="connsiteY0" fmla="*/ 584340 h 595772"/>
                <a:gd name="connsiteX1" fmla="*/ 15244 w 30486"/>
                <a:gd name="connsiteY1" fmla="*/ 588151 h 595772"/>
                <a:gd name="connsiteX2" fmla="*/ 22865 w 30486"/>
                <a:gd name="connsiteY2" fmla="*/ 595773 h 595772"/>
                <a:gd name="connsiteX3" fmla="*/ 22865 w 30486"/>
                <a:gd name="connsiteY3" fmla="*/ 595773 h 595772"/>
                <a:gd name="connsiteX4" fmla="*/ 30487 w 30486"/>
                <a:gd name="connsiteY4" fmla="*/ 588151 h 595772"/>
                <a:gd name="connsiteX5" fmla="*/ 15244 w 30486"/>
                <a:gd name="connsiteY5" fmla="*/ 7622 h 595772"/>
                <a:gd name="connsiteX6" fmla="*/ 7622 w 30486"/>
                <a:gd name="connsiteY6" fmla="*/ 0 h 595772"/>
                <a:gd name="connsiteX7" fmla="*/ 0 w 30486"/>
                <a:gd name="connsiteY7" fmla="*/ 7622 h 595772"/>
                <a:gd name="connsiteX8" fmla="*/ 0 w 30486"/>
                <a:gd name="connsiteY8" fmla="*/ 7622 h 595772"/>
                <a:gd name="connsiteX9" fmla="*/ 0 w 30486"/>
                <a:gd name="connsiteY9" fmla="*/ 12703 h 595772"/>
                <a:gd name="connsiteX10" fmla="*/ 15244 w 30486"/>
                <a:gd name="connsiteY10" fmla="*/ 584340 h 595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6" h="595772">
                  <a:moveTo>
                    <a:pt x="15244" y="584340"/>
                  </a:moveTo>
                  <a:lnTo>
                    <a:pt x="15244" y="588151"/>
                  </a:lnTo>
                  <a:cubicBezTo>
                    <a:pt x="15244" y="591962"/>
                    <a:pt x="19054" y="595773"/>
                    <a:pt x="22865" y="595773"/>
                  </a:cubicBezTo>
                  <a:cubicBezTo>
                    <a:pt x="22865" y="595773"/>
                    <a:pt x="22865" y="595773"/>
                    <a:pt x="22865" y="595773"/>
                  </a:cubicBezTo>
                  <a:cubicBezTo>
                    <a:pt x="26676" y="595773"/>
                    <a:pt x="30487" y="591962"/>
                    <a:pt x="30487" y="588151"/>
                  </a:cubicBezTo>
                  <a:lnTo>
                    <a:pt x="15244" y="7622"/>
                  </a:lnTo>
                  <a:cubicBezTo>
                    <a:pt x="15244" y="3811"/>
                    <a:pt x="11433" y="0"/>
                    <a:pt x="7622" y="0"/>
                  </a:cubicBezTo>
                  <a:cubicBezTo>
                    <a:pt x="3811" y="0"/>
                    <a:pt x="0" y="3811"/>
                    <a:pt x="0" y="7622"/>
                  </a:cubicBezTo>
                  <a:cubicBezTo>
                    <a:pt x="0" y="7622"/>
                    <a:pt x="0" y="7622"/>
                    <a:pt x="0" y="7622"/>
                  </a:cubicBezTo>
                  <a:lnTo>
                    <a:pt x="0" y="12703"/>
                  </a:lnTo>
                  <a:lnTo>
                    <a:pt x="15244" y="584340"/>
                  </a:lnTo>
                  <a:close/>
                </a:path>
              </a:pathLst>
            </a:custGeom>
            <a:solidFill>
              <a:srgbClr val="000000"/>
            </a:solidFill>
            <a:ln w="12688" cap="flat">
              <a:noFill/>
              <a:prstDash val="solid"/>
              <a:miter/>
            </a:ln>
          </p:spPr>
          <p:txBody>
            <a:bodyPr rtlCol="0" anchor="ctr"/>
            <a:lstStyle/>
            <a:p>
              <a:endParaRPr lang="en-US" dirty="0"/>
            </a:p>
          </p:txBody>
        </p:sp>
        <p:sp>
          <p:nvSpPr>
            <p:cNvPr id="313" name="Freeform: Shape 312">
              <a:extLst>
                <a:ext uri="{FF2B5EF4-FFF2-40B4-BE49-F238E27FC236}">
                  <a16:creationId xmlns:a16="http://schemas.microsoft.com/office/drawing/2014/main" id="{EA174258-B344-4057-BFFF-71D4FA906073}"/>
                </a:ext>
              </a:extLst>
            </p:cNvPr>
            <p:cNvSpPr/>
            <p:nvPr/>
          </p:nvSpPr>
          <p:spPr>
            <a:xfrm>
              <a:off x="6068189" y="5448337"/>
              <a:ext cx="401412" cy="132111"/>
            </a:xfrm>
            <a:custGeom>
              <a:avLst/>
              <a:gdLst>
                <a:gd name="connsiteX0" fmla="*/ 8892 w 401412"/>
                <a:gd name="connsiteY0" fmla="*/ 7622 h 132111"/>
                <a:gd name="connsiteX1" fmla="*/ 0 w 401412"/>
                <a:gd name="connsiteY1" fmla="*/ 12703 h 132111"/>
                <a:gd name="connsiteX2" fmla="*/ 0 w 401412"/>
                <a:gd name="connsiteY2" fmla="*/ 12703 h 132111"/>
                <a:gd name="connsiteX3" fmla="*/ 384899 w 401412"/>
                <a:gd name="connsiteY3" fmla="*/ 128301 h 132111"/>
                <a:gd name="connsiteX4" fmla="*/ 397602 w 401412"/>
                <a:gd name="connsiteY4" fmla="*/ 132112 h 132111"/>
                <a:gd name="connsiteX5" fmla="*/ 392520 w 401412"/>
                <a:gd name="connsiteY5" fmla="*/ 123220 h 132111"/>
                <a:gd name="connsiteX6" fmla="*/ 401412 w 401412"/>
                <a:gd name="connsiteY6" fmla="*/ 118139 h 132111"/>
                <a:gd name="connsiteX7" fmla="*/ 8892 w 401412"/>
                <a:gd name="connsiteY7" fmla="*/ 1270 h 132111"/>
                <a:gd name="connsiteX8" fmla="*/ 3811 w 401412"/>
                <a:gd name="connsiteY8" fmla="*/ 0 h 132111"/>
                <a:gd name="connsiteX9" fmla="*/ 8892 w 401412"/>
                <a:gd name="connsiteY9" fmla="*/ 7622 h 13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412" h="132111">
                  <a:moveTo>
                    <a:pt x="8892" y="7622"/>
                  </a:moveTo>
                  <a:cubicBezTo>
                    <a:pt x="7621" y="11433"/>
                    <a:pt x="3811" y="13973"/>
                    <a:pt x="0" y="12703"/>
                  </a:cubicBezTo>
                  <a:cubicBezTo>
                    <a:pt x="0" y="12703"/>
                    <a:pt x="0" y="12703"/>
                    <a:pt x="0" y="12703"/>
                  </a:cubicBezTo>
                  <a:lnTo>
                    <a:pt x="384899" y="128301"/>
                  </a:lnTo>
                  <a:lnTo>
                    <a:pt x="397602" y="132112"/>
                  </a:lnTo>
                  <a:cubicBezTo>
                    <a:pt x="393791" y="130842"/>
                    <a:pt x="391250" y="127030"/>
                    <a:pt x="392520" y="123220"/>
                  </a:cubicBezTo>
                  <a:cubicBezTo>
                    <a:pt x="393791" y="119409"/>
                    <a:pt x="397602" y="116868"/>
                    <a:pt x="401412" y="118139"/>
                  </a:cubicBezTo>
                  <a:lnTo>
                    <a:pt x="8892" y="1270"/>
                  </a:lnTo>
                  <a:lnTo>
                    <a:pt x="3811" y="0"/>
                  </a:lnTo>
                  <a:cubicBezTo>
                    <a:pt x="7621" y="0"/>
                    <a:pt x="10162" y="3811"/>
                    <a:pt x="8892" y="7622"/>
                  </a:cubicBezTo>
                  <a:close/>
                </a:path>
              </a:pathLst>
            </a:custGeom>
            <a:solidFill>
              <a:srgbClr val="000000"/>
            </a:solidFill>
            <a:ln w="12688" cap="flat">
              <a:noFill/>
              <a:prstDash val="solid"/>
              <a:miter/>
            </a:ln>
          </p:spPr>
          <p:txBody>
            <a:bodyPr rtlCol="0" anchor="ctr"/>
            <a:lstStyle/>
            <a:p>
              <a:endParaRPr lang="en-US" dirty="0"/>
            </a:p>
          </p:txBody>
        </p:sp>
        <p:sp>
          <p:nvSpPr>
            <p:cNvPr id="314" name="Freeform: Shape 313">
              <a:extLst>
                <a:ext uri="{FF2B5EF4-FFF2-40B4-BE49-F238E27FC236}">
                  <a16:creationId xmlns:a16="http://schemas.microsoft.com/office/drawing/2014/main" id="{51922BEE-D569-4586-A49E-76DDE6C96ADF}"/>
                </a:ext>
              </a:extLst>
            </p:cNvPr>
            <p:cNvSpPr/>
            <p:nvPr/>
          </p:nvSpPr>
          <p:spPr>
            <a:xfrm>
              <a:off x="934935" y="6808834"/>
              <a:ext cx="123218" cy="44460"/>
            </a:xfrm>
            <a:custGeom>
              <a:avLst/>
              <a:gdLst>
                <a:gd name="connsiteX0" fmla="*/ 5081 w 123218"/>
                <a:gd name="connsiteY0" fmla="*/ 0 h 44460"/>
                <a:gd name="connsiteX1" fmla="*/ 10162 w 123218"/>
                <a:gd name="connsiteY1" fmla="*/ 8892 h 44460"/>
                <a:gd name="connsiteX2" fmla="*/ 1270 w 123218"/>
                <a:gd name="connsiteY2" fmla="*/ 13973 h 44460"/>
                <a:gd name="connsiteX3" fmla="*/ 0 w 123218"/>
                <a:gd name="connsiteY3" fmla="*/ 12703 h 44460"/>
                <a:gd name="connsiteX4" fmla="*/ 81299 w 123218"/>
                <a:gd name="connsiteY4" fmla="*/ 44461 h 44460"/>
                <a:gd name="connsiteX5" fmla="*/ 123218 w 123218"/>
                <a:gd name="connsiteY5" fmla="*/ 44461 h 44460"/>
                <a:gd name="connsiteX6" fmla="*/ 8892 w 123218"/>
                <a:gd name="connsiteY6" fmla="*/ 0 h 44460"/>
                <a:gd name="connsiteX7" fmla="*/ 5081 w 123218"/>
                <a:gd name="connsiteY7" fmla="*/ 0 h 4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218" h="44460">
                  <a:moveTo>
                    <a:pt x="5081" y="0"/>
                  </a:moveTo>
                  <a:cubicBezTo>
                    <a:pt x="8892" y="1270"/>
                    <a:pt x="11433" y="5082"/>
                    <a:pt x="10162" y="8892"/>
                  </a:cubicBezTo>
                  <a:cubicBezTo>
                    <a:pt x="8892" y="12703"/>
                    <a:pt x="5081" y="15244"/>
                    <a:pt x="1270" y="13973"/>
                  </a:cubicBezTo>
                  <a:cubicBezTo>
                    <a:pt x="1270" y="13973"/>
                    <a:pt x="0" y="13973"/>
                    <a:pt x="0" y="12703"/>
                  </a:cubicBezTo>
                  <a:lnTo>
                    <a:pt x="81299" y="44461"/>
                  </a:lnTo>
                  <a:lnTo>
                    <a:pt x="123218" y="44461"/>
                  </a:lnTo>
                  <a:lnTo>
                    <a:pt x="8892" y="0"/>
                  </a:lnTo>
                  <a:lnTo>
                    <a:pt x="5081" y="0"/>
                  </a:lnTo>
                  <a:close/>
                </a:path>
              </a:pathLst>
            </a:custGeom>
            <a:solidFill>
              <a:srgbClr val="000000"/>
            </a:solidFill>
            <a:ln w="12688"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DF009976-8CCE-4EBD-AFC8-FE4E5277E14B}"/>
                </a:ext>
              </a:extLst>
            </p:cNvPr>
            <p:cNvSpPr/>
            <p:nvPr/>
          </p:nvSpPr>
          <p:spPr>
            <a:xfrm>
              <a:off x="490333" y="6636072"/>
              <a:ext cx="453971" cy="188481"/>
            </a:xfrm>
            <a:custGeom>
              <a:avLst/>
              <a:gdLst>
                <a:gd name="connsiteX0" fmla="*/ 0 w 453971"/>
                <a:gd name="connsiteY0" fmla="*/ 0 h 188481"/>
                <a:gd name="connsiteX1" fmla="*/ 0 w 453971"/>
                <a:gd name="connsiteY1" fmla="*/ 5081 h 188481"/>
                <a:gd name="connsiteX2" fmla="*/ 1270 w 453971"/>
                <a:gd name="connsiteY2" fmla="*/ 17784 h 188481"/>
                <a:gd name="connsiteX3" fmla="*/ 443332 w 453971"/>
                <a:gd name="connsiteY3" fmla="*/ 188005 h 188481"/>
                <a:gd name="connsiteX4" fmla="*/ 453495 w 453971"/>
                <a:gd name="connsiteY4" fmla="*/ 184194 h 188481"/>
                <a:gd name="connsiteX5" fmla="*/ 449684 w 453971"/>
                <a:gd name="connsiteY5" fmla="*/ 174031 h 188481"/>
                <a:gd name="connsiteX6" fmla="*/ 438251 w 453971"/>
                <a:gd name="connsiteY6" fmla="*/ 170220 h 188481"/>
                <a:gd name="connsiteX7" fmla="*/ 0 w 453971"/>
                <a:gd name="connsiteY7" fmla="*/ 0 h 18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971" h="188481">
                  <a:moveTo>
                    <a:pt x="0" y="0"/>
                  </a:moveTo>
                  <a:lnTo>
                    <a:pt x="0" y="5081"/>
                  </a:lnTo>
                  <a:lnTo>
                    <a:pt x="1270" y="17784"/>
                  </a:lnTo>
                  <a:lnTo>
                    <a:pt x="443332" y="188005"/>
                  </a:lnTo>
                  <a:cubicBezTo>
                    <a:pt x="447143" y="189275"/>
                    <a:pt x="452224" y="188005"/>
                    <a:pt x="453495" y="184194"/>
                  </a:cubicBezTo>
                  <a:cubicBezTo>
                    <a:pt x="454765" y="180383"/>
                    <a:pt x="453495" y="175302"/>
                    <a:pt x="449684" y="174031"/>
                  </a:cubicBezTo>
                  <a:lnTo>
                    <a:pt x="438251" y="170220"/>
                  </a:lnTo>
                  <a:lnTo>
                    <a:pt x="0" y="0"/>
                  </a:lnTo>
                  <a:close/>
                </a:path>
              </a:pathLst>
            </a:custGeom>
            <a:solidFill>
              <a:srgbClr val="000000"/>
            </a:solidFill>
            <a:ln w="12688" cap="flat">
              <a:noFill/>
              <a:prstDash val="solid"/>
              <a:miter/>
            </a:ln>
          </p:spPr>
          <p:txBody>
            <a:bodyPr rtlCol="0" anchor="ctr"/>
            <a:lstStyle/>
            <a:p>
              <a:endParaRPr lang="en-US" dirty="0"/>
            </a:p>
          </p:txBody>
        </p:sp>
        <p:sp>
          <p:nvSpPr>
            <p:cNvPr id="316" name="Freeform: Shape 315">
              <a:extLst>
                <a:ext uri="{FF2B5EF4-FFF2-40B4-BE49-F238E27FC236}">
                  <a16:creationId xmlns:a16="http://schemas.microsoft.com/office/drawing/2014/main" id="{0FEED3F2-A8C1-4DCD-ACF2-3E236FC51B97}"/>
                </a:ext>
              </a:extLst>
            </p:cNvPr>
            <p:cNvSpPr/>
            <p:nvPr/>
          </p:nvSpPr>
          <p:spPr>
            <a:xfrm>
              <a:off x="214355" y="1322387"/>
              <a:ext cx="148948" cy="47001"/>
            </a:xfrm>
            <a:custGeom>
              <a:avLst/>
              <a:gdLst>
                <a:gd name="connsiteX0" fmla="*/ 324 w 148948"/>
                <a:gd name="connsiteY0" fmla="*/ 7622 h 47001"/>
                <a:gd name="connsiteX1" fmla="*/ 6675 w 148948"/>
                <a:gd name="connsiteY1" fmla="*/ 16514 h 47001"/>
                <a:gd name="connsiteX2" fmla="*/ 9216 w 148948"/>
                <a:gd name="connsiteY2" fmla="*/ 16514 h 47001"/>
                <a:gd name="connsiteX3" fmla="*/ 146407 w 148948"/>
                <a:gd name="connsiteY3" fmla="*/ 47001 h 47001"/>
                <a:gd name="connsiteX4" fmla="*/ 140056 w 148948"/>
                <a:gd name="connsiteY4" fmla="*/ 38109 h 47001"/>
                <a:gd name="connsiteX5" fmla="*/ 148948 w 148948"/>
                <a:gd name="connsiteY5" fmla="*/ 31758 h 47001"/>
                <a:gd name="connsiteX6" fmla="*/ 148948 w 148948"/>
                <a:gd name="connsiteY6" fmla="*/ 31758 h 47001"/>
                <a:gd name="connsiteX7" fmla="*/ 138786 w 148948"/>
                <a:gd name="connsiteY7" fmla="*/ 29217 h 47001"/>
                <a:gd name="connsiteX8" fmla="*/ 9216 w 148948"/>
                <a:gd name="connsiteY8" fmla="*/ 0 h 47001"/>
                <a:gd name="connsiteX9" fmla="*/ 6675 w 148948"/>
                <a:gd name="connsiteY9" fmla="*/ 0 h 47001"/>
                <a:gd name="connsiteX10" fmla="*/ 5405 w 148948"/>
                <a:gd name="connsiteY10" fmla="*/ 0 h 47001"/>
                <a:gd name="connsiteX11" fmla="*/ 324 w 148948"/>
                <a:gd name="connsiteY11" fmla="*/ 7622 h 4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948" h="47001">
                  <a:moveTo>
                    <a:pt x="324" y="7622"/>
                  </a:moveTo>
                  <a:cubicBezTo>
                    <a:pt x="-947" y="11433"/>
                    <a:pt x="1594" y="15244"/>
                    <a:pt x="6675" y="16514"/>
                  </a:cubicBezTo>
                  <a:lnTo>
                    <a:pt x="9216" y="16514"/>
                  </a:lnTo>
                  <a:lnTo>
                    <a:pt x="146407" y="47001"/>
                  </a:lnTo>
                  <a:cubicBezTo>
                    <a:pt x="142597" y="45731"/>
                    <a:pt x="140056" y="41920"/>
                    <a:pt x="140056" y="38109"/>
                  </a:cubicBezTo>
                  <a:cubicBezTo>
                    <a:pt x="141326" y="34298"/>
                    <a:pt x="145137" y="31758"/>
                    <a:pt x="148948" y="31758"/>
                  </a:cubicBezTo>
                  <a:cubicBezTo>
                    <a:pt x="148948" y="31758"/>
                    <a:pt x="148948" y="31758"/>
                    <a:pt x="148948" y="31758"/>
                  </a:cubicBezTo>
                  <a:lnTo>
                    <a:pt x="138786" y="29217"/>
                  </a:lnTo>
                  <a:lnTo>
                    <a:pt x="9216" y="0"/>
                  </a:lnTo>
                  <a:lnTo>
                    <a:pt x="6675" y="0"/>
                  </a:lnTo>
                  <a:lnTo>
                    <a:pt x="5405" y="0"/>
                  </a:lnTo>
                  <a:cubicBezTo>
                    <a:pt x="2864" y="2541"/>
                    <a:pt x="1594" y="5081"/>
                    <a:pt x="324" y="7622"/>
                  </a:cubicBezTo>
                  <a:close/>
                </a:path>
              </a:pathLst>
            </a:custGeom>
            <a:solidFill>
              <a:srgbClr val="000000"/>
            </a:solidFill>
            <a:ln w="12688" cap="flat">
              <a:noFill/>
              <a:prstDash val="solid"/>
              <a:miter/>
            </a:ln>
          </p:spPr>
          <p:txBody>
            <a:bodyPr rtlCol="0" anchor="ctr"/>
            <a:lstStyle/>
            <a:p>
              <a:endParaRPr lang="en-US" dirty="0"/>
            </a:p>
          </p:txBody>
        </p:sp>
        <p:sp>
          <p:nvSpPr>
            <p:cNvPr id="317" name="Freeform: Shape 316">
              <a:extLst>
                <a:ext uri="{FF2B5EF4-FFF2-40B4-BE49-F238E27FC236}">
                  <a16:creationId xmlns:a16="http://schemas.microsoft.com/office/drawing/2014/main" id="{7AF450E4-B578-48D6-88A8-5E90E376B88A}"/>
                </a:ext>
              </a:extLst>
            </p:cNvPr>
            <p:cNvSpPr/>
            <p:nvPr/>
          </p:nvSpPr>
          <p:spPr>
            <a:xfrm>
              <a:off x="355351" y="1355084"/>
              <a:ext cx="391580" cy="96873"/>
            </a:xfrm>
            <a:custGeom>
              <a:avLst/>
              <a:gdLst>
                <a:gd name="connsiteX0" fmla="*/ 391581 w 391580"/>
                <a:gd name="connsiteY0" fmla="*/ 86711 h 96873"/>
                <a:gd name="connsiteX1" fmla="*/ 14304 w 391580"/>
                <a:gd name="connsiteY1" fmla="*/ 1601 h 96873"/>
                <a:gd name="connsiteX2" fmla="*/ 9223 w 391580"/>
                <a:gd name="connsiteY2" fmla="*/ 330 h 96873"/>
                <a:gd name="connsiteX3" fmla="*/ 330 w 391580"/>
                <a:gd name="connsiteY3" fmla="*/ 5412 h 96873"/>
                <a:gd name="connsiteX4" fmla="*/ 5412 w 391580"/>
                <a:gd name="connsiteY4" fmla="*/ 14304 h 96873"/>
                <a:gd name="connsiteX5" fmla="*/ 5412 w 391580"/>
                <a:gd name="connsiteY5" fmla="*/ 14304 h 96873"/>
                <a:gd name="connsiteX6" fmla="*/ 371256 w 391580"/>
                <a:gd name="connsiteY6" fmla="*/ 96874 h 96873"/>
                <a:gd name="connsiteX7" fmla="*/ 389040 w 391580"/>
                <a:gd name="connsiteY7" fmla="*/ 86711 h 96873"/>
                <a:gd name="connsiteX8" fmla="*/ 391581 w 391580"/>
                <a:gd name="connsiteY8" fmla="*/ 86711 h 9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580" h="96873">
                  <a:moveTo>
                    <a:pt x="391581" y="86711"/>
                  </a:moveTo>
                  <a:lnTo>
                    <a:pt x="14304" y="1601"/>
                  </a:lnTo>
                  <a:lnTo>
                    <a:pt x="9223" y="330"/>
                  </a:lnTo>
                  <a:cubicBezTo>
                    <a:pt x="5412" y="-940"/>
                    <a:pt x="1601" y="1601"/>
                    <a:pt x="330" y="5412"/>
                  </a:cubicBezTo>
                  <a:cubicBezTo>
                    <a:pt x="-940" y="9223"/>
                    <a:pt x="1601" y="13033"/>
                    <a:pt x="5412" y="14304"/>
                  </a:cubicBezTo>
                  <a:cubicBezTo>
                    <a:pt x="5412" y="14304"/>
                    <a:pt x="5412" y="14304"/>
                    <a:pt x="5412" y="14304"/>
                  </a:cubicBezTo>
                  <a:lnTo>
                    <a:pt x="371256" y="96874"/>
                  </a:lnTo>
                  <a:lnTo>
                    <a:pt x="389040" y="86711"/>
                  </a:lnTo>
                  <a:lnTo>
                    <a:pt x="391581" y="86711"/>
                  </a:lnTo>
                  <a:close/>
                </a:path>
              </a:pathLst>
            </a:custGeom>
            <a:solidFill>
              <a:srgbClr val="000000"/>
            </a:solidFill>
            <a:ln w="12688" cap="flat">
              <a:noFill/>
              <a:prstDash val="solid"/>
              <a:miter/>
            </a:ln>
          </p:spPr>
          <p:txBody>
            <a:bodyPr rtlCol="0" anchor="ctr"/>
            <a:lstStyle/>
            <a:p>
              <a:endParaRPr lang="en-US" dirty="0"/>
            </a:p>
          </p:txBody>
        </p:sp>
        <p:sp>
          <p:nvSpPr>
            <p:cNvPr id="318" name="Freeform: Shape 317">
              <a:extLst>
                <a:ext uri="{FF2B5EF4-FFF2-40B4-BE49-F238E27FC236}">
                  <a16:creationId xmlns:a16="http://schemas.microsoft.com/office/drawing/2014/main" id="{CDD65527-989C-48B1-9C6F-5614CC85D6A1}"/>
                </a:ext>
              </a:extLst>
            </p:cNvPr>
            <p:cNvSpPr/>
            <p:nvPr/>
          </p:nvSpPr>
          <p:spPr>
            <a:xfrm>
              <a:off x="6460379" y="5564875"/>
              <a:ext cx="105765" cy="43520"/>
            </a:xfrm>
            <a:custGeom>
              <a:avLst/>
              <a:gdLst>
                <a:gd name="connsiteX0" fmla="*/ 330 w 105765"/>
                <a:gd name="connsiteY0" fmla="*/ 5412 h 43520"/>
                <a:gd name="connsiteX1" fmla="*/ 5412 w 105765"/>
                <a:gd name="connsiteY1" fmla="*/ 14304 h 43520"/>
                <a:gd name="connsiteX2" fmla="*/ 9222 w 105765"/>
                <a:gd name="connsiteY2" fmla="*/ 15574 h 43520"/>
                <a:gd name="connsiteX3" fmla="*/ 101954 w 105765"/>
                <a:gd name="connsiteY3" fmla="*/ 43521 h 43520"/>
                <a:gd name="connsiteX4" fmla="*/ 96873 w 105765"/>
                <a:gd name="connsiteY4" fmla="*/ 34628 h 43520"/>
                <a:gd name="connsiteX5" fmla="*/ 96873 w 105765"/>
                <a:gd name="connsiteY5" fmla="*/ 34628 h 43520"/>
                <a:gd name="connsiteX6" fmla="*/ 105765 w 105765"/>
                <a:gd name="connsiteY6" fmla="*/ 29547 h 43520"/>
                <a:gd name="connsiteX7" fmla="*/ 105765 w 105765"/>
                <a:gd name="connsiteY7" fmla="*/ 29547 h 43520"/>
                <a:gd name="connsiteX8" fmla="*/ 9222 w 105765"/>
                <a:gd name="connsiteY8" fmla="*/ 330 h 43520"/>
                <a:gd name="connsiteX9" fmla="*/ 330 w 105765"/>
                <a:gd name="connsiteY9" fmla="*/ 5412 h 4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765" h="43520">
                  <a:moveTo>
                    <a:pt x="330" y="5412"/>
                  </a:moveTo>
                  <a:cubicBezTo>
                    <a:pt x="-940" y="9222"/>
                    <a:pt x="1601" y="13034"/>
                    <a:pt x="5412" y="14304"/>
                  </a:cubicBezTo>
                  <a:lnTo>
                    <a:pt x="9222" y="15574"/>
                  </a:lnTo>
                  <a:lnTo>
                    <a:pt x="101954" y="43521"/>
                  </a:lnTo>
                  <a:cubicBezTo>
                    <a:pt x="98143" y="42250"/>
                    <a:pt x="95602" y="38440"/>
                    <a:pt x="96873" y="34628"/>
                  </a:cubicBezTo>
                  <a:cubicBezTo>
                    <a:pt x="96873" y="34628"/>
                    <a:pt x="96873" y="34628"/>
                    <a:pt x="96873" y="34628"/>
                  </a:cubicBezTo>
                  <a:cubicBezTo>
                    <a:pt x="98143" y="30818"/>
                    <a:pt x="101954" y="28277"/>
                    <a:pt x="105765" y="29547"/>
                  </a:cubicBezTo>
                  <a:cubicBezTo>
                    <a:pt x="105765" y="29547"/>
                    <a:pt x="105765" y="29547"/>
                    <a:pt x="105765" y="29547"/>
                  </a:cubicBezTo>
                  <a:lnTo>
                    <a:pt x="9222" y="330"/>
                  </a:lnTo>
                  <a:cubicBezTo>
                    <a:pt x="5412" y="-940"/>
                    <a:pt x="1601" y="1601"/>
                    <a:pt x="330" y="5412"/>
                  </a:cubicBezTo>
                  <a:close/>
                </a:path>
              </a:pathLst>
            </a:custGeom>
            <a:solidFill>
              <a:srgbClr val="000000"/>
            </a:solidFill>
            <a:ln w="12688" cap="flat">
              <a:noFill/>
              <a:prstDash val="solid"/>
              <a:miter/>
            </a:ln>
          </p:spPr>
          <p:txBody>
            <a:bodyPr rtlCol="0" anchor="ctr"/>
            <a:lstStyle/>
            <a:p>
              <a:endParaRPr lang="en-US" dirty="0"/>
            </a:p>
          </p:txBody>
        </p:sp>
        <p:sp>
          <p:nvSpPr>
            <p:cNvPr id="319" name="Freeform: Shape 318">
              <a:extLst>
                <a:ext uri="{FF2B5EF4-FFF2-40B4-BE49-F238E27FC236}">
                  <a16:creationId xmlns:a16="http://schemas.microsoft.com/office/drawing/2014/main" id="{B6126068-3278-411C-BD43-5FD06BC94F45}"/>
                </a:ext>
              </a:extLst>
            </p:cNvPr>
            <p:cNvSpPr/>
            <p:nvPr/>
          </p:nvSpPr>
          <p:spPr>
            <a:xfrm>
              <a:off x="1410025" y="4246629"/>
              <a:ext cx="171489" cy="124490"/>
            </a:xfrm>
            <a:custGeom>
              <a:avLst/>
              <a:gdLst>
                <a:gd name="connsiteX0" fmla="*/ 10162 w 171489"/>
                <a:gd name="connsiteY0" fmla="*/ 114327 h 124490"/>
                <a:gd name="connsiteX1" fmla="*/ 7622 w 171489"/>
                <a:gd name="connsiteY1" fmla="*/ 124490 h 124490"/>
                <a:gd name="connsiteX2" fmla="*/ 11433 w 171489"/>
                <a:gd name="connsiteY2" fmla="*/ 121949 h 124490"/>
                <a:gd name="connsiteX3" fmla="*/ 171490 w 171489"/>
                <a:gd name="connsiteY3" fmla="*/ 16514 h 124490"/>
                <a:gd name="connsiteX4" fmla="*/ 170219 w 171489"/>
                <a:gd name="connsiteY4" fmla="*/ 3811 h 124490"/>
                <a:gd name="connsiteX5" fmla="*/ 170219 w 171489"/>
                <a:gd name="connsiteY5" fmla="*/ 0 h 124490"/>
                <a:gd name="connsiteX6" fmla="*/ 0 w 171489"/>
                <a:gd name="connsiteY6" fmla="*/ 113057 h 124490"/>
                <a:gd name="connsiteX7" fmla="*/ 10162 w 171489"/>
                <a:gd name="connsiteY7" fmla="*/ 114327 h 12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89" h="124490">
                  <a:moveTo>
                    <a:pt x="10162" y="114327"/>
                  </a:moveTo>
                  <a:cubicBezTo>
                    <a:pt x="12703" y="118139"/>
                    <a:pt x="11433" y="121949"/>
                    <a:pt x="7622" y="124490"/>
                  </a:cubicBezTo>
                  <a:lnTo>
                    <a:pt x="11433" y="121949"/>
                  </a:lnTo>
                  <a:lnTo>
                    <a:pt x="171490" y="16514"/>
                  </a:lnTo>
                  <a:lnTo>
                    <a:pt x="170219" y="3811"/>
                  </a:lnTo>
                  <a:lnTo>
                    <a:pt x="170219" y="0"/>
                  </a:lnTo>
                  <a:lnTo>
                    <a:pt x="0" y="113057"/>
                  </a:lnTo>
                  <a:cubicBezTo>
                    <a:pt x="3811" y="109246"/>
                    <a:pt x="7622" y="110517"/>
                    <a:pt x="10162" y="114327"/>
                  </a:cubicBezTo>
                  <a:close/>
                </a:path>
              </a:pathLst>
            </a:custGeom>
            <a:solidFill>
              <a:srgbClr val="000000"/>
            </a:solidFill>
            <a:ln w="12688" cap="flat">
              <a:noFill/>
              <a:prstDash val="solid"/>
              <a:miter/>
            </a:ln>
          </p:spPr>
          <p:txBody>
            <a:bodyPr rtlCol="0" anchor="ctr"/>
            <a:lstStyle/>
            <a:p>
              <a:endParaRPr lang="en-US" dirty="0"/>
            </a:p>
          </p:txBody>
        </p:sp>
        <p:sp>
          <p:nvSpPr>
            <p:cNvPr id="320" name="Freeform: Shape 319">
              <a:extLst>
                <a:ext uri="{FF2B5EF4-FFF2-40B4-BE49-F238E27FC236}">
                  <a16:creationId xmlns:a16="http://schemas.microsoft.com/office/drawing/2014/main" id="{A649BA98-402E-4F51-910B-DE65E5CC1F63}"/>
                </a:ext>
              </a:extLst>
            </p:cNvPr>
            <p:cNvSpPr/>
            <p:nvPr/>
          </p:nvSpPr>
          <p:spPr>
            <a:xfrm>
              <a:off x="1387159" y="4357094"/>
              <a:ext cx="34349" cy="30538"/>
            </a:xfrm>
            <a:custGeom>
              <a:avLst/>
              <a:gdLst>
                <a:gd name="connsiteX0" fmla="*/ 13973 w 34349"/>
                <a:gd name="connsiteY0" fmla="*/ 25458 h 30538"/>
                <a:gd name="connsiteX1" fmla="*/ 12703 w 34349"/>
                <a:gd name="connsiteY1" fmla="*/ 12755 h 30538"/>
                <a:gd name="connsiteX2" fmla="*/ 19054 w 34349"/>
                <a:gd name="connsiteY2" fmla="*/ 5133 h 30538"/>
                <a:gd name="connsiteX3" fmla="*/ 26676 w 34349"/>
                <a:gd name="connsiteY3" fmla="*/ 11484 h 30538"/>
                <a:gd name="connsiteX4" fmla="*/ 26676 w 34349"/>
                <a:gd name="connsiteY4" fmla="*/ 16565 h 30538"/>
                <a:gd name="connsiteX5" fmla="*/ 30487 w 34349"/>
                <a:gd name="connsiteY5" fmla="*/ 14025 h 30538"/>
                <a:gd name="connsiteX6" fmla="*/ 33028 w 34349"/>
                <a:gd name="connsiteY6" fmla="*/ 3862 h 30538"/>
                <a:gd name="connsiteX7" fmla="*/ 22865 w 34349"/>
                <a:gd name="connsiteY7" fmla="*/ 1322 h 30538"/>
                <a:gd name="connsiteX8" fmla="*/ 7622 w 34349"/>
                <a:gd name="connsiteY8" fmla="*/ 11484 h 30538"/>
                <a:gd name="connsiteX9" fmla="*/ 0 w 34349"/>
                <a:gd name="connsiteY9" fmla="*/ 16565 h 30538"/>
                <a:gd name="connsiteX10" fmla="*/ 3811 w 34349"/>
                <a:gd name="connsiteY10" fmla="*/ 17836 h 30538"/>
                <a:gd name="connsiteX11" fmla="*/ 8892 w 34349"/>
                <a:gd name="connsiteY11" fmla="*/ 26728 h 30538"/>
                <a:gd name="connsiteX12" fmla="*/ 8892 w 34349"/>
                <a:gd name="connsiteY12" fmla="*/ 26728 h 30538"/>
                <a:gd name="connsiteX13" fmla="*/ 5081 w 34349"/>
                <a:gd name="connsiteY13" fmla="*/ 30539 h 30538"/>
                <a:gd name="connsiteX14" fmla="*/ 5081 w 34349"/>
                <a:gd name="connsiteY14" fmla="*/ 30539 h 30538"/>
                <a:gd name="connsiteX15" fmla="*/ 13973 w 34349"/>
                <a:gd name="connsiteY15" fmla="*/ 25458 h 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49" h="30538">
                  <a:moveTo>
                    <a:pt x="13973" y="25458"/>
                  </a:moveTo>
                  <a:lnTo>
                    <a:pt x="12703" y="12755"/>
                  </a:lnTo>
                  <a:cubicBezTo>
                    <a:pt x="12703" y="8944"/>
                    <a:pt x="15244" y="5133"/>
                    <a:pt x="19054" y="5133"/>
                  </a:cubicBezTo>
                  <a:cubicBezTo>
                    <a:pt x="22865" y="5133"/>
                    <a:pt x="26676" y="7673"/>
                    <a:pt x="26676" y="11484"/>
                  </a:cubicBezTo>
                  <a:lnTo>
                    <a:pt x="26676" y="16565"/>
                  </a:lnTo>
                  <a:lnTo>
                    <a:pt x="30487" y="14025"/>
                  </a:lnTo>
                  <a:cubicBezTo>
                    <a:pt x="34298" y="11484"/>
                    <a:pt x="35568" y="7673"/>
                    <a:pt x="33028" y="3862"/>
                  </a:cubicBezTo>
                  <a:cubicBezTo>
                    <a:pt x="30487" y="51"/>
                    <a:pt x="26676" y="-1219"/>
                    <a:pt x="22865" y="1322"/>
                  </a:cubicBezTo>
                  <a:lnTo>
                    <a:pt x="7622" y="11484"/>
                  </a:lnTo>
                  <a:lnTo>
                    <a:pt x="0" y="16565"/>
                  </a:lnTo>
                  <a:lnTo>
                    <a:pt x="3811" y="17836"/>
                  </a:lnTo>
                  <a:cubicBezTo>
                    <a:pt x="7622" y="19106"/>
                    <a:pt x="10162" y="22917"/>
                    <a:pt x="8892" y="26728"/>
                  </a:cubicBezTo>
                  <a:cubicBezTo>
                    <a:pt x="8892" y="26728"/>
                    <a:pt x="8892" y="26728"/>
                    <a:pt x="8892" y="26728"/>
                  </a:cubicBezTo>
                  <a:cubicBezTo>
                    <a:pt x="8892" y="27998"/>
                    <a:pt x="7622" y="30539"/>
                    <a:pt x="5081" y="30539"/>
                  </a:cubicBezTo>
                  <a:lnTo>
                    <a:pt x="5081" y="30539"/>
                  </a:lnTo>
                  <a:lnTo>
                    <a:pt x="13973" y="25458"/>
                  </a:lnTo>
                  <a:close/>
                </a:path>
              </a:pathLst>
            </a:custGeom>
            <a:solidFill>
              <a:srgbClr val="000000"/>
            </a:solidFill>
            <a:ln w="12688" cap="flat">
              <a:noFill/>
              <a:prstDash val="solid"/>
              <a:miter/>
            </a:ln>
          </p:spPr>
          <p:txBody>
            <a:bodyPr rtlCol="0" anchor="ctr"/>
            <a:lstStyle/>
            <a:p>
              <a:endParaRPr lang="en-US" dirty="0"/>
            </a:p>
          </p:txBody>
        </p:sp>
        <p:sp>
          <p:nvSpPr>
            <p:cNvPr id="321" name="Freeform: Shape 320">
              <a:extLst>
                <a:ext uri="{FF2B5EF4-FFF2-40B4-BE49-F238E27FC236}">
                  <a16:creationId xmlns:a16="http://schemas.microsoft.com/office/drawing/2014/main" id="{ED0C9F7B-42CA-431F-A5B3-AB30B73082CD}"/>
                </a:ext>
              </a:extLst>
            </p:cNvPr>
            <p:cNvSpPr/>
            <p:nvPr/>
          </p:nvSpPr>
          <p:spPr>
            <a:xfrm>
              <a:off x="1387159" y="4388903"/>
              <a:ext cx="1270" cy="12703"/>
            </a:xfrm>
            <a:custGeom>
              <a:avLst/>
              <a:gdLst>
                <a:gd name="connsiteX0" fmla="*/ 1270 w 1270"/>
                <a:gd name="connsiteY0" fmla="*/ 0 h 12703"/>
                <a:gd name="connsiteX1" fmla="*/ 0 w 1270"/>
                <a:gd name="connsiteY1" fmla="*/ 0 h 12703"/>
                <a:gd name="connsiteX2" fmla="*/ 1270 w 1270"/>
                <a:gd name="connsiteY2" fmla="*/ 0 h 12703"/>
              </a:gdLst>
              <a:ahLst/>
              <a:cxnLst>
                <a:cxn ang="0">
                  <a:pos x="connsiteX0" y="connsiteY0"/>
                </a:cxn>
                <a:cxn ang="0">
                  <a:pos x="connsiteX1" y="connsiteY1"/>
                </a:cxn>
                <a:cxn ang="0">
                  <a:pos x="connsiteX2" y="connsiteY2"/>
                </a:cxn>
              </a:cxnLst>
              <a:rect l="l" t="t" r="r" b="b"/>
              <a:pathLst>
                <a:path w="1270" h="12703">
                  <a:moveTo>
                    <a:pt x="1270" y="0"/>
                  </a:moveTo>
                  <a:lnTo>
                    <a:pt x="0" y="0"/>
                  </a:lnTo>
                  <a:lnTo>
                    <a:pt x="1270" y="0"/>
                  </a:lnTo>
                  <a:close/>
                </a:path>
              </a:pathLst>
            </a:custGeom>
            <a:solidFill>
              <a:srgbClr val="000000"/>
            </a:solidFill>
            <a:ln w="12688"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2230602-0D4D-488C-9736-C09CC8E8A2B2}"/>
                </a:ext>
              </a:extLst>
            </p:cNvPr>
            <p:cNvSpPr/>
            <p:nvPr/>
          </p:nvSpPr>
          <p:spPr>
            <a:xfrm>
              <a:off x="721526" y="1443066"/>
              <a:ext cx="29216" cy="25088"/>
            </a:xfrm>
            <a:custGeom>
              <a:avLst/>
              <a:gdLst>
                <a:gd name="connsiteX0" fmla="*/ 0 w 29216"/>
                <a:gd name="connsiteY0" fmla="*/ 19055 h 25088"/>
                <a:gd name="connsiteX1" fmla="*/ 0 w 29216"/>
                <a:gd name="connsiteY1" fmla="*/ 19055 h 25088"/>
                <a:gd name="connsiteX2" fmla="*/ 0 w 29216"/>
                <a:gd name="connsiteY2" fmla="*/ 19055 h 25088"/>
                <a:gd name="connsiteX3" fmla="*/ 1270 w 29216"/>
                <a:gd name="connsiteY3" fmla="*/ 21595 h 25088"/>
                <a:gd name="connsiteX4" fmla="*/ 2541 w 29216"/>
                <a:gd name="connsiteY4" fmla="*/ 22866 h 25088"/>
                <a:gd name="connsiteX5" fmla="*/ 3811 w 29216"/>
                <a:gd name="connsiteY5" fmla="*/ 24136 h 25088"/>
                <a:gd name="connsiteX6" fmla="*/ 5081 w 29216"/>
                <a:gd name="connsiteY6" fmla="*/ 24136 h 25088"/>
                <a:gd name="connsiteX7" fmla="*/ 10162 w 29216"/>
                <a:gd name="connsiteY7" fmla="*/ 24136 h 25088"/>
                <a:gd name="connsiteX8" fmla="*/ 27946 w 29216"/>
                <a:gd name="connsiteY8" fmla="*/ 13973 h 25088"/>
                <a:gd name="connsiteX9" fmla="*/ 29217 w 29216"/>
                <a:gd name="connsiteY9" fmla="*/ 13973 h 25088"/>
                <a:gd name="connsiteX10" fmla="*/ 19054 w 29216"/>
                <a:gd name="connsiteY10" fmla="*/ 10162 h 25088"/>
                <a:gd name="connsiteX11" fmla="*/ 22865 w 29216"/>
                <a:gd name="connsiteY11" fmla="*/ 0 h 25088"/>
                <a:gd name="connsiteX12" fmla="*/ 22865 w 29216"/>
                <a:gd name="connsiteY12" fmla="*/ 0 h 25088"/>
                <a:gd name="connsiteX13" fmla="*/ 5081 w 29216"/>
                <a:gd name="connsiteY13" fmla="*/ 10162 h 25088"/>
                <a:gd name="connsiteX14" fmla="*/ 2541 w 29216"/>
                <a:gd name="connsiteY14" fmla="*/ 10162 h 25088"/>
                <a:gd name="connsiteX15" fmla="*/ 2541 w 29216"/>
                <a:gd name="connsiteY15" fmla="*/ 10162 h 25088"/>
                <a:gd name="connsiteX16" fmla="*/ 2541 w 29216"/>
                <a:gd name="connsiteY16" fmla="*/ 10162 h 25088"/>
                <a:gd name="connsiteX17" fmla="*/ 1270 w 29216"/>
                <a:gd name="connsiteY17" fmla="*/ 11433 h 25088"/>
                <a:gd name="connsiteX18" fmla="*/ 0 w 29216"/>
                <a:gd name="connsiteY18" fmla="*/ 12703 h 25088"/>
                <a:gd name="connsiteX19" fmla="*/ 0 w 29216"/>
                <a:gd name="connsiteY19" fmla="*/ 12703 h 25088"/>
                <a:gd name="connsiteX20" fmla="*/ 0 w 29216"/>
                <a:gd name="connsiteY20" fmla="*/ 13973 h 25088"/>
                <a:gd name="connsiteX21" fmla="*/ 0 w 29216"/>
                <a:gd name="connsiteY21" fmla="*/ 15244 h 25088"/>
                <a:gd name="connsiteX22" fmla="*/ 0 w 29216"/>
                <a:gd name="connsiteY22" fmla="*/ 15244 h 25088"/>
                <a:gd name="connsiteX23" fmla="*/ 0 w 29216"/>
                <a:gd name="connsiteY23" fmla="*/ 16514 h 25088"/>
                <a:gd name="connsiteX24" fmla="*/ 0 w 29216"/>
                <a:gd name="connsiteY24" fmla="*/ 17784 h 25088"/>
                <a:gd name="connsiteX25" fmla="*/ 0 w 29216"/>
                <a:gd name="connsiteY25" fmla="*/ 17784 h 25088"/>
                <a:gd name="connsiteX26" fmla="*/ 0 w 29216"/>
                <a:gd name="connsiteY26" fmla="*/ 19055 h 2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216" h="25088">
                  <a:moveTo>
                    <a:pt x="0" y="19055"/>
                  </a:moveTo>
                  <a:cubicBezTo>
                    <a:pt x="0" y="19055"/>
                    <a:pt x="0" y="20325"/>
                    <a:pt x="0" y="19055"/>
                  </a:cubicBezTo>
                  <a:lnTo>
                    <a:pt x="0" y="19055"/>
                  </a:lnTo>
                  <a:lnTo>
                    <a:pt x="1270" y="21595"/>
                  </a:lnTo>
                  <a:cubicBezTo>
                    <a:pt x="1270" y="21595"/>
                    <a:pt x="2541" y="22866"/>
                    <a:pt x="2541" y="22866"/>
                  </a:cubicBezTo>
                  <a:cubicBezTo>
                    <a:pt x="2541" y="22866"/>
                    <a:pt x="3811" y="22866"/>
                    <a:pt x="3811" y="24136"/>
                  </a:cubicBezTo>
                  <a:lnTo>
                    <a:pt x="5081" y="24136"/>
                  </a:lnTo>
                  <a:cubicBezTo>
                    <a:pt x="6351" y="25406"/>
                    <a:pt x="8892" y="25406"/>
                    <a:pt x="10162" y="24136"/>
                  </a:cubicBezTo>
                  <a:lnTo>
                    <a:pt x="27946" y="13973"/>
                  </a:lnTo>
                  <a:lnTo>
                    <a:pt x="29217" y="13973"/>
                  </a:lnTo>
                  <a:cubicBezTo>
                    <a:pt x="25406" y="16514"/>
                    <a:pt x="21595" y="13973"/>
                    <a:pt x="19054" y="10162"/>
                  </a:cubicBezTo>
                  <a:cubicBezTo>
                    <a:pt x="16514" y="6352"/>
                    <a:pt x="19054" y="2541"/>
                    <a:pt x="22865" y="0"/>
                  </a:cubicBezTo>
                  <a:lnTo>
                    <a:pt x="22865" y="0"/>
                  </a:lnTo>
                  <a:lnTo>
                    <a:pt x="5081" y="10162"/>
                  </a:lnTo>
                  <a:lnTo>
                    <a:pt x="2541" y="10162"/>
                  </a:lnTo>
                  <a:lnTo>
                    <a:pt x="2541" y="10162"/>
                  </a:lnTo>
                  <a:lnTo>
                    <a:pt x="2541" y="10162"/>
                  </a:lnTo>
                  <a:lnTo>
                    <a:pt x="1270" y="11433"/>
                  </a:lnTo>
                  <a:cubicBezTo>
                    <a:pt x="1270" y="11433"/>
                    <a:pt x="1270" y="11433"/>
                    <a:pt x="0" y="12703"/>
                  </a:cubicBezTo>
                  <a:lnTo>
                    <a:pt x="0" y="12703"/>
                  </a:lnTo>
                  <a:cubicBezTo>
                    <a:pt x="0" y="12703"/>
                    <a:pt x="0" y="12703"/>
                    <a:pt x="0" y="13973"/>
                  </a:cubicBezTo>
                  <a:cubicBezTo>
                    <a:pt x="0" y="13973"/>
                    <a:pt x="0" y="15244"/>
                    <a:pt x="0" y="15244"/>
                  </a:cubicBezTo>
                  <a:lnTo>
                    <a:pt x="0" y="15244"/>
                  </a:lnTo>
                  <a:cubicBezTo>
                    <a:pt x="0" y="15244"/>
                    <a:pt x="0" y="16514"/>
                    <a:pt x="0" y="16514"/>
                  </a:cubicBezTo>
                  <a:cubicBezTo>
                    <a:pt x="0" y="16514"/>
                    <a:pt x="0" y="17784"/>
                    <a:pt x="0" y="17784"/>
                  </a:cubicBezTo>
                  <a:cubicBezTo>
                    <a:pt x="0" y="17784"/>
                    <a:pt x="0" y="17784"/>
                    <a:pt x="0" y="17784"/>
                  </a:cubicBezTo>
                  <a:cubicBezTo>
                    <a:pt x="0" y="17784"/>
                    <a:pt x="0" y="17784"/>
                    <a:pt x="0" y="19055"/>
                  </a:cubicBezTo>
                  <a:close/>
                </a:path>
              </a:pathLst>
            </a:custGeom>
            <a:solidFill>
              <a:srgbClr val="000000"/>
            </a:solidFill>
            <a:ln w="12688"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C250E013-0260-472B-8B65-8659F9B6F207}"/>
                </a:ext>
              </a:extLst>
            </p:cNvPr>
            <p:cNvSpPr/>
            <p:nvPr/>
          </p:nvSpPr>
          <p:spPr>
            <a:xfrm>
              <a:off x="4143695" y="2707019"/>
              <a:ext cx="39378" cy="1352874"/>
            </a:xfrm>
            <a:custGeom>
              <a:avLst/>
              <a:gdLst>
                <a:gd name="connsiteX0" fmla="*/ 39379 w 39378"/>
                <a:gd name="connsiteY0" fmla="*/ 1345253 h 1352874"/>
                <a:gd name="connsiteX1" fmla="*/ 39379 w 39378"/>
                <a:gd name="connsiteY1" fmla="*/ 1331279 h 1352874"/>
                <a:gd name="connsiteX2" fmla="*/ 15243 w 39378"/>
                <a:gd name="connsiteY2" fmla="*/ 10162 h 1352874"/>
                <a:gd name="connsiteX3" fmla="*/ 15243 w 39378"/>
                <a:gd name="connsiteY3" fmla="*/ 0 h 1352874"/>
                <a:gd name="connsiteX4" fmla="*/ 7621 w 39378"/>
                <a:gd name="connsiteY4" fmla="*/ 7622 h 1352874"/>
                <a:gd name="connsiteX5" fmla="*/ 7621 w 39378"/>
                <a:gd name="connsiteY5" fmla="*/ 7622 h 1352874"/>
                <a:gd name="connsiteX6" fmla="*/ 0 w 39378"/>
                <a:gd name="connsiteY6" fmla="*/ 0 h 1352874"/>
                <a:gd name="connsiteX7" fmla="*/ 0 w 39378"/>
                <a:gd name="connsiteY7" fmla="*/ 0 h 1352874"/>
                <a:gd name="connsiteX8" fmla="*/ 24135 w 39378"/>
                <a:gd name="connsiteY8" fmla="*/ 1345253 h 1352874"/>
                <a:gd name="connsiteX9" fmla="*/ 24135 w 39378"/>
                <a:gd name="connsiteY9" fmla="*/ 1346523 h 1352874"/>
                <a:gd name="connsiteX10" fmla="*/ 24135 w 39378"/>
                <a:gd name="connsiteY10" fmla="*/ 1347794 h 1352874"/>
                <a:gd name="connsiteX11" fmla="*/ 25406 w 39378"/>
                <a:gd name="connsiteY11" fmla="*/ 1349064 h 1352874"/>
                <a:gd name="connsiteX12" fmla="*/ 26676 w 39378"/>
                <a:gd name="connsiteY12" fmla="*/ 1351604 h 1352874"/>
                <a:gd name="connsiteX13" fmla="*/ 27946 w 39378"/>
                <a:gd name="connsiteY13" fmla="*/ 1352875 h 1352874"/>
                <a:gd name="connsiteX14" fmla="*/ 29217 w 39378"/>
                <a:gd name="connsiteY14" fmla="*/ 1352875 h 1352874"/>
                <a:gd name="connsiteX15" fmla="*/ 30487 w 39378"/>
                <a:gd name="connsiteY15" fmla="*/ 1352875 h 1352874"/>
                <a:gd name="connsiteX16" fmla="*/ 30487 w 39378"/>
                <a:gd name="connsiteY16" fmla="*/ 1352875 h 1352874"/>
                <a:gd name="connsiteX17" fmla="*/ 31757 w 39378"/>
                <a:gd name="connsiteY17" fmla="*/ 1352875 h 1352874"/>
                <a:gd name="connsiteX18" fmla="*/ 33027 w 39378"/>
                <a:gd name="connsiteY18" fmla="*/ 1352875 h 1352874"/>
                <a:gd name="connsiteX19" fmla="*/ 34298 w 39378"/>
                <a:gd name="connsiteY19" fmla="*/ 1352875 h 1352874"/>
                <a:gd name="connsiteX20" fmla="*/ 39379 w 39378"/>
                <a:gd name="connsiteY20" fmla="*/ 1345253 h 135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378" h="1352874">
                  <a:moveTo>
                    <a:pt x="39379" y="1345253"/>
                  </a:moveTo>
                  <a:lnTo>
                    <a:pt x="39379" y="1331279"/>
                  </a:lnTo>
                  <a:lnTo>
                    <a:pt x="15243" y="10162"/>
                  </a:lnTo>
                  <a:lnTo>
                    <a:pt x="15243" y="0"/>
                  </a:lnTo>
                  <a:cubicBezTo>
                    <a:pt x="15243" y="3811"/>
                    <a:pt x="12703" y="7622"/>
                    <a:pt x="7621" y="7622"/>
                  </a:cubicBezTo>
                  <a:cubicBezTo>
                    <a:pt x="7621" y="7622"/>
                    <a:pt x="7621" y="7622"/>
                    <a:pt x="7621" y="7622"/>
                  </a:cubicBezTo>
                  <a:cubicBezTo>
                    <a:pt x="3811" y="7622"/>
                    <a:pt x="0" y="3811"/>
                    <a:pt x="0" y="0"/>
                  </a:cubicBezTo>
                  <a:cubicBezTo>
                    <a:pt x="0" y="0"/>
                    <a:pt x="0" y="0"/>
                    <a:pt x="0" y="0"/>
                  </a:cubicBezTo>
                  <a:lnTo>
                    <a:pt x="24135" y="1345253"/>
                  </a:lnTo>
                  <a:cubicBezTo>
                    <a:pt x="24135" y="1345253"/>
                    <a:pt x="24135" y="1345253"/>
                    <a:pt x="24135" y="1346523"/>
                  </a:cubicBezTo>
                  <a:cubicBezTo>
                    <a:pt x="24135" y="1346523"/>
                    <a:pt x="24135" y="1347794"/>
                    <a:pt x="24135" y="1347794"/>
                  </a:cubicBezTo>
                  <a:cubicBezTo>
                    <a:pt x="24135" y="1347794"/>
                    <a:pt x="24135" y="1349064"/>
                    <a:pt x="25406" y="1349064"/>
                  </a:cubicBezTo>
                  <a:cubicBezTo>
                    <a:pt x="25406" y="1350334"/>
                    <a:pt x="26676" y="1350334"/>
                    <a:pt x="26676" y="1351604"/>
                  </a:cubicBezTo>
                  <a:lnTo>
                    <a:pt x="27946" y="1352875"/>
                  </a:lnTo>
                  <a:lnTo>
                    <a:pt x="29217" y="1352875"/>
                  </a:lnTo>
                  <a:lnTo>
                    <a:pt x="30487" y="1352875"/>
                  </a:lnTo>
                  <a:lnTo>
                    <a:pt x="30487" y="1352875"/>
                  </a:lnTo>
                  <a:lnTo>
                    <a:pt x="31757" y="1352875"/>
                  </a:lnTo>
                  <a:lnTo>
                    <a:pt x="33027" y="1352875"/>
                  </a:lnTo>
                  <a:lnTo>
                    <a:pt x="34298" y="1352875"/>
                  </a:lnTo>
                  <a:cubicBezTo>
                    <a:pt x="36838" y="1350334"/>
                    <a:pt x="38109" y="1347794"/>
                    <a:pt x="39379" y="1345253"/>
                  </a:cubicBezTo>
                  <a:close/>
                </a:path>
              </a:pathLst>
            </a:custGeom>
            <a:solidFill>
              <a:srgbClr val="000000"/>
            </a:solidFill>
            <a:ln w="12688" cap="flat">
              <a:noFill/>
              <a:prstDash val="solid"/>
              <a:miter/>
            </a:ln>
          </p:spPr>
          <p:txBody>
            <a:bodyPr rtlCol="0" anchor="ctr"/>
            <a:lstStyle/>
            <a:p>
              <a:endParaRPr lang="en-US" dirty="0"/>
            </a:p>
          </p:txBody>
        </p:sp>
        <p:sp>
          <p:nvSpPr>
            <p:cNvPr id="324" name="Freeform: Shape 323">
              <a:extLst>
                <a:ext uri="{FF2B5EF4-FFF2-40B4-BE49-F238E27FC236}">
                  <a16:creationId xmlns:a16="http://schemas.microsoft.com/office/drawing/2014/main" id="{7DDFE621-6838-4125-B207-1FDB35620E35}"/>
                </a:ext>
              </a:extLst>
            </p:cNvPr>
            <p:cNvSpPr/>
            <p:nvPr/>
          </p:nvSpPr>
          <p:spPr>
            <a:xfrm>
              <a:off x="4092884" y="0"/>
              <a:ext cx="64784" cy="2714641"/>
            </a:xfrm>
            <a:custGeom>
              <a:avLst/>
              <a:gdLst>
                <a:gd name="connsiteX0" fmla="*/ 57163 w 64784"/>
                <a:gd name="connsiteY0" fmla="*/ 2714642 h 2714641"/>
                <a:gd name="connsiteX1" fmla="*/ 64785 w 64784"/>
                <a:gd name="connsiteY1" fmla="*/ 2707020 h 2714641"/>
                <a:gd name="connsiteX2" fmla="*/ 64785 w 64784"/>
                <a:gd name="connsiteY2" fmla="*/ 2707020 h 2714641"/>
                <a:gd name="connsiteX3" fmla="*/ 64785 w 64784"/>
                <a:gd name="connsiteY3" fmla="*/ 2700668 h 2714641"/>
                <a:gd name="connsiteX4" fmla="*/ 15243 w 64784"/>
                <a:gd name="connsiteY4" fmla="*/ 0 h 2714641"/>
                <a:gd name="connsiteX5" fmla="*/ 0 w 64784"/>
                <a:gd name="connsiteY5" fmla="*/ 0 h 2714641"/>
                <a:gd name="connsiteX6" fmla="*/ 49541 w 64784"/>
                <a:gd name="connsiteY6" fmla="*/ 2707020 h 2714641"/>
                <a:gd name="connsiteX7" fmla="*/ 57163 w 64784"/>
                <a:gd name="connsiteY7" fmla="*/ 2714642 h 2714641"/>
                <a:gd name="connsiteX8" fmla="*/ 57163 w 64784"/>
                <a:gd name="connsiteY8" fmla="*/ 2714642 h 271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84" h="2714641">
                  <a:moveTo>
                    <a:pt x="57163" y="2714642"/>
                  </a:moveTo>
                  <a:cubicBezTo>
                    <a:pt x="60974" y="2714642"/>
                    <a:pt x="64785" y="2710831"/>
                    <a:pt x="64785" y="2707020"/>
                  </a:cubicBezTo>
                  <a:cubicBezTo>
                    <a:pt x="64785" y="2707020"/>
                    <a:pt x="64785" y="2707020"/>
                    <a:pt x="64785" y="2707020"/>
                  </a:cubicBezTo>
                  <a:lnTo>
                    <a:pt x="64785" y="2700668"/>
                  </a:lnTo>
                  <a:lnTo>
                    <a:pt x="15243" y="0"/>
                  </a:lnTo>
                  <a:lnTo>
                    <a:pt x="0" y="0"/>
                  </a:lnTo>
                  <a:lnTo>
                    <a:pt x="49541" y="2707020"/>
                  </a:lnTo>
                  <a:cubicBezTo>
                    <a:pt x="49541" y="2710831"/>
                    <a:pt x="53352" y="2714642"/>
                    <a:pt x="57163" y="2714642"/>
                  </a:cubicBezTo>
                  <a:cubicBezTo>
                    <a:pt x="57163" y="2714642"/>
                    <a:pt x="57163" y="2714642"/>
                    <a:pt x="57163" y="2714642"/>
                  </a:cubicBezTo>
                  <a:close/>
                </a:path>
              </a:pathLst>
            </a:custGeom>
            <a:solidFill>
              <a:srgbClr val="000000"/>
            </a:solidFill>
            <a:ln w="12688"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50485DFF-966F-405A-B8B0-075A76F6E9FD}"/>
                </a:ext>
              </a:extLst>
            </p:cNvPr>
            <p:cNvSpPr/>
            <p:nvPr/>
          </p:nvSpPr>
          <p:spPr>
            <a:xfrm>
              <a:off x="3095703" y="1106435"/>
              <a:ext cx="77487" cy="1581529"/>
            </a:xfrm>
            <a:custGeom>
              <a:avLst/>
              <a:gdLst>
                <a:gd name="connsiteX0" fmla="*/ 7622 w 77487"/>
                <a:gd name="connsiteY0" fmla="*/ 7622 h 1581529"/>
                <a:gd name="connsiteX1" fmla="*/ 0 w 77487"/>
                <a:gd name="connsiteY1" fmla="*/ 0 h 1581529"/>
                <a:gd name="connsiteX2" fmla="*/ 0 w 77487"/>
                <a:gd name="connsiteY2" fmla="*/ 12703 h 1581529"/>
                <a:gd name="connsiteX3" fmla="*/ 62244 w 77487"/>
                <a:gd name="connsiteY3" fmla="*/ 1577719 h 1581529"/>
                <a:gd name="connsiteX4" fmla="*/ 72407 w 77487"/>
                <a:gd name="connsiteY4" fmla="*/ 1580259 h 1581529"/>
                <a:gd name="connsiteX5" fmla="*/ 77488 w 77487"/>
                <a:gd name="connsiteY5" fmla="*/ 1581530 h 1581529"/>
                <a:gd name="connsiteX6" fmla="*/ 13973 w 77487"/>
                <a:gd name="connsiteY6" fmla="*/ 0 h 1581529"/>
                <a:gd name="connsiteX7" fmla="*/ 7622 w 77487"/>
                <a:gd name="connsiteY7" fmla="*/ 7622 h 15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7" h="1581529">
                  <a:moveTo>
                    <a:pt x="7622" y="7622"/>
                  </a:moveTo>
                  <a:cubicBezTo>
                    <a:pt x="3811" y="7622"/>
                    <a:pt x="0" y="5081"/>
                    <a:pt x="0" y="0"/>
                  </a:cubicBezTo>
                  <a:lnTo>
                    <a:pt x="0" y="12703"/>
                  </a:lnTo>
                  <a:lnTo>
                    <a:pt x="62244" y="1577719"/>
                  </a:lnTo>
                  <a:lnTo>
                    <a:pt x="72407" y="1580259"/>
                  </a:lnTo>
                  <a:lnTo>
                    <a:pt x="77488" y="1581530"/>
                  </a:lnTo>
                  <a:lnTo>
                    <a:pt x="13973" y="0"/>
                  </a:lnTo>
                  <a:cubicBezTo>
                    <a:pt x="12703" y="3811"/>
                    <a:pt x="10162" y="7622"/>
                    <a:pt x="7622" y="7622"/>
                  </a:cubicBezTo>
                  <a:close/>
                </a:path>
              </a:pathLst>
            </a:custGeom>
            <a:solidFill>
              <a:srgbClr val="000000"/>
            </a:solidFill>
            <a:ln w="12688"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87E838C3-853A-441D-962D-8F707D2AFE54}"/>
                </a:ext>
              </a:extLst>
            </p:cNvPr>
            <p:cNvSpPr/>
            <p:nvPr/>
          </p:nvSpPr>
          <p:spPr>
            <a:xfrm>
              <a:off x="5820482" y="3103354"/>
              <a:ext cx="22865" cy="403956"/>
            </a:xfrm>
            <a:custGeom>
              <a:avLst/>
              <a:gdLst>
                <a:gd name="connsiteX0" fmla="*/ 7621 w 22865"/>
                <a:gd name="connsiteY0" fmla="*/ 5081 h 403956"/>
                <a:gd name="connsiteX1" fmla="*/ 7621 w 22865"/>
                <a:gd name="connsiteY1" fmla="*/ 11433 h 403956"/>
                <a:gd name="connsiteX2" fmla="*/ 0 w 22865"/>
                <a:gd name="connsiteY2" fmla="*/ 392524 h 403956"/>
                <a:gd name="connsiteX3" fmla="*/ 0 w 22865"/>
                <a:gd name="connsiteY3" fmla="*/ 396335 h 403956"/>
                <a:gd name="connsiteX4" fmla="*/ 7621 w 22865"/>
                <a:gd name="connsiteY4" fmla="*/ 403957 h 403956"/>
                <a:gd name="connsiteX5" fmla="*/ 7621 w 22865"/>
                <a:gd name="connsiteY5" fmla="*/ 403957 h 403956"/>
                <a:gd name="connsiteX6" fmla="*/ 12703 w 22865"/>
                <a:gd name="connsiteY6" fmla="*/ 402687 h 403956"/>
                <a:gd name="connsiteX7" fmla="*/ 13973 w 22865"/>
                <a:gd name="connsiteY7" fmla="*/ 401416 h 403956"/>
                <a:gd name="connsiteX8" fmla="*/ 15243 w 22865"/>
                <a:gd name="connsiteY8" fmla="*/ 400146 h 403956"/>
                <a:gd name="connsiteX9" fmla="*/ 15243 w 22865"/>
                <a:gd name="connsiteY9" fmla="*/ 398876 h 403956"/>
                <a:gd name="connsiteX10" fmla="*/ 15243 w 22865"/>
                <a:gd name="connsiteY10" fmla="*/ 397605 h 403956"/>
                <a:gd name="connsiteX11" fmla="*/ 15243 w 22865"/>
                <a:gd name="connsiteY11" fmla="*/ 397605 h 403956"/>
                <a:gd name="connsiteX12" fmla="*/ 22865 w 22865"/>
                <a:gd name="connsiteY12" fmla="*/ 7622 h 403956"/>
                <a:gd name="connsiteX13" fmla="*/ 22865 w 22865"/>
                <a:gd name="connsiteY13" fmla="*/ 6352 h 403956"/>
                <a:gd name="connsiteX14" fmla="*/ 22865 w 22865"/>
                <a:gd name="connsiteY14" fmla="*/ 5081 h 403956"/>
                <a:gd name="connsiteX15" fmla="*/ 22865 w 22865"/>
                <a:gd name="connsiteY15" fmla="*/ 3811 h 403956"/>
                <a:gd name="connsiteX16" fmla="*/ 21595 w 22865"/>
                <a:gd name="connsiteY16" fmla="*/ 2541 h 403956"/>
                <a:gd name="connsiteX17" fmla="*/ 20324 w 22865"/>
                <a:gd name="connsiteY17" fmla="*/ 1270 h 403956"/>
                <a:gd name="connsiteX18" fmla="*/ 19054 w 22865"/>
                <a:gd name="connsiteY18" fmla="*/ 0 h 403956"/>
                <a:gd name="connsiteX19" fmla="*/ 17784 w 22865"/>
                <a:gd name="connsiteY19" fmla="*/ 0 h 403956"/>
                <a:gd name="connsiteX20" fmla="*/ 15243 w 22865"/>
                <a:gd name="connsiteY20" fmla="*/ 0 h 403956"/>
                <a:gd name="connsiteX21" fmla="*/ 7621 w 22865"/>
                <a:gd name="connsiteY21" fmla="*/ 5081 h 40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5" h="403956">
                  <a:moveTo>
                    <a:pt x="7621" y="5081"/>
                  </a:moveTo>
                  <a:lnTo>
                    <a:pt x="7621" y="11433"/>
                  </a:lnTo>
                  <a:lnTo>
                    <a:pt x="0" y="392524"/>
                  </a:lnTo>
                  <a:lnTo>
                    <a:pt x="0" y="396335"/>
                  </a:lnTo>
                  <a:cubicBezTo>
                    <a:pt x="0" y="400146"/>
                    <a:pt x="2540" y="403957"/>
                    <a:pt x="7621" y="403957"/>
                  </a:cubicBezTo>
                  <a:cubicBezTo>
                    <a:pt x="7621" y="403957"/>
                    <a:pt x="7621" y="403957"/>
                    <a:pt x="7621" y="403957"/>
                  </a:cubicBezTo>
                  <a:cubicBezTo>
                    <a:pt x="8892" y="403957"/>
                    <a:pt x="11433" y="402687"/>
                    <a:pt x="12703" y="402687"/>
                  </a:cubicBezTo>
                  <a:cubicBezTo>
                    <a:pt x="12703" y="402687"/>
                    <a:pt x="13973" y="401416"/>
                    <a:pt x="13973" y="401416"/>
                  </a:cubicBezTo>
                  <a:lnTo>
                    <a:pt x="15243" y="400146"/>
                  </a:lnTo>
                  <a:cubicBezTo>
                    <a:pt x="15243" y="400146"/>
                    <a:pt x="15243" y="398876"/>
                    <a:pt x="15243" y="398876"/>
                  </a:cubicBezTo>
                  <a:cubicBezTo>
                    <a:pt x="15243" y="398876"/>
                    <a:pt x="15243" y="397605"/>
                    <a:pt x="15243" y="397605"/>
                  </a:cubicBezTo>
                  <a:lnTo>
                    <a:pt x="15243" y="397605"/>
                  </a:lnTo>
                  <a:lnTo>
                    <a:pt x="22865" y="7622"/>
                  </a:lnTo>
                  <a:cubicBezTo>
                    <a:pt x="22865" y="7622"/>
                    <a:pt x="22865" y="7622"/>
                    <a:pt x="22865" y="6352"/>
                  </a:cubicBezTo>
                  <a:cubicBezTo>
                    <a:pt x="22865" y="6352"/>
                    <a:pt x="22865" y="5081"/>
                    <a:pt x="22865" y="5081"/>
                  </a:cubicBezTo>
                  <a:cubicBezTo>
                    <a:pt x="22865" y="5081"/>
                    <a:pt x="22865" y="3811"/>
                    <a:pt x="22865" y="3811"/>
                  </a:cubicBezTo>
                  <a:cubicBezTo>
                    <a:pt x="22865" y="3811"/>
                    <a:pt x="22865" y="2541"/>
                    <a:pt x="21595" y="2541"/>
                  </a:cubicBezTo>
                  <a:cubicBezTo>
                    <a:pt x="21595" y="2541"/>
                    <a:pt x="21595" y="1270"/>
                    <a:pt x="20324" y="1270"/>
                  </a:cubicBezTo>
                  <a:lnTo>
                    <a:pt x="19054" y="0"/>
                  </a:lnTo>
                  <a:lnTo>
                    <a:pt x="17784" y="0"/>
                  </a:lnTo>
                  <a:cubicBezTo>
                    <a:pt x="16514" y="0"/>
                    <a:pt x="16514" y="0"/>
                    <a:pt x="15243" y="0"/>
                  </a:cubicBezTo>
                  <a:cubicBezTo>
                    <a:pt x="11433" y="0"/>
                    <a:pt x="7621" y="1270"/>
                    <a:pt x="7621" y="5081"/>
                  </a:cubicBezTo>
                  <a:close/>
                </a:path>
              </a:pathLst>
            </a:custGeom>
            <a:solidFill>
              <a:srgbClr val="000000"/>
            </a:solidFill>
            <a:ln w="12688" cap="flat">
              <a:noFill/>
              <a:prstDash val="solid"/>
              <a:miter/>
            </a:ln>
          </p:spPr>
          <p:txBody>
            <a:bodyPr rtlCol="0" anchor="ctr"/>
            <a:lstStyle/>
            <a:p>
              <a:endParaRPr lang="en-US" dirty="0"/>
            </a:p>
          </p:txBody>
        </p:sp>
        <p:sp>
          <p:nvSpPr>
            <p:cNvPr id="327" name="Freeform: Shape 326">
              <a:extLst>
                <a:ext uri="{FF2B5EF4-FFF2-40B4-BE49-F238E27FC236}">
                  <a16:creationId xmlns:a16="http://schemas.microsoft.com/office/drawing/2014/main" id="{3459463C-166B-4130-A086-B910A7767138}"/>
                </a:ext>
              </a:extLst>
            </p:cNvPr>
            <p:cNvSpPr/>
            <p:nvPr/>
          </p:nvSpPr>
          <p:spPr>
            <a:xfrm>
              <a:off x="473819" y="6641153"/>
              <a:ext cx="28195" cy="127030"/>
            </a:xfrm>
            <a:custGeom>
              <a:avLst/>
              <a:gdLst>
                <a:gd name="connsiteX0" fmla="*/ 15244 w 28195"/>
                <a:gd name="connsiteY0" fmla="*/ 121950 h 127030"/>
                <a:gd name="connsiteX1" fmla="*/ 15244 w 28195"/>
                <a:gd name="connsiteY1" fmla="*/ 121950 h 127030"/>
                <a:gd name="connsiteX2" fmla="*/ 16514 w 28195"/>
                <a:gd name="connsiteY2" fmla="*/ 124490 h 127030"/>
                <a:gd name="connsiteX3" fmla="*/ 17784 w 28195"/>
                <a:gd name="connsiteY3" fmla="*/ 125760 h 127030"/>
                <a:gd name="connsiteX4" fmla="*/ 21595 w 28195"/>
                <a:gd name="connsiteY4" fmla="*/ 127030 h 127030"/>
                <a:gd name="connsiteX5" fmla="*/ 27946 w 28195"/>
                <a:gd name="connsiteY5" fmla="*/ 119409 h 127030"/>
                <a:gd name="connsiteX6" fmla="*/ 27946 w 28195"/>
                <a:gd name="connsiteY6" fmla="*/ 119409 h 127030"/>
                <a:gd name="connsiteX7" fmla="*/ 27946 w 28195"/>
                <a:gd name="connsiteY7" fmla="*/ 114327 h 127030"/>
                <a:gd name="connsiteX8" fmla="*/ 16514 w 28195"/>
                <a:gd name="connsiteY8" fmla="*/ 12703 h 127030"/>
                <a:gd name="connsiteX9" fmla="*/ 15244 w 28195"/>
                <a:gd name="connsiteY9" fmla="*/ 0 h 127030"/>
                <a:gd name="connsiteX10" fmla="*/ 8892 w 28195"/>
                <a:gd name="connsiteY10" fmla="*/ 7622 h 127030"/>
                <a:gd name="connsiteX11" fmla="*/ 8892 w 28195"/>
                <a:gd name="connsiteY11" fmla="*/ 7622 h 127030"/>
                <a:gd name="connsiteX12" fmla="*/ 0 w 28195"/>
                <a:gd name="connsiteY12" fmla="*/ 1271 h 127030"/>
                <a:gd name="connsiteX13" fmla="*/ 12703 w 28195"/>
                <a:gd name="connsiteY13" fmla="*/ 120679 h 127030"/>
                <a:gd name="connsiteX14" fmla="*/ 12703 w 28195"/>
                <a:gd name="connsiteY14" fmla="*/ 121950 h 127030"/>
                <a:gd name="connsiteX15" fmla="*/ 15244 w 28195"/>
                <a:gd name="connsiteY15" fmla="*/ 121950 h 127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95" h="127030">
                  <a:moveTo>
                    <a:pt x="15244" y="121950"/>
                  </a:moveTo>
                  <a:cubicBezTo>
                    <a:pt x="15244" y="123220"/>
                    <a:pt x="16514" y="123220"/>
                    <a:pt x="15244" y="121950"/>
                  </a:cubicBezTo>
                  <a:cubicBezTo>
                    <a:pt x="16514" y="123220"/>
                    <a:pt x="16514" y="124490"/>
                    <a:pt x="16514" y="124490"/>
                  </a:cubicBezTo>
                  <a:cubicBezTo>
                    <a:pt x="16514" y="124490"/>
                    <a:pt x="17784" y="125760"/>
                    <a:pt x="17784" y="125760"/>
                  </a:cubicBezTo>
                  <a:cubicBezTo>
                    <a:pt x="19054" y="127030"/>
                    <a:pt x="20325" y="127030"/>
                    <a:pt x="21595" y="127030"/>
                  </a:cubicBezTo>
                  <a:cubicBezTo>
                    <a:pt x="25406" y="127030"/>
                    <a:pt x="29217" y="123220"/>
                    <a:pt x="27946" y="119409"/>
                  </a:cubicBezTo>
                  <a:cubicBezTo>
                    <a:pt x="27946" y="119409"/>
                    <a:pt x="27946" y="119409"/>
                    <a:pt x="27946" y="119409"/>
                  </a:cubicBezTo>
                  <a:lnTo>
                    <a:pt x="27946" y="114327"/>
                  </a:lnTo>
                  <a:lnTo>
                    <a:pt x="16514" y="12703"/>
                  </a:lnTo>
                  <a:lnTo>
                    <a:pt x="15244" y="0"/>
                  </a:lnTo>
                  <a:cubicBezTo>
                    <a:pt x="15244" y="3811"/>
                    <a:pt x="12703" y="7622"/>
                    <a:pt x="8892" y="7622"/>
                  </a:cubicBezTo>
                  <a:cubicBezTo>
                    <a:pt x="8892" y="7622"/>
                    <a:pt x="8892" y="7622"/>
                    <a:pt x="8892" y="7622"/>
                  </a:cubicBezTo>
                  <a:cubicBezTo>
                    <a:pt x="5081" y="7622"/>
                    <a:pt x="1270" y="5082"/>
                    <a:pt x="0" y="1271"/>
                  </a:cubicBezTo>
                  <a:lnTo>
                    <a:pt x="12703" y="120679"/>
                  </a:lnTo>
                  <a:cubicBezTo>
                    <a:pt x="12703" y="120679"/>
                    <a:pt x="12703" y="120679"/>
                    <a:pt x="12703" y="121950"/>
                  </a:cubicBezTo>
                  <a:cubicBezTo>
                    <a:pt x="15244" y="120679"/>
                    <a:pt x="15244" y="121950"/>
                    <a:pt x="15244" y="121950"/>
                  </a:cubicBezTo>
                  <a:close/>
                </a:path>
              </a:pathLst>
            </a:custGeom>
            <a:solidFill>
              <a:srgbClr val="000000"/>
            </a:solidFill>
            <a:ln w="12688" cap="flat">
              <a:noFill/>
              <a:prstDash val="solid"/>
              <a:miter/>
            </a:ln>
          </p:spPr>
          <p:txBody>
            <a:bodyPr rtlCol="0" anchor="ctr"/>
            <a:lstStyle/>
            <a:p>
              <a:endParaRPr lang="en-US" dirty="0"/>
            </a:p>
          </p:txBody>
        </p:sp>
        <p:sp>
          <p:nvSpPr>
            <p:cNvPr id="328" name="Freeform: Shape 327">
              <a:extLst>
                <a:ext uri="{FF2B5EF4-FFF2-40B4-BE49-F238E27FC236}">
                  <a16:creationId xmlns:a16="http://schemas.microsoft.com/office/drawing/2014/main" id="{5B5D6752-9E6F-4A61-AEAA-52AC56406E9C}"/>
                </a:ext>
              </a:extLst>
            </p:cNvPr>
            <p:cNvSpPr/>
            <p:nvPr/>
          </p:nvSpPr>
          <p:spPr>
            <a:xfrm>
              <a:off x="3164299" y="2685424"/>
              <a:ext cx="193084" cy="59704"/>
            </a:xfrm>
            <a:custGeom>
              <a:avLst/>
              <a:gdLst>
                <a:gd name="connsiteX0" fmla="*/ 8892 w 193084"/>
                <a:gd name="connsiteY0" fmla="*/ 10162 h 59704"/>
                <a:gd name="connsiteX1" fmla="*/ 0 w 193084"/>
                <a:gd name="connsiteY1" fmla="*/ 15244 h 59704"/>
                <a:gd name="connsiteX2" fmla="*/ 167678 w 193084"/>
                <a:gd name="connsiteY2" fmla="*/ 55894 h 59704"/>
                <a:gd name="connsiteX3" fmla="*/ 184192 w 193084"/>
                <a:gd name="connsiteY3" fmla="*/ 59704 h 59704"/>
                <a:gd name="connsiteX4" fmla="*/ 190544 w 193084"/>
                <a:gd name="connsiteY4" fmla="*/ 58434 h 59704"/>
                <a:gd name="connsiteX5" fmla="*/ 191814 w 193084"/>
                <a:gd name="connsiteY5" fmla="*/ 57164 h 59704"/>
                <a:gd name="connsiteX6" fmla="*/ 193084 w 193084"/>
                <a:gd name="connsiteY6" fmla="*/ 55894 h 59704"/>
                <a:gd name="connsiteX7" fmla="*/ 193084 w 193084"/>
                <a:gd name="connsiteY7" fmla="*/ 54623 h 59704"/>
                <a:gd name="connsiteX8" fmla="*/ 193084 w 193084"/>
                <a:gd name="connsiteY8" fmla="*/ 54623 h 59704"/>
                <a:gd name="connsiteX9" fmla="*/ 193084 w 193084"/>
                <a:gd name="connsiteY9" fmla="*/ 53353 h 59704"/>
                <a:gd name="connsiteX10" fmla="*/ 193084 w 193084"/>
                <a:gd name="connsiteY10" fmla="*/ 52083 h 59704"/>
                <a:gd name="connsiteX11" fmla="*/ 193084 w 193084"/>
                <a:gd name="connsiteY11" fmla="*/ 50812 h 59704"/>
                <a:gd name="connsiteX12" fmla="*/ 193084 w 193084"/>
                <a:gd name="connsiteY12" fmla="*/ 50812 h 59704"/>
                <a:gd name="connsiteX13" fmla="*/ 193084 w 193084"/>
                <a:gd name="connsiteY13" fmla="*/ 49542 h 59704"/>
                <a:gd name="connsiteX14" fmla="*/ 193084 w 193084"/>
                <a:gd name="connsiteY14" fmla="*/ 49542 h 59704"/>
                <a:gd name="connsiteX15" fmla="*/ 191814 w 193084"/>
                <a:gd name="connsiteY15" fmla="*/ 48272 h 59704"/>
                <a:gd name="connsiteX16" fmla="*/ 190544 w 193084"/>
                <a:gd name="connsiteY16" fmla="*/ 47001 h 59704"/>
                <a:gd name="connsiteX17" fmla="*/ 190544 w 193084"/>
                <a:gd name="connsiteY17" fmla="*/ 47001 h 59704"/>
                <a:gd name="connsiteX18" fmla="*/ 189274 w 193084"/>
                <a:gd name="connsiteY18" fmla="*/ 45731 h 59704"/>
                <a:gd name="connsiteX19" fmla="*/ 189274 w 193084"/>
                <a:gd name="connsiteY19" fmla="*/ 45731 h 59704"/>
                <a:gd name="connsiteX20" fmla="*/ 189274 w 193084"/>
                <a:gd name="connsiteY20" fmla="*/ 45731 h 59704"/>
                <a:gd name="connsiteX21" fmla="*/ 10162 w 193084"/>
                <a:gd name="connsiteY21" fmla="*/ 1270 h 59704"/>
                <a:gd name="connsiteX22" fmla="*/ 5081 w 193084"/>
                <a:gd name="connsiteY22" fmla="*/ 0 h 59704"/>
                <a:gd name="connsiteX23" fmla="*/ 8892 w 193084"/>
                <a:gd name="connsiteY23" fmla="*/ 10162 h 5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084" h="59704">
                  <a:moveTo>
                    <a:pt x="8892" y="10162"/>
                  </a:moveTo>
                  <a:cubicBezTo>
                    <a:pt x="7622" y="13973"/>
                    <a:pt x="3811" y="16514"/>
                    <a:pt x="0" y="15244"/>
                  </a:cubicBezTo>
                  <a:lnTo>
                    <a:pt x="167678" y="55894"/>
                  </a:lnTo>
                  <a:lnTo>
                    <a:pt x="184192" y="59704"/>
                  </a:lnTo>
                  <a:cubicBezTo>
                    <a:pt x="186733" y="59704"/>
                    <a:pt x="189274" y="59704"/>
                    <a:pt x="190544" y="58434"/>
                  </a:cubicBezTo>
                  <a:cubicBezTo>
                    <a:pt x="190544" y="58434"/>
                    <a:pt x="191814" y="58434"/>
                    <a:pt x="191814" y="57164"/>
                  </a:cubicBezTo>
                  <a:cubicBezTo>
                    <a:pt x="191814" y="57164"/>
                    <a:pt x="193084" y="55894"/>
                    <a:pt x="193084" y="55894"/>
                  </a:cubicBezTo>
                  <a:lnTo>
                    <a:pt x="193084" y="54623"/>
                  </a:lnTo>
                  <a:lnTo>
                    <a:pt x="193084" y="54623"/>
                  </a:lnTo>
                  <a:cubicBezTo>
                    <a:pt x="193084" y="54623"/>
                    <a:pt x="193084" y="53353"/>
                    <a:pt x="193084" y="53353"/>
                  </a:cubicBezTo>
                  <a:lnTo>
                    <a:pt x="193084" y="52083"/>
                  </a:lnTo>
                  <a:lnTo>
                    <a:pt x="193084" y="50812"/>
                  </a:lnTo>
                  <a:lnTo>
                    <a:pt x="193084" y="50812"/>
                  </a:lnTo>
                  <a:cubicBezTo>
                    <a:pt x="193084" y="50812"/>
                    <a:pt x="193084" y="49542"/>
                    <a:pt x="193084" y="49542"/>
                  </a:cubicBezTo>
                  <a:lnTo>
                    <a:pt x="193084" y="49542"/>
                  </a:lnTo>
                  <a:lnTo>
                    <a:pt x="191814" y="48272"/>
                  </a:lnTo>
                  <a:lnTo>
                    <a:pt x="190544" y="47001"/>
                  </a:lnTo>
                  <a:lnTo>
                    <a:pt x="190544" y="47001"/>
                  </a:lnTo>
                  <a:cubicBezTo>
                    <a:pt x="190544" y="47001"/>
                    <a:pt x="189274" y="47001"/>
                    <a:pt x="189274" y="45731"/>
                  </a:cubicBezTo>
                  <a:lnTo>
                    <a:pt x="189274" y="45731"/>
                  </a:lnTo>
                  <a:lnTo>
                    <a:pt x="189274" y="45731"/>
                  </a:lnTo>
                  <a:lnTo>
                    <a:pt x="10162" y="1270"/>
                  </a:lnTo>
                  <a:lnTo>
                    <a:pt x="5081" y="0"/>
                  </a:lnTo>
                  <a:cubicBezTo>
                    <a:pt x="7622" y="3811"/>
                    <a:pt x="8892" y="6352"/>
                    <a:pt x="8892" y="10162"/>
                  </a:cubicBezTo>
                  <a:close/>
                </a:path>
              </a:pathLst>
            </a:custGeom>
            <a:solidFill>
              <a:srgbClr val="000000"/>
            </a:solidFill>
            <a:ln w="12688" cap="flat">
              <a:noFill/>
              <a:prstDash val="solid"/>
              <a:miter/>
            </a:ln>
          </p:spPr>
          <p:txBody>
            <a:bodyPr rtlCol="0" anchor="ctr"/>
            <a:lstStyle/>
            <a:p>
              <a:endParaRPr lang="en-US" dirty="0"/>
            </a:p>
          </p:txBody>
        </p:sp>
        <p:sp>
          <p:nvSpPr>
            <p:cNvPr id="329" name="Freeform: Shape 328">
              <a:extLst>
                <a:ext uri="{FF2B5EF4-FFF2-40B4-BE49-F238E27FC236}">
                  <a16:creationId xmlns:a16="http://schemas.microsoft.com/office/drawing/2014/main" id="{F6C0FFEF-A8DC-47F1-BC2A-29AC8790574F}"/>
                </a:ext>
              </a:extLst>
            </p:cNvPr>
            <p:cNvSpPr/>
            <p:nvPr/>
          </p:nvSpPr>
          <p:spPr>
            <a:xfrm>
              <a:off x="2774319" y="3099017"/>
              <a:ext cx="598308" cy="166936"/>
            </a:xfrm>
            <a:custGeom>
              <a:avLst/>
              <a:gdLst>
                <a:gd name="connsiteX0" fmla="*/ 8892 w 598308"/>
                <a:gd name="connsiteY0" fmla="*/ 526 h 166936"/>
                <a:gd name="connsiteX1" fmla="*/ 2541 w 598308"/>
                <a:gd name="connsiteY1" fmla="*/ 1797 h 166936"/>
                <a:gd name="connsiteX2" fmla="*/ 1270 w 598308"/>
                <a:gd name="connsiteY2" fmla="*/ 3067 h 166936"/>
                <a:gd name="connsiteX3" fmla="*/ 0 w 598308"/>
                <a:gd name="connsiteY3" fmla="*/ 4337 h 166936"/>
                <a:gd name="connsiteX4" fmla="*/ 0 w 598308"/>
                <a:gd name="connsiteY4" fmla="*/ 5607 h 166936"/>
                <a:gd name="connsiteX5" fmla="*/ 0 w 598308"/>
                <a:gd name="connsiteY5" fmla="*/ 5607 h 166936"/>
                <a:gd name="connsiteX6" fmla="*/ 0 w 598308"/>
                <a:gd name="connsiteY6" fmla="*/ 6878 h 166936"/>
                <a:gd name="connsiteX7" fmla="*/ 0 w 598308"/>
                <a:gd name="connsiteY7" fmla="*/ 8148 h 166936"/>
                <a:gd name="connsiteX8" fmla="*/ 0 w 598308"/>
                <a:gd name="connsiteY8" fmla="*/ 9418 h 166936"/>
                <a:gd name="connsiteX9" fmla="*/ 1270 w 598308"/>
                <a:gd name="connsiteY9" fmla="*/ 10689 h 166936"/>
                <a:gd name="connsiteX10" fmla="*/ 2541 w 598308"/>
                <a:gd name="connsiteY10" fmla="*/ 11959 h 166936"/>
                <a:gd name="connsiteX11" fmla="*/ 3811 w 598308"/>
                <a:gd name="connsiteY11" fmla="*/ 13229 h 166936"/>
                <a:gd name="connsiteX12" fmla="*/ 5081 w 598308"/>
                <a:gd name="connsiteY12" fmla="*/ 14500 h 166936"/>
                <a:gd name="connsiteX13" fmla="*/ 6351 w 598308"/>
                <a:gd name="connsiteY13" fmla="*/ 14500 h 166936"/>
                <a:gd name="connsiteX14" fmla="*/ 6351 w 598308"/>
                <a:gd name="connsiteY14" fmla="*/ 14500 h 166936"/>
                <a:gd name="connsiteX15" fmla="*/ 594497 w 598308"/>
                <a:gd name="connsiteY15" fmla="*/ 166936 h 166936"/>
                <a:gd name="connsiteX16" fmla="*/ 589416 w 598308"/>
                <a:gd name="connsiteY16" fmla="*/ 158044 h 166936"/>
                <a:gd name="connsiteX17" fmla="*/ 589416 w 598308"/>
                <a:gd name="connsiteY17" fmla="*/ 158044 h 166936"/>
                <a:gd name="connsiteX18" fmla="*/ 598308 w 598308"/>
                <a:gd name="connsiteY18" fmla="*/ 152963 h 166936"/>
                <a:gd name="connsiteX19" fmla="*/ 588146 w 598308"/>
                <a:gd name="connsiteY19" fmla="*/ 150422 h 166936"/>
                <a:gd name="connsiteX20" fmla="*/ 25406 w 598308"/>
                <a:gd name="connsiteY20" fmla="*/ 4337 h 166936"/>
                <a:gd name="connsiteX21" fmla="*/ 8892 w 598308"/>
                <a:gd name="connsiteY21" fmla="*/ 526 h 16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8308" h="166936">
                  <a:moveTo>
                    <a:pt x="8892" y="526"/>
                  </a:moveTo>
                  <a:cubicBezTo>
                    <a:pt x="6351" y="-744"/>
                    <a:pt x="3811" y="526"/>
                    <a:pt x="2541" y="1797"/>
                  </a:cubicBezTo>
                  <a:lnTo>
                    <a:pt x="1270" y="3067"/>
                  </a:lnTo>
                  <a:lnTo>
                    <a:pt x="0" y="4337"/>
                  </a:lnTo>
                  <a:cubicBezTo>
                    <a:pt x="0" y="4337"/>
                    <a:pt x="0" y="4337"/>
                    <a:pt x="0" y="5607"/>
                  </a:cubicBezTo>
                  <a:lnTo>
                    <a:pt x="0" y="5607"/>
                  </a:lnTo>
                  <a:cubicBezTo>
                    <a:pt x="0" y="5607"/>
                    <a:pt x="0" y="6878"/>
                    <a:pt x="0" y="6878"/>
                  </a:cubicBezTo>
                  <a:cubicBezTo>
                    <a:pt x="0" y="6878"/>
                    <a:pt x="0" y="8148"/>
                    <a:pt x="0" y="8148"/>
                  </a:cubicBezTo>
                  <a:cubicBezTo>
                    <a:pt x="0" y="8148"/>
                    <a:pt x="0" y="9418"/>
                    <a:pt x="0" y="9418"/>
                  </a:cubicBezTo>
                  <a:cubicBezTo>
                    <a:pt x="0" y="9418"/>
                    <a:pt x="0" y="10689"/>
                    <a:pt x="1270" y="10689"/>
                  </a:cubicBezTo>
                  <a:cubicBezTo>
                    <a:pt x="1270" y="10689"/>
                    <a:pt x="1270" y="11959"/>
                    <a:pt x="2541" y="11959"/>
                  </a:cubicBezTo>
                  <a:cubicBezTo>
                    <a:pt x="2541" y="11959"/>
                    <a:pt x="2541" y="13229"/>
                    <a:pt x="3811" y="13229"/>
                  </a:cubicBezTo>
                  <a:lnTo>
                    <a:pt x="5081" y="14500"/>
                  </a:lnTo>
                  <a:lnTo>
                    <a:pt x="6351" y="14500"/>
                  </a:lnTo>
                  <a:lnTo>
                    <a:pt x="6351" y="14500"/>
                  </a:lnTo>
                  <a:lnTo>
                    <a:pt x="594497" y="166936"/>
                  </a:lnTo>
                  <a:cubicBezTo>
                    <a:pt x="590686" y="165666"/>
                    <a:pt x="588146" y="161855"/>
                    <a:pt x="589416" y="158044"/>
                  </a:cubicBezTo>
                  <a:cubicBezTo>
                    <a:pt x="589416" y="158044"/>
                    <a:pt x="589416" y="158044"/>
                    <a:pt x="589416" y="158044"/>
                  </a:cubicBezTo>
                  <a:cubicBezTo>
                    <a:pt x="590686" y="154233"/>
                    <a:pt x="594497" y="151692"/>
                    <a:pt x="598308" y="152963"/>
                  </a:cubicBezTo>
                  <a:lnTo>
                    <a:pt x="588146" y="150422"/>
                  </a:lnTo>
                  <a:lnTo>
                    <a:pt x="25406" y="4337"/>
                  </a:lnTo>
                  <a:lnTo>
                    <a:pt x="8892" y="526"/>
                  </a:lnTo>
                  <a:close/>
                </a:path>
              </a:pathLst>
            </a:custGeom>
            <a:solidFill>
              <a:srgbClr val="000000"/>
            </a:solidFill>
            <a:ln w="12688" cap="flat">
              <a:noFill/>
              <a:prstDash val="solid"/>
              <a:miter/>
            </a:ln>
          </p:spPr>
          <p:txBody>
            <a:bodyPr rtlCol="0" anchor="ctr"/>
            <a:lstStyle/>
            <a:p>
              <a:endParaRPr lang="en-US" dirty="0"/>
            </a:p>
          </p:txBody>
        </p:sp>
        <p:sp>
          <p:nvSpPr>
            <p:cNvPr id="330" name="Freeform: Shape 329">
              <a:extLst>
                <a:ext uri="{FF2B5EF4-FFF2-40B4-BE49-F238E27FC236}">
                  <a16:creationId xmlns:a16="http://schemas.microsoft.com/office/drawing/2014/main" id="{627C5EC9-7476-4294-A742-7FEAEFF1D358}"/>
                </a:ext>
              </a:extLst>
            </p:cNvPr>
            <p:cNvSpPr/>
            <p:nvPr/>
          </p:nvSpPr>
          <p:spPr>
            <a:xfrm>
              <a:off x="3720688" y="3343442"/>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331" name="Freeform: Shape 330">
              <a:extLst>
                <a:ext uri="{FF2B5EF4-FFF2-40B4-BE49-F238E27FC236}">
                  <a16:creationId xmlns:a16="http://schemas.microsoft.com/office/drawing/2014/main" id="{B0E961FB-B93E-4474-9CEA-FF90F0796814}"/>
                </a:ext>
              </a:extLst>
            </p:cNvPr>
            <p:cNvSpPr/>
            <p:nvPr/>
          </p:nvSpPr>
          <p:spPr>
            <a:xfrm>
              <a:off x="3723228" y="3347959"/>
              <a:ext cx="12702" cy="564"/>
            </a:xfrm>
            <a:custGeom>
              <a:avLst/>
              <a:gdLst>
                <a:gd name="connsiteX0" fmla="*/ 0 w 12702"/>
                <a:gd name="connsiteY0" fmla="*/ 565 h 564"/>
                <a:gd name="connsiteX1" fmla="*/ 0 w 12702"/>
                <a:gd name="connsiteY1" fmla="*/ 565 h 564"/>
                <a:gd name="connsiteX2" fmla="*/ 0 w 12702"/>
                <a:gd name="connsiteY2" fmla="*/ 565 h 564"/>
                <a:gd name="connsiteX3" fmla="*/ 0 w 12702"/>
                <a:gd name="connsiteY3" fmla="*/ 565 h 564"/>
              </a:gdLst>
              <a:ahLst/>
              <a:cxnLst>
                <a:cxn ang="0">
                  <a:pos x="connsiteX0" y="connsiteY0"/>
                </a:cxn>
                <a:cxn ang="0">
                  <a:pos x="connsiteX1" y="connsiteY1"/>
                </a:cxn>
                <a:cxn ang="0">
                  <a:pos x="connsiteX2" y="connsiteY2"/>
                </a:cxn>
                <a:cxn ang="0">
                  <a:pos x="connsiteX3" y="connsiteY3"/>
                </a:cxn>
              </a:cxnLst>
              <a:rect l="l" t="t" r="r" b="b"/>
              <a:pathLst>
                <a:path w="12702" h="564">
                  <a:moveTo>
                    <a:pt x="0" y="565"/>
                  </a:moveTo>
                  <a:lnTo>
                    <a:pt x="0" y="565"/>
                  </a:lnTo>
                  <a:lnTo>
                    <a:pt x="0" y="565"/>
                  </a:lnTo>
                  <a:cubicBezTo>
                    <a:pt x="0" y="-706"/>
                    <a:pt x="0" y="565"/>
                    <a:pt x="0" y="565"/>
                  </a:cubicBezTo>
                  <a:close/>
                </a:path>
              </a:pathLst>
            </a:custGeom>
            <a:solidFill>
              <a:srgbClr val="000000"/>
            </a:solidFill>
            <a:ln w="12688" cap="flat">
              <a:noFill/>
              <a:prstDash val="solid"/>
              <a:miter/>
            </a:ln>
          </p:spPr>
          <p:txBody>
            <a:bodyPr rtlCol="0" anchor="ctr"/>
            <a:lstStyle/>
            <a:p>
              <a:endParaRPr lang="en-US" dirty="0"/>
            </a:p>
          </p:txBody>
        </p:sp>
        <p:sp>
          <p:nvSpPr>
            <p:cNvPr id="332" name="Freeform: Shape 331">
              <a:extLst>
                <a:ext uri="{FF2B5EF4-FFF2-40B4-BE49-F238E27FC236}">
                  <a16:creationId xmlns:a16="http://schemas.microsoft.com/office/drawing/2014/main" id="{2BE8FF71-F221-43CA-A700-1E87DB16CA4F}"/>
                </a:ext>
              </a:extLst>
            </p:cNvPr>
            <p:cNvSpPr/>
            <p:nvPr/>
          </p:nvSpPr>
          <p:spPr>
            <a:xfrm>
              <a:off x="3721958" y="3345982"/>
              <a:ext cx="12702" cy="12703"/>
            </a:xfrm>
            <a:custGeom>
              <a:avLst/>
              <a:gdLst>
                <a:gd name="connsiteX0" fmla="*/ 0 w 12702"/>
                <a:gd name="connsiteY0" fmla="*/ 0 h 12703"/>
                <a:gd name="connsiteX1" fmla="*/ 0 w 12702"/>
                <a:gd name="connsiteY1" fmla="*/ 0 h 12703"/>
                <a:gd name="connsiteX2" fmla="*/ 0 w 12702"/>
                <a:gd name="connsiteY2" fmla="*/ 0 h 12703"/>
                <a:gd name="connsiteX3" fmla="*/ 0 w 12702"/>
                <a:gd name="connsiteY3" fmla="*/ 0 h 12703"/>
              </a:gdLst>
              <a:ahLst/>
              <a:cxnLst>
                <a:cxn ang="0">
                  <a:pos x="connsiteX0" y="connsiteY0"/>
                </a:cxn>
                <a:cxn ang="0">
                  <a:pos x="connsiteX1" y="connsiteY1"/>
                </a:cxn>
                <a:cxn ang="0">
                  <a:pos x="connsiteX2" y="connsiteY2"/>
                </a:cxn>
                <a:cxn ang="0">
                  <a:pos x="connsiteX3" y="connsiteY3"/>
                </a:cxn>
              </a:cxnLst>
              <a:rect l="l" t="t" r="r" b="b"/>
              <a:pathLst>
                <a:path w="12702" h="12703">
                  <a:moveTo>
                    <a:pt x="0" y="0"/>
                  </a:moveTo>
                  <a:lnTo>
                    <a:pt x="0" y="0"/>
                  </a:lnTo>
                  <a:lnTo>
                    <a:pt x="0" y="0"/>
                  </a:lnTo>
                  <a:lnTo>
                    <a:pt x="0" y="0"/>
                  </a:lnTo>
                  <a:close/>
                </a:path>
              </a:pathLst>
            </a:custGeom>
            <a:solidFill>
              <a:srgbClr val="000000"/>
            </a:solidFill>
            <a:ln w="12688" cap="flat">
              <a:noFill/>
              <a:prstDash val="solid"/>
              <a:miter/>
            </a:ln>
          </p:spPr>
          <p:txBody>
            <a:bodyPr rtlCol="0" anchor="ctr"/>
            <a:lstStyle/>
            <a:p>
              <a:endParaRPr lang="en-US" dirty="0"/>
            </a:p>
          </p:txBody>
        </p:sp>
        <p:sp>
          <p:nvSpPr>
            <p:cNvPr id="333" name="Freeform: Shape 332">
              <a:extLst>
                <a:ext uri="{FF2B5EF4-FFF2-40B4-BE49-F238E27FC236}">
                  <a16:creationId xmlns:a16="http://schemas.microsoft.com/office/drawing/2014/main" id="{232F714F-BF26-43A8-9859-366F6A02319F}"/>
                </a:ext>
              </a:extLst>
            </p:cNvPr>
            <p:cNvSpPr/>
            <p:nvPr/>
          </p:nvSpPr>
          <p:spPr>
            <a:xfrm>
              <a:off x="3362135" y="3250983"/>
              <a:ext cx="356012" cy="103891"/>
            </a:xfrm>
            <a:custGeom>
              <a:avLst/>
              <a:gdLst>
                <a:gd name="connsiteX0" fmla="*/ 330 w 356012"/>
                <a:gd name="connsiteY0" fmla="*/ 6078 h 103891"/>
                <a:gd name="connsiteX1" fmla="*/ 5412 w 356012"/>
                <a:gd name="connsiteY1" fmla="*/ 14970 h 103891"/>
                <a:gd name="connsiteX2" fmla="*/ 5412 w 356012"/>
                <a:gd name="connsiteY2" fmla="*/ 14970 h 103891"/>
                <a:gd name="connsiteX3" fmla="*/ 335688 w 356012"/>
                <a:gd name="connsiteY3" fmla="*/ 101351 h 103891"/>
                <a:gd name="connsiteX4" fmla="*/ 345850 w 356012"/>
                <a:gd name="connsiteY4" fmla="*/ 103891 h 103891"/>
                <a:gd name="connsiteX5" fmla="*/ 345850 w 356012"/>
                <a:gd name="connsiteY5" fmla="*/ 98810 h 103891"/>
                <a:gd name="connsiteX6" fmla="*/ 353472 w 356012"/>
                <a:gd name="connsiteY6" fmla="*/ 91188 h 103891"/>
                <a:gd name="connsiteX7" fmla="*/ 353472 w 356012"/>
                <a:gd name="connsiteY7" fmla="*/ 91188 h 103891"/>
                <a:gd name="connsiteX8" fmla="*/ 356013 w 356012"/>
                <a:gd name="connsiteY8" fmla="*/ 91188 h 103891"/>
                <a:gd name="connsiteX9" fmla="*/ 356013 w 356012"/>
                <a:gd name="connsiteY9" fmla="*/ 91188 h 103891"/>
                <a:gd name="connsiteX10" fmla="*/ 15574 w 356012"/>
                <a:gd name="connsiteY10" fmla="*/ 2267 h 103891"/>
                <a:gd name="connsiteX11" fmla="*/ 10493 w 356012"/>
                <a:gd name="connsiteY11" fmla="*/ 997 h 103891"/>
                <a:gd name="connsiteX12" fmla="*/ 330 w 356012"/>
                <a:gd name="connsiteY12" fmla="*/ 6078 h 103891"/>
                <a:gd name="connsiteX13" fmla="*/ 330 w 356012"/>
                <a:gd name="connsiteY13" fmla="*/ 6078 h 10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6012" h="103891">
                  <a:moveTo>
                    <a:pt x="330" y="6078"/>
                  </a:moveTo>
                  <a:cubicBezTo>
                    <a:pt x="-940" y="9889"/>
                    <a:pt x="1600" y="13700"/>
                    <a:pt x="5412" y="14970"/>
                  </a:cubicBezTo>
                  <a:cubicBezTo>
                    <a:pt x="5412" y="14970"/>
                    <a:pt x="5412" y="14970"/>
                    <a:pt x="5412" y="14970"/>
                  </a:cubicBezTo>
                  <a:lnTo>
                    <a:pt x="335688" y="101351"/>
                  </a:lnTo>
                  <a:lnTo>
                    <a:pt x="345850" y="103891"/>
                  </a:lnTo>
                  <a:lnTo>
                    <a:pt x="345850" y="98810"/>
                  </a:lnTo>
                  <a:cubicBezTo>
                    <a:pt x="345850" y="94999"/>
                    <a:pt x="348391" y="91188"/>
                    <a:pt x="353472" y="91188"/>
                  </a:cubicBezTo>
                  <a:cubicBezTo>
                    <a:pt x="353472" y="91188"/>
                    <a:pt x="353472" y="91188"/>
                    <a:pt x="353472" y="91188"/>
                  </a:cubicBezTo>
                  <a:cubicBezTo>
                    <a:pt x="354742" y="91188"/>
                    <a:pt x="354742" y="91188"/>
                    <a:pt x="356013" y="91188"/>
                  </a:cubicBezTo>
                  <a:lnTo>
                    <a:pt x="356013" y="91188"/>
                  </a:lnTo>
                  <a:lnTo>
                    <a:pt x="15574" y="2267"/>
                  </a:lnTo>
                  <a:lnTo>
                    <a:pt x="10493" y="997"/>
                  </a:lnTo>
                  <a:cubicBezTo>
                    <a:pt x="5412" y="-1544"/>
                    <a:pt x="1600" y="997"/>
                    <a:pt x="330" y="6078"/>
                  </a:cubicBezTo>
                  <a:cubicBezTo>
                    <a:pt x="330" y="6078"/>
                    <a:pt x="330" y="6078"/>
                    <a:pt x="330" y="6078"/>
                  </a:cubicBezTo>
                  <a:close/>
                </a:path>
              </a:pathLst>
            </a:custGeom>
            <a:solidFill>
              <a:srgbClr val="000000"/>
            </a:solidFill>
            <a:ln w="12688" cap="flat">
              <a:noFill/>
              <a:prstDash val="solid"/>
              <a:miter/>
            </a:ln>
          </p:spPr>
          <p:txBody>
            <a:bodyPr rtlCol="0" anchor="ctr"/>
            <a:lstStyle/>
            <a:p>
              <a:endParaRPr lang="en-US" dirty="0"/>
            </a:p>
          </p:txBody>
        </p:sp>
        <p:sp>
          <p:nvSpPr>
            <p:cNvPr id="334" name="Freeform: Shape 333">
              <a:extLst>
                <a:ext uri="{FF2B5EF4-FFF2-40B4-BE49-F238E27FC236}">
                  <a16:creationId xmlns:a16="http://schemas.microsoft.com/office/drawing/2014/main" id="{818CEBF7-1D7F-4537-9E58-DCBE85180B84}"/>
                </a:ext>
              </a:extLst>
            </p:cNvPr>
            <p:cNvSpPr/>
            <p:nvPr/>
          </p:nvSpPr>
          <p:spPr>
            <a:xfrm>
              <a:off x="1355402" y="35568"/>
              <a:ext cx="880789" cy="443336"/>
            </a:xfrm>
            <a:custGeom>
              <a:avLst/>
              <a:gdLst>
                <a:gd name="connsiteX0" fmla="*/ 10162 w 880789"/>
                <a:gd name="connsiteY0" fmla="*/ 433174 h 443336"/>
                <a:gd name="connsiteX1" fmla="*/ 6351 w 880789"/>
                <a:gd name="connsiteY1" fmla="*/ 443336 h 443336"/>
                <a:gd name="connsiteX2" fmla="*/ 6351 w 880789"/>
                <a:gd name="connsiteY2" fmla="*/ 443336 h 443336"/>
                <a:gd name="connsiteX3" fmla="*/ 873962 w 880789"/>
                <a:gd name="connsiteY3" fmla="*/ 15244 h 443336"/>
                <a:gd name="connsiteX4" fmla="*/ 876502 w 880789"/>
                <a:gd name="connsiteY4" fmla="*/ 13973 h 443336"/>
                <a:gd name="connsiteX5" fmla="*/ 880313 w 880789"/>
                <a:gd name="connsiteY5" fmla="*/ 3811 h 443336"/>
                <a:gd name="connsiteX6" fmla="*/ 880313 w 880789"/>
                <a:gd name="connsiteY6" fmla="*/ 3811 h 443336"/>
                <a:gd name="connsiteX7" fmla="*/ 873962 w 880789"/>
                <a:gd name="connsiteY7" fmla="*/ 0 h 443336"/>
                <a:gd name="connsiteX8" fmla="*/ 872691 w 880789"/>
                <a:gd name="connsiteY8" fmla="*/ 0 h 443336"/>
                <a:gd name="connsiteX9" fmla="*/ 871421 w 880789"/>
                <a:gd name="connsiteY9" fmla="*/ 0 h 443336"/>
                <a:gd name="connsiteX10" fmla="*/ 870151 w 880789"/>
                <a:gd name="connsiteY10" fmla="*/ 0 h 443336"/>
                <a:gd name="connsiteX11" fmla="*/ 10162 w 880789"/>
                <a:gd name="connsiteY11" fmla="*/ 425552 h 443336"/>
                <a:gd name="connsiteX12" fmla="*/ 0 w 880789"/>
                <a:gd name="connsiteY12" fmla="*/ 430633 h 443336"/>
                <a:gd name="connsiteX13" fmla="*/ 10162 w 880789"/>
                <a:gd name="connsiteY13" fmla="*/ 433174 h 443336"/>
                <a:gd name="connsiteX14" fmla="*/ 10162 w 880789"/>
                <a:gd name="connsiteY14" fmla="*/ 433174 h 44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0789" h="443336">
                  <a:moveTo>
                    <a:pt x="10162" y="433174"/>
                  </a:moveTo>
                  <a:cubicBezTo>
                    <a:pt x="11433" y="436985"/>
                    <a:pt x="10162" y="440796"/>
                    <a:pt x="6351" y="443336"/>
                  </a:cubicBezTo>
                  <a:lnTo>
                    <a:pt x="6351" y="443336"/>
                  </a:lnTo>
                  <a:lnTo>
                    <a:pt x="873962" y="15244"/>
                  </a:lnTo>
                  <a:lnTo>
                    <a:pt x="876502" y="13973"/>
                  </a:lnTo>
                  <a:cubicBezTo>
                    <a:pt x="880313" y="12703"/>
                    <a:pt x="881583" y="7622"/>
                    <a:pt x="880313" y="3811"/>
                  </a:cubicBezTo>
                  <a:cubicBezTo>
                    <a:pt x="880313" y="3811"/>
                    <a:pt x="880313" y="3811"/>
                    <a:pt x="880313" y="3811"/>
                  </a:cubicBezTo>
                  <a:cubicBezTo>
                    <a:pt x="879043" y="1270"/>
                    <a:pt x="876502" y="0"/>
                    <a:pt x="873962" y="0"/>
                  </a:cubicBezTo>
                  <a:lnTo>
                    <a:pt x="872691" y="0"/>
                  </a:lnTo>
                  <a:cubicBezTo>
                    <a:pt x="872691" y="0"/>
                    <a:pt x="871421" y="0"/>
                    <a:pt x="871421" y="0"/>
                  </a:cubicBezTo>
                  <a:lnTo>
                    <a:pt x="870151" y="0"/>
                  </a:lnTo>
                  <a:lnTo>
                    <a:pt x="10162" y="425552"/>
                  </a:lnTo>
                  <a:lnTo>
                    <a:pt x="0" y="430633"/>
                  </a:lnTo>
                  <a:cubicBezTo>
                    <a:pt x="3811" y="428093"/>
                    <a:pt x="8892" y="429363"/>
                    <a:pt x="10162" y="433174"/>
                  </a:cubicBezTo>
                  <a:cubicBezTo>
                    <a:pt x="10162" y="433174"/>
                    <a:pt x="10162" y="433174"/>
                    <a:pt x="10162" y="433174"/>
                  </a:cubicBezTo>
                  <a:close/>
                </a:path>
              </a:pathLst>
            </a:custGeom>
            <a:solidFill>
              <a:srgbClr val="000000"/>
            </a:solidFill>
            <a:ln w="12688" cap="flat">
              <a:noFill/>
              <a:prstDash val="solid"/>
              <a:miter/>
            </a:ln>
          </p:spPr>
          <p:txBody>
            <a:bodyPr rtlCol="0" anchor="ctr"/>
            <a:lstStyle/>
            <a:p>
              <a:endParaRPr lang="en-US" dirty="0"/>
            </a:p>
          </p:txBody>
        </p:sp>
        <p:sp>
          <p:nvSpPr>
            <p:cNvPr id="335" name="Freeform: Shape 334">
              <a:extLst>
                <a:ext uri="{FF2B5EF4-FFF2-40B4-BE49-F238E27FC236}">
                  <a16:creationId xmlns:a16="http://schemas.microsoft.com/office/drawing/2014/main" id="{2587631A-62A9-4F0D-AAAF-2BC3C2D84991}"/>
                </a:ext>
              </a:extLst>
            </p:cNvPr>
            <p:cNvSpPr/>
            <p:nvPr/>
          </p:nvSpPr>
          <p:spPr>
            <a:xfrm>
              <a:off x="1105154" y="464455"/>
              <a:ext cx="260886" cy="136398"/>
            </a:xfrm>
            <a:custGeom>
              <a:avLst/>
              <a:gdLst>
                <a:gd name="connsiteX0" fmla="*/ 10162 w 260886"/>
                <a:gd name="connsiteY0" fmla="*/ 131318 h 136398"/>
                <a:gd name="connsiteX1" fmla="*/ 10162 w 260886"/>
                <a:gd name="connsiteY1" fmla="*/ 136399 h 136398"/>
                <a:gd name="connsiteX2" fmla="*/ 25406 w 260886"/>
                <a:gd name="connsiteY2" fmla="*/ 128777 h 136398"/>
                <a:gd name="connsiteX3" fmla="*/ 256599 w 260886"/>
                <a:gd name="connsiteY3" fmla="*/ 14450 h 136398"/>
                <a:gd name="connsiteX4" fmla="*/ 260410 w 260886"/>
                <a:gd name="connsiteY4" fmla="*/ 4287 h 136398"/>
                <a:gd name="connsiteX5" fmla="*/ 250248 w 260886"/>
                <a:gd name="connsiteY5" fmla="*/ 476 h 136398"/>
                <a:gd name="connsiteX6" fmla="*/ 250248 w 260886"/>
                <a:gd name="connsiteY6" fmla="*/ 476 h 136398"/>
                <a:gd name="connsiteX7" fmla="*/ 245167 w 260886"/>
                <a:gd name="connsiteY7" fmla="*/ 3017 h 136398"/>
                <a:gd name="connsiteX8" fmla="*/ 0 w 260886"/>
                <a:gd name="connsiteY8" fmla="*/ 124966 h 136398"/>
                <a:gd name="connsiteX9" fmla="*/ 0 w 260886"/>
                <a:gd name="connsiteY9" fmla="*/ 124966 h 136398"/>
                <a:gd name="connsiteX10" fmla="*/ 2541 w 260886"/>
                <a:gd name="connsiteY10" fmla="*/ 123696 h 136398"/>
                <a:gd name="connsiteX11" fmla="*/ 10162 w 260886"/>
                <a:gd name="connsiteY11" fmla="*/ 131318 h 13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886" h="136398">
                  <a:moveTo>
                    <a:pt x="10162" y="131318"/>
                  </a:moveTo>
                  <a:lnTo>
                    <a:pt x="10162" y="136399"/>
                  </a:lnTo>
                  <a:lnTo>
                    <a:pt x="25406" y="128777"/>
                  </a:lnTo>
                  <a:lnTo>
                    <a:pt x="256599" y="14450"/>
                  </a:lnTo>
                  <a:cubicBezTo>
                    <a:pt x="260410" y="13179"/>
                    <a:pt x="261680" y="8098"/>
                    <a:pt x="260410" y="4287"/>
                  </a:cubicBezTo>
                  <a:cubicBezTo>
                    <a:pt x="259140" y="476"/>
                    <a:pt x="254059" y="-794"/>
                    <a:pt x="250248" y="476"/>
                  </a:cubicBezTo>
                  <a:cubicBezTo>
                    <a:pt x="250248" y="476"/>
                    <a:pt x="250248" y="476"/>
                    <a:pt x="250248" y="476"/>
                  </a:cubicBezTo>
                  <a:lnTo>
                    <a:pt x="245167" y="3017"/>
                  </a:lnTo>
                  <a:lnTo>
                    <a:pt x="0" y="124966"/>
                  </a:lnTo>
                  <a:lnTo>
                    <a:pt x="0" y="124966"/>
                  </a:lnTo>
                  <a:cubicBezTo>
                    <a:pt x="1270" y="124966"/>
                    <a:pt x="1270" y="123696"/>
                    <a:pt x="2541" y="123696"/>
                  </a:cubicBezTo>
                  <a:cubicBezTo>
                    <a:pt x="6351" y="123696"/>
                    <a:pt x="10162" y="127507"/>
                    <a:pt x="10162" y="131318"/>
                  </a:cubicBezTo>
                  <a:close/>
                </a:path>
              </a:pathLst>
            </a:custGeom>
            <a:solidFill>
              <a:srgbClr val="000000"/>
            </a:solidFill>
            <a:ln w="12688" cap="flat">
              <a:noFill/>
              <a:prstDash val="solid"/>
              <a:miter/>
            </a:ln>
          </p:spPr>
          <p:txBody>
            <a:bodyPr rtlCol="0" anchor="ctr"/>
            <a:lstStyle/>
            <a:p>
              <a:endParaRPr lang="en-US" dirty="0"/>
            </a:p>
          </p:txBody>
        </p:sp>
        <p:sp>
          <p:nvSpPr>
            <p:cNvPr id="336" name="Freeform: Shape 335">
              <a:extLst>
                <a:ext uri="{FF2B5EF4-FFF2-40B4-BE49-F238E27FC236}">
                  <a16:creationId xmlns:a16="http://schemas.microsoft.com/office/drawing/2014/main" id="{9D629037-47C1-4F5D-96FF-6A32D0C2E221}"/>
                </a:ext>
              </a:extLst>
            </p:cNvPr>
            <p:cNvSpPr/>
            <p:nvPr/>
          </p:nvSpPr>
          <p:spPr>
            <a:xfrm>
              <a:off x="1101343" y="590691"/>
              <a:ext cx="1270" cy="3810"/>
            </a:xfrm>
            <a:custGeom>
              <a:avLst/>
              <a:gdLst>
                <a:gd name="connsiteX0" fmla="*/ 1270 w 1270"/>
                <a:gd name="connsiteY0" fmla="*/ 0 h 3810"/>
                <a:gd name="connsiteX1" fmla="*/ 1270 w 1270"/>
                <a:gd name="connsiteY1" fmla="*/ 0 h 3810"/>
                <a:gd name="connsiteX2" fmla="*/ 0 w 1270"/>
                <a:gd name="connsiteY2" fmla="*/ 2541 h 3810"/>
                <a:gd name="connsiteX3" fmla="*/ 0 w 1270"/>
                <a:gd name="connsiteY3" fmla="*/ 3811 h 3810"/>
                <a:gd name="connsiteX4" fmla="*/ 1270 w 1270"/>
                <a:gd name="connsiteY4" fmla="*/ 0 h 3810"/>
                <a:gd name="connsiteX5" fmla="*/ 1270 w 1270"/>
                <a:gd name="connsiteY5" fmla="*/ 0 h 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 h="3810">
                  <a:moveTo>
                    <a:pt x="1270" y="0"/>
                  </a:moveTo>
                  <a:lnTo>
                    <a:pt x="1270" y="0"/>
                  </a:lnTo>
                  <a:cubicBezTo>
                    <a:pt x="0" y="1270"/>
                    <a:pt x="0" y="1270"/>
                    <a:pt x="0" y="2541"/>
                  </a:cubicBezTo>
                  <a:cubicBezTo>
                    <a:pt x="0" y="2541"/>
                    <a:pt x="0" y="3811"/>
                    <a:pt x="0" y="3811"/>
                  </a:cubicBezTo>
                  <a:cubicBezTo>
                    <a:pt x="1270" y="1270"/>
                    <a:pt x="1270" y="1270"/>
                    <a:pt x="1270" y="0"/>
                  </a:cubicBezTo>
                  <a:lnTo>
                    <a:pt x="1270" y="0"/>
                  </a:lnTo>
                  <a:close/>
                </a:path>
              </a:pathLst>
            </a:custGeom>
            <a:solidFill>
              <a:srgbClr val="000000"/>
            </a:solidFill>
            <a:ln w="12688" cap="flat">
              <a:noFill/>
              <a:prstDash val="solid"/>
              <a:miter/>
            </a:ln>
          </p:spPr>
          <p:txBody>
            <a:bodyPr rtlCol="0" anchor="ctr"/>
            <a:lstStyle/>
            <a:p>
              <a:endParaRPr lang="en-US" dirty="0"/>
            </a:p>
          </p:txBody>
        </p:sp>
        <p:sp>
          <p:nvSpPr>
            <p:cNvPr id="337" name="Freeform: Shape 336">
              <a:extLst>
                <a:ext uri="{FF2B5EF4-FFF2-40B4-BE49-F238E27FC236}">
                  <a16:creationId xmlns:a16="http://schemas.microsoft.com/office/drawing/2014/main" id="{0E8E4DC7-2A63-4F71-B0A6-A63A50B07B1A}"/>
                </a:ext>
              </a:extLst>
            </p:cNvPr>
            <p:cNvSpPr/>
            <p:nvPr/>
          </p:nvSpPr>
          <p:spPr>
            <a:xfrm>
              <a:off x="1100391" y="594502"/>
              <a:ext cx="952" cy="2540"/>
            </a:xfrm>
            <a:custGeom>
              <a:avLst/>
              <a:gdLst>
                <a:gd name="connsiteX0" fmla="*/ 953 w 952"/>
                <a:gd name="connsiteY0" fmla="*/ 0 h 2540"/>
                <a:gd name="connsiteX1" fmla="*/ 953 w 952"/>
                <a:gd name="connsiteY1" fmla="*/ 0 h 2540"/>
                <a:gd name="connsiteX2" fmla="*/ 953 w 952"/>
                <a:gd name="connsiteY2" fmla="*/ 2541 h 2540"/>
                <a:gd name="connsiteX3" fmla="*/ 953 w 952"/>
                <a:gd name="connsiteY3" fmla="*/ 0 h 2540"/>
                <a:gd name="connsiteX4" fmla="*/ 953 w 952"/>
                <a:gd name="connsiteY4" fmla="*/ 0 h 2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 h="2540">
                  <a:moveTo>
                    <a:pt x="953" y="0"/>
                  </a:moveTo>
                  <a:cubicBezTo>
                    <a:pt x="953" y="0"/>
                    <a:pt x="953" y="1270"/>
                    <a:pt x="953" y="0"/>
                  </a:cubicBezTo>
                  <a:cubicBezTo>
                    <a:pt x="953" y="1270"/>
                    <a:pt x="953" y="2541"/>
                    <a:pt x="953" y="2541"/>
                  </a:cubicBezTo>
                  <a:cubicBezTo>
                    <a:pt x="-318" y="1270"/>
                    <a:pt x="-318" y="0"/>
                    <a:pt x="953" y="0"/>
                  </a:cubicBezTo>
                  <a:lnTo>
                    <a:pt x="953" y="0"/>
                  </a:lnTo>
                  <a:close/>
                </a:path>
              </a:pathLst>
            </a:custGeom>
            <a:solidFill>
              <a:srgbClr val="000000"/>
            </a:solidFill>
            <a:ln w="12688" cap="flat">
              <a:noFill/>
              <a:prstDash val="solid"/>
              <a:miter/>
            </a:ln>
          </p:spPr>
          <p:txBody>
            <a:bodyPr rtlCol="0" anchor="ctr"/>
            <a:lstStyle/>
            <a:p>
              <a:endParaRPr lang="en-US" dirty="0"/>
            </a:p>
          </p:txBody>
        </p:sp>
        <p:sp>
          <p:nvSpPr>
            <p:cNvPr id="338" name="Freeform: Shape 337">
              <a:extLst>
                <a:ext uri="{FF2B5EF4-FFF2-40B4-BE49-F238E27FC236}">
                  <a16:creationId xmlns:a16="http://schemas.microsoft.com/office/drawing/2014/main" id="{B235E4AC-7BEC-4EBE-AB68-37E4B13D1981}"/>
                </a:ext>
              </a:extLst>
            </p:cNvPr>
            <p:cNvSpPr/>
            <p:nvPr/>
          </p:nvSpPr>
          <p:spPr>
            <a:xfrm>
              <a:off x="2851807" y="786318"/>
              <a:ext cx="16513" cy="44460"/>
            </a:xfrm>
            <a:custGeom>
              <a:avLst/>
              <a:gdLst>
                <a:gd name="connsiteX0" fmla="*/ 2541 w 16513"/>
                <a:gd name="connsiteY0" fmla="*/ 40650 h 44460"/>
                <a:gd name="connsiteX1" fmla="*/ 8892 w 16513"/>
                <a:gd name="connsiteY1" fmla="*/ 44461 h 44460"/>
                <a:gd name="connsiteX2" fmla="*/ 16514 w 16513"/>
                <a:gd name="connsiteY2" fmla="*/ 36839 h 44460"/>
                <a:gd name="connsiteX3" fmla="*/ 15243 w 16513"/>
                <a:gd name="connsiteY3" fmla="*/ 8892 h 44460"/>
                <a:gd name="connsiteX4" fmla="*/ 15243 w 16513"/>
                <a:gd name="connsiteY4" fmla="*/ 0 h 44460"/>
                <a:gd name="connsiteX5" fmla="*/ 7622 w 16513"/>
                <a:gd name="connsiteY5" fmla="*/ 7622 h 44460"/>
                <a:gd name="connsiteX6" fmla="*/ 0 w 16513"/>
                <a:gd name="connsiteY6" fmla="*/ 0 h 44460"/>
                <a:gd name="connsiteX7" fmla="*/ 1270 w 16513"/>
                <a:gd name="connsiteY7" fmla="*/ 36839 h 44460"/>
                <a:gd name="connsiteX8" fmla="*/ 2541 w 16513"/>
                <a:gd name="connsiteY8" fmla="*/ 40650 h 4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 h="44460">
                  <a:moveTo>
                    <a:pt x="2541" y="40650"/>
                  </a:moveTo>
                  <a:cubicBezTo>
                    <a:pt x="3811" y="43190"/>
                    <a:pt x="6351" y="44461"/>
                    <a:pt x="8892" y="44461"/>
                  </a:cubicBezTo>
                  <a:cubicBezTo>
                    <a:pt x="12703" y="44461"/>
                    <a:pt x="16514" y="40650"/>
                    <a:pt x="16514" y="36839"/>
                  </a:cubicBezTo>
                  <a:lnTo>
                    <a:pt x="15243" y="8892"/>
                  </a:lnTo>
                  <a:lnTo>
                    <a:pt x="15243" y="0"/>
                  </a:lnTo>
                  <a:cubicBezTo>
                    <a:pt x="15243" y="3811"/>
                    <a:pt x="11433" y="7622"/>
                    <a:pt x="7622" y="7622"/>
                  </a:cubicBezTo>
                  <a:cubicBezTo>
                    <a:pt x="3811" y="7622"/>
                    <a:pt x="0" y="3811"/>
                    <a:pt x="0" y="0"/>
                  </a:cubicBezTo>
                  <a:lnTo>
                    <a:pt x="1270" y="36839"/>
                  </a:lnTo>
                  <a:cubicBezTo>
                    <a:pt x="1270" y="38109"/>
                    <a:pt x="2541" y="39379"/>
                    <a:pt x="2541" y="40650"/>
                  </a:cubicBezTo>
                  <a:close/>
                </a:path>
              </a:pathLst>
            </a:custGeom>
            <a:solidFill>
              <a:srgbClr val="000000"/>
            </a:solidFill>
            <a:ln w="12688"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A5B6BFC9-D59A-4D56-88AE-2E72ED3582CF}"/>
                </a:ext>
              </a:extLst>
            </p:cNvPr>
            <p:cNvSpPr/>
            <p:nvPr/>
          </p:nvSpPr>
          <p:spPr>
            <a:xfrm>
              <a:off x="2823861" y="139733"/>
              <a:ext cx="43189" cy="652936"/>
            </a:xfrm>
            <a:custGeom>
              <a:avLst/>
              <a:gdLst>
                <a:gd name="connsiteX0" fmla="*/ 6351 w 43189"/>
                <a:gd name="connsiteY0" fmla="*/ 1270 h 652936"/>
                <a:gd name="connsiteX1" fmla="*/ 6351 w 43189"/>
                <a:gd name="connsiteY1" fmla="*/ 1270 h 652936"/>
                <a:gd name="connsiteX2" fmla="*/ 5081 w 43189"/>
                <a:gd name="connsiteY2" fmla="*/ 1270 h 652936"/>
                <a:gd name="connsiteX3" fmla="*/ 3811 w 43189"/>
                <a:gd name="connsiteY3" fmla="*/ 1270 h 652936"/>
                <a:gd name="connsiteX4" fmla="*/ 0 w 43189"/>
                <a:gd name="connsiteY4" fmla="*/ 8892 h 652936"/>
                <a:gd name="connsiteX5" fmla="*/ 0 w 43189"/>
                <a:gd name="connsiteY5" fmla="*/ 20325 h 652936"/>
                <a:gd name="connsiteX6" fmla="*/ 27946 w 43189"/>
                <a:gd name="connsiteY6" fmla="*/ 645315 h 652936"/>
                <a:gd name="connsiteX7" fmla="*/ 27946 w 43189"/>
                <a:gd name="connsiteY7" fmla="*/ 645315 h 652936"/>
                <a:gd name="connsiteX8" fmla="*/ 35568 w 43189"/>
                <a:gd name="connsiteY8" fmla="*/ 652937 h 652936"/>
                <a:gd name="connsiteX9" fmla="*/ 43190 w 43189"/>
                <a:gd name="connsiteY9" fmla="*/ 645315 h 652936"/>
                <a:gd name="connsiteX10" fmla="*/ 43190 w 43189"/>
                <a:gd name="connsiteY10" fmla="*/ 638963 h 652936"/>
                <a:gd name="connsiteX11" fmla="*/ 15243 w 43189"/>
                <a:gd name="connsiteY11" fmla="*/ 7622 h 652936"/>
                <a:gd name="connsiteX12" fmla="*/ 15243 w 43189"/>
                <a:gd name="connsiteY12" fmla="*/ 7622 h 652936"/>
                <a:gd name="connsiteX13" fmla="*/ 15243 w 43189"/>
                <a:gd name="connsiteY13" fmla="*/ 6352 h 652936"/>
                <a:gd name="connsiteX14" fmla="*/ 15243 w 43189"/>
                <a:gd name="connsiteY14" fmla="*/ 5081 h 652936"/>
                <a:gd name="connsiteX15" fmla="*/ 15243 w 43189"/>
                <a:gd name="connsiteY15" fmla="*/ 3811 h 652936"/>
                <a:gd name="connsiteX16" fmla="*/ 13973 w 43189"/>
                <a:gd name="connsiteY16" fmla="*/ 2541 h 652936"/>
                <a:gd name="connsiteX17" fmla="*/ 13973 w 43189"/>
                <a:gd name="connsiteY17" fmla="*/ 2541 h 652936"/>
                <a:gd name="connsiteX18" fmla="*/ 13973 w 43189"/>
                <a:gd name="connsiteY18" fmla="*/ 1270 h 652936"/>
                <a:gd name="connsiteX19" fmla="*/ 12703 w 43189"/>
                <a:gd name="connsiteY19" fmla="*/ 0 h 652936"/>
                <a:gd name="connsiteX20" fmla="*/ 12703 w 43189"/>
                <a:gd name="connsiteY20" fmla="*/ 0 h 652936"/>
                <a:gd name="connsiteX21" fmla="*/ 11433 w 43189"/>
                <a:gd name="connsiteY21" fmla="*/ 0 h 652936"/>
                <a:gd name="connsiteX22" fmla="*/ 10162 w 43189"/>
                <a:gd name="connsiteY22" fmla="*/ 0 h 652936"/>
                <a:gd name="connsiteX23" fmla="*/ 6351 w 43189"/>
                <a:gd name="connsiteY23" fmla="*/ 1270 h 652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189" h="652936">
                  <a:moveTo>
                    <a:pt x="6351" y="1270"/>
                  </a:moveTo>
                  <a:lnTo>
                    <a:pt x="6351" y="1270"/>
                  </a:lnTo>
                  <a:lnTo>
                    <a:pt x="5081" y="1270"/>
                  </a:lnTo>
                  <a:lnTo>
                    <a:pt x="3811" y="1270"/>
                  </a:lnTo>
                  <a:cubicBezTo>
                    <a:pt x="1270" y="2541"/>
                    <a:pt x="0" y="5081"/>
                    <a:pt x="0" y="8892"/>
                  </a:cubicBezTo>
                  <a:lnTo>
                    <a:pt x="0" y="20325"/>
                  </a:lnTo>
                  <a:lnTo>
                    <a:pt x="27946" y="645315"/>
                  </a:lnTo>
                  <a:lnTo>
                    <a:pt x="27946" y="645315"/>
                  </a:lnTo>
                  <a:cubicBezTo>
                    <a:pt x="27946" y="649126"/>
                    <a:pt x="31757" y="652937"/>
                    <a:pt x="35568" y="652937"/>
                  </a:cubicBezTo>
                  <a:cubicBezTo>
                    <a:pt x="39379" y="652937"/>
                    <a:pt x="43190" y="649126"/>
                    <a:pt x="43190" y="645315"/>
                  </a:cubicBezTo>
                  <a:lnTo>
                    <a:pt x="43190" y="638963"/>
                  </a:lnTo>
                  <a:lnTo>
                    <a:pt x="15243" y="7622"/>
                  </a:lnTo>
                  <a:lnTo>
                    <a:pt x="15243" y="7622"/>
                  </a:lnTo>
                  <a:cubicBezTo>
                    <a:pt x="15243" y="7622"/>
                    <a:pt x="15243" y="6352"/>
                    <a:pt x="15243" y="6352"/>
                  </a:cubicBezTo>
                  <a:cubicBezTo>
                    <a:pt x="15243" y="6352"/>
                    <a:pt x="15243" y="6352"/>
                    <a:pt x="15243" y="5081"/>
                  </a:cubicBezTo>
                  <a:cubicBezTo>
                    <a:pt x="15243" y="5081"/>
                    <a:pt x="15243" y="5081"/>
                    <a:pt x="15243" y="3811"/>
                  </a:cubicBezTo>
                  <a:lnTo>
                    <a:pt x="13973" y="2541"/>
                  </a:lnTo>
                  <a:lnTo>
                    <a:pt x="13973" y="2541"/>
                  </a:lnTo>
                  <a:lnTo>
                    <a:pt x="13973" y="1270"/>
                  </a:lnTo>
                  <a:cubicBezTo>
                    <a:pt x="13973" y="1270"/>
                    <a:pt x="12703" y="1270"/>
                    <a:pt x="12703" y="0"/>
                  </a:cubicBezTo>
                  <a:lnTo>
                    <a:pt x="12703" y="0"/>
                  </a:lnTo>
                  <a:lnTo>
                    <a:pt x="11433" y="0"/>
                  </a:lnTo>
                  <a:cubicBezTo>
                    <a:pt x="11433" y="0"/>
                    <a:pt x="10162" y="0"/>
                    <a:pt x="10162" y="0"/>
                  </a:cubicBezTo>
                  <a:lnTo>
                    <a:pt x="6351" y="1270"/>
                  </a:lnTo>
                  <a:close/>
                </a:path>
              </a:pathLst>
            </a:custGeom>
            <a:solidFill>
              <a:srgbClr val="000000"/>
            </a:solidFill>
            <a:ln w="12688"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7B4E0B4D-621A-4C57-A845-9CFD05E291EA}"/>
                </a:ext>
              </a:extLst>
            </p:cNvPr>
            <p:cNvSpPr/>
            <p:nvPr/>
          </p:nvSpPr>
          <p:spPr>
            <a:xfrm>
              <a:off x="1152155" y="1233466"/>
              <a:ext cx="19054" cy="59704"/>
            </a:xfrm>
            <a:custGeom>
              <a:avLst/>
              <a:gdLst>
                <a:gd name="connsiteX0" fmla="*/ 12703 w 19054"/>
                <a:gd name="connsiteY0" fmla="*/ 59704 h 59704"/>
                <a:gd name="connsiteX1" fmla="*/ 19054 w 19054"/>
                <a:gd name="connsiteY1" fmla="*/ 53353 h 59704"/>
                <a:gd name="connsiteX2" fmla="*/ 19054 w 19054"/>
                <a:gd name="connsiteY2" fmla="*/ 50812 h 59704"/>
                <a:gd name="connsiteX3" fmla="*/ 15244 w 19054"/>
                <a:gd name="connsiteY3" fmla="*/ 0 h 59704"/>
                <a:gd name="connsiteX4" fmla="*/ 7622 w 19054"/>
                <a:gd name="connsiteY4" fmla="*/ 7622 h 59704"/>
                <a:gd name="connsiteX5" fmla="*/ 0 w 19054"/>
                <a:gd name="connsiteY5" fmla="*/ 1270 h 59704"/>
                <a:gd name="connsiteX6" fmla="*/ 1270 w 19054"/>
                <a:gd name="connsiteY6" fmla="*/ 12703 h 59704"/>
                <a:gd name="connsiteX7" fmla="*/ 5081 w 19054"/>
                <a:gd name="connsiteY7" fmla="*/ 52082 h 59704"/>
                <a:gd name="connsiteX8" fmla="*/ 12703 w 19054"/>
                <a:gd name="connsiteY8" fmla="*/ 59704 h 59704"/>
                <a:gd name="connsiteX9" fmla="*/ 12703 w 19054"/>
                <a:gd name="connsiteY9" fmla="*/ 59704 h 5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4" h="59704">
                  <a:moveTo>
                    <a:pt x="12703" y="59704"/>
                  </a:moveTo>
                  <a:cubicBezTo>
                    <a:pt x="16514" y="59704"/>
                    <a:pt x="19054" y="57164"/>
                    <a:pt x="19054" y="53353"/>
                  </a:cubicBezTo>
                  <a:cubicBezTo>
                    <a:pt x="19054" y="52082"/>
                    <a:pt x="19054" y="52082"/>
                    <a:pt x="19054" y="50812"/>
                  </a:cubicBezTo>
                  <a:lnTo>
                    <a:pt x="15244" y="0"/>
                  </a:lnTo>
                  <a:cubicBezTo>
                    <a:pt x="15244" y="3811"/>
                    <a:pt x="11433" y="7622"/>
                    <a:pt x="7622" y="7622"/>
                  </a:cubicBezTo>
                  <a:cubicBezTo>
                    <a:pt x="3811" y="7622"/>
                    <a:pt x="1270" y="5081"/>
                    <a:pt x="0" y="1270"/>
                  </a:cubicBezTo>
                  <a:lnTo>
                    <a:pt x="1270" y="12703"/>
                  </a:lnTo>
                  <a:lnTo>
                    <a:pt x="5081" y="52082"/>
                  </a:lnTo>
                  <a:cubicBezTo>
                    <a:pt x="3811" y="55893"/>
                    <a:pt x="7622" y="59704"/>
                    <a:pt x="12703" y="59704"/>
                  </a:cubicBezTo>
                  <a:cubicBezTo>
                    <a:pt x="11433" y="59704"/>
                    <a:pt x="11433" y="59704"/>
                    <a:pt x="12703" y="59704"/>
                  </a:cubicBezTo>
                  <a:close/>
                </a:path>
              </a:pathLst>
            </a:custGeom>
            <a:solidFill>
              <a:srgbClr val="000000"/>
            </a:solidFill>
            <a:ln w="12688"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13BEB52-3D6C-4ECE-9A54-D6D7F0662516}"/>
                </a:ext>
              </a:extLst>
            </p:cNvPr>
            <p:cNvSpPr/>
            <p:nvPr/>
          </p:nvSpPr>
          <p:spPr>
            <a:xfrm>
              <a:off x="1102614" y="589172"/>
              <a:ext cx="63763" cy="653185"/>
            </a:xfrm>
            <a:custGeom>
              <a:avLst/>
              <a:gdLst>
                <a:gd name="connsiteX0" fmla="*/ 57163 w 63763"/>
                <a:gd name="connsiteY0" fmla="*/ 653186 h 653185"/>
                <a:gd name="connsiteX1" fmla="*/ 63515 w 63763"/>
                <a:gd name="connsiteY1" fmla="*/ 645564 h 653185"/>
                <a:gd name="connsiteX2" fmla="*/ 63515 w 63763"/>
                <a:gd name="connsiteY2" fmla="*/ 645564 h 653185"/>
                <a:gd name="connsiteX3" fmla="*/ 12703 w 63763"/>
                <a:gd name="connsiteY3" fmla="*/ 16763 h 653185"/>
                <a:gd name="connsiteX4" fmla="*/ 12703 w 63763"/>
                <a:gd name="connsiteY4" fmla="*/ 11682 h 653185"/>
                <a:gd name="connsiteX5" fmla="*/ 12703 w 63763"/>
                <a:gd name="connsiteY5" fmla="*/ 6601 h 653185"/>
                <a:gd name="connsiteX6" fmla="*/ 5081 w 63763"/>
                <a:gd name="connsiteY6" fmla="*/ 249 h 653185"/>
                <a:gd name="connsiteX7" fmla="*/ 5081 w 63763"/>
                <a:gd name="connsiteY7" fmla="*/ 249 h 653185"/>
                <a:gd name="connsiteX8" fmla="*/ 2541 w 63763"/>
                <a:gd name="connsiteY8" fmla="*/ 1519 h 653185"/>
                <a:gd name="connsiteX9" fmla="*/ 2541 w 63763"/>
                <a:gd name="connsiteY9" fmla="*/ 1519 h 653185"/>
                <a:gd name="connsiteX10" fmla="*/ 2541 w 63763"/>
                <a:gd name="connsiteY10" fmla="*/ 1519 h 653185"/>
                <a:gd name="connsiteX11" fmla="*/ 0 w 63763"/>
                <a:gd name="connsiteY11" fmla="*/ 5330 h 653185"/>
                <a:gd name="connsiteX12" fmla="*/ 0 w 63763"/>
                <a:gd name="connsiteY12" fmla="*/ 5330 h 653185"/>
                <a:gd name="connsiteX13" fmla="*/ 0 w 63763"/>
                <a:gd name="connsiteY13" fmla="*/ 7871 h 653185"/>
                <a:gd name="connsiteX14" fmla="*/ 0 w 63763"/>
                <a:gd name="connsiteY14" fmla="*/ 7871 h 653185"/>
                <a:gd name="connsiteX15" fmla="*/ 50812 w 63763"/>
                <a:gd name="connsiteY15" fmla="*/ 641753 h 653185"/>
                <a:gd name="connsiteX16" fmla="*/ 50812 w 63763"/>
                <a:gd name="connsiteY16" fmla="*/ 646834 h 653185"/>
                <a:gd name="connsiteX17" fmla="*/ 57163 w 63763"/>
                <a:gd name="connsiteY17" fmla="*/ 653186 h 65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763" h="653185">
                  <a:moveTo>
                    <a:pt x="57163" y="653186"/>
                  </a:moveTo>
                  <a:cubicBezTo>
                    <a:pt x="60974" y="653186"/>
                    <a:pt x="64785" y="649375"/>
                    <a:pt x="63515" y="645564"/>
                  </a:cubicBezTo>
                  <a:cubicBezTo>
                    <a:pt x="63515" y="645564"/>
                    <a:pt x="63515" y="645564"/>
                    <a:pt x="63515" y="645564"/>
                  </a:cubicBezTo>
                  <a:lnTo>
                    <a:pt x="12703" y="16763"/>
                  </a:lnTo>
                  <a:lnTo>
                    <a:pt x="12703" y="11682"/>
                  </a:lnTo>
                  <a:lnTo>
                    <a:pt x="12703" y="6601"/>
                  </a:lnTo>
                  <a:cubicBezTo>
                    <a:pt x="12703" y="2790"/>
                    <a:pt x="8892" y="-1021"/>
                    <a:pt x="5081" y="249"/>
                  </a:cubicBezTo>
                  <a:cubicBezTo>
                    <a:pt x="5081" y="249"/>
                    <a:pt x="5081" y="249"/>
                    <a:pt x="5081" y="249"/>
                  </a:cubicBezTo>
                  <a:cubicBezTo>
                    <a:pt x="3811" y="249"/>
                    <a:pt x="2541" y="249"/>
                    <a:pt x="2541" y="1519"/>
                  </a:cubicBezTo>
                  <a:lnTo>
                    <a:pt x="2541" y="1519"/>
                  </a:lnTo>
                  <a:lnTo>
                    <a:pt x="2541" y="1519"/>
                  </a:lnTo>
                  <a:cubicBezTo>
                    <a:pt x="1270" y="2790"/>
                    <a:pt x="1270" y="4060"/>
                    <a:pt x="0" y="5330"/>
                  </a:cubicBezTo>
                  <a:lnTo>
                    <a:pt x="0" y="5330"/>
                  </a:lnTo>
                  <a:cubicBezTo>
                    <a:pt x="0" y="6601"/>
                    <a:pt x="0" y="6601"/>
                    <a:pt x="0" y="7871"/>
                  </a:cubicBezTo>
                  <a:lnTo>
                    <a:pt x="0" y="7871"/>
                  </a:lnTo>
                  <a:lnTo>
                    <a:pt x="50812" y="641753"/>
                  </a:lnTo>
                  <a:lnTo>
                    <a:pt x="50812" y="646834"/>
                  </a:lnTo>
                  <a:cubicBezTo>
                    <a:pt x="50812" y="649375"/>
                    <a:pt x="53352" y="653186"/>
                    <a:pt x="57163" y="653186"/>
                  </a:cubicBezTo>
                  <a:close/>
                </a:path>
              </a:pathLst>
            </a:custGeom>
            <a:solidFill>
              <a:srgbClr val="000000"/>
            </a:solidFill>
            <a:ln w="12688"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41B7239B-E056-4524-A680-59F891FAEB79}"/>
                </a:ext>
              </a:extLst>
            </p:cNvPr>
            <p:cNvSpPr/>
            <p:nvPr/>
          </p:nvSpPr>
          <p:spPr>
            <a:xfrm>
              <a:off x="4456187" y="6375329"/>
              <a:ext cx="63514" cy="32088"/>
            </a:xfrm>
            <a:custGeom>
              <a:avLst/>
              <a:gdLst>
                <a:gd name="connsiteX0" fmla="*/ 53352 w 63514"/>
                <a:gd name="connsiteY0" fmla="*/ 23196 h 32088"/>
                <a:gd name="connsiteX1" fmla="*/ 63515 w 63514"/>
                <a:gd name="connsiteY1" fmla="*/ 18115 h 32088"/>
                <a:gd name="connsiteX2" fmla="*/ 53352 w 63514"/>
                <a:gd name="connsiteY2" fmla="*/ 14304 h 32088"/>
                <a:gd name="connsiteX3" fmla="*/ 13973 w 63514"/>
                <a:gd name="connsiteY3" fmla="*/ 1601 h 32088"/>
                <a:gd name="connsiteX4" fmla="*/ 8892 w 63514"/>
                <a:gd name="connsiteY4" fmla="*/ 330 h 32088"/>
                <a:gd name="connsiteX5" fmla="*/ 0 w 63514"/>
                <a:gd name="connsiteY5" fmla="*/ 5412 h 32088"/>
                <a:gd name="connsiteX6" fmla="*/ 0 w 63514"/>
                <a:gd name="connsiteY6" fmla="*/ 5412 h 32088"/>
                <a:gd name="connsiteX7" fmla="*/ 0 w 63514"/>
                <a:gd name="connsiteY7" fmla="*/ 7952 h 32088"/>
                <a:gd name="connsiteX8" fmla="*/ 0 w 63514"/>
                <a:gd name="connsiteY8" fmla="*/ 9223 h 32088"/>
                <a:gd name="connsiteX9" fmla="*/ 0 w 63514"/>
                <a:gd name="connsiteY9" fmla="*/ 10493 h 32088"/>
                <a:gd name="connsiteX10" fmla="*/ 1270 w 63514"/>
                <a:gd name="connsiteY10" fmla="*/ 11763 h 32088"/>
                <a:gd name="connsiteX11" fmla="*/ 2541 w 63514"/>
                <a:gd name="connsiteY11" fmla="*/ 13034 h 32088"/>
                <a:gd name="connsiteX12" fmla="*/ 3811 w 63514"/>
                <a:gd name="connsiteY12" fmla="*/ 13034 h 32088"/>
                <a:gd name="connsiteX13" fmla="*/ 5081 w 63514"/>
                <a:gd name="connsiteY13" fmla="*/ 14304 h 32088"/>
                <a:gd name="connsiteX14" fmla="*/ 5081 w 63514"/>
                <a:gd name="connsiteY14" fmla="*/ 14304 h 32088"/>
                <a:gd name="connsiteX15" fmla="*/ 8892 w 63514"/>
                <a:gd name="connsiteY15" fmla="*/ 15574 h 32088"/>
                <a:gd name="connsiteX16" fmla="*/ 59704 w 63514"/>
                <a:gd name="connsiteY16" fmla="*/ 32088 h 32088"/>
                <a:gd name="connsiteX17" fmla="*/ 53352 w 63514"/>
                <a:gd name="connsiteY17" fmla="*/ 23196 h 3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514" h="32088">
                  <a:moveTo>
                    <a:pt x="53352" y="23196"/>
                  </a:moveTo>
                  <a:cubicBezTo>
                    <a:pt x="54623" y="19385"/>
                    <a:pt x="58434" y="16845"/>
                    <a:pt x="63515" y="18115"/>
                  </a:cubicBezTo>
                  <a:lnTo>
                    <a:pt x="53352" y="14304"/>
                  </a:lnTo>
                  <a:lnTo>
                    <a:pt x="13973" y="1601"/>
                  </a:lnTo>
                  <a:lnTo>
                    <a:pt x="8892" y="330"/>
                  </a:lnTo>
                  <a:cubicBezTo>
                    <a:pt x="5081" y="-940"/>
                    <a:pt x="1270" y="1601"/>
                    <a:pt x="0" y="5412"/>
                  </a:cubicBezTo>
                  <a:cubicBezTo>
                    <a:pt x="0" y="5412"/>
                    <a:pt x="0" y="5412"/>
                    <a:pt x="0" y="5412"/>
                  </a:cubicBezTo>
                  <a:cubicBezTo>
                    <a:pt x="0" y="6682"/>
                    <a:pt x="0" y="6682"/>
                    <a:pt x="0" y="7952"/>
                  </a:cubicBezTo>
                  <a:cubicBezTo>
                    <a:pt x="0" y="7952"/>
                    <a:pt x="0" y="9223"/>
                    <a:pt x="0" y="9223"/>
                  </a:cubicBezTo>
                  <a:cubicBezTo>
                    <a:pt x="0" y="9223"/>
                    <a:pt x="0" y="10493"/>
                    <a:pt x="0" y="10493"/>
                  </a:cubicBezTo>
                  <a:cubicBezTo>
                    <a:pt x="0" y="10493"/>
                    <a:pt x="0" y="11763"/>
                    <a:pt x="1270" y="11763"/>
                  </a:cubicBezTo>
                  <a:lnTo>
                    <a:pt x="2541" y="13034"/>
                  </a:lnTo>
                  <a:lnTo>
                    <a:pt x="3811" y="13034"/>
                  </a:lnTo>
                  <a:lnTo>
                    <a:pt x="5081" y="14304"/>
                  </a:lnTo>
                  <a:lnTo>
                    <a:pt x="5081" y="14304"/>
                  </a:lnTo>
                  <a:lnTo>
                    <a:pt x="8892" y="15574"/>
                  </a:lnTo>
                  <a:lnTo>
                    <a:pt x="59704" y="32088"/>
                  </a:lnTo>
                  <a:cubicBezTo>
                    <a:pt x="54623" y="30818"/>
                    <a:pt x="52082" y="27007"/>
                    <a:pt x="53352" y="23196"/>
                  </a:cubicBezTo>
                  <a:close/>
                </a:path>
              </a:pathLst>
            </a:custGeom>
            <a:solidFill>
              <a:srgbClr val="000000"/>
            </a:solidFill>
            <a:ln w="12688"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E73CDCAF-AE9B-49FD-8FF2-7BEB7C07FC84}"/>
                </a:ext>
              </a:extLst>
            </p:cNvPr>
            <p:cNvSpPr/>
            <p:nvPr/>
          </p:nvSpPr>
          <p:spPr>
            <a:xfrm>
              <a:off x="4509209" y="6393692"/>
              <a:ext cx="1152486" cy="397688"/>
            </a:xfrm>
            <a:custGeom>
              <a:avLst/>
              <a:gdLst>
                <a:gd name="connsiteX0" fmla="*/ 330 w 1152486"/>
                <a:gd name="connsiteY0" fmla="*/ 4834 h 397688"/>
                <a:gd name="connsiteX1" fmla="*/ 5412 w 1152486"/>
                <a:gd name="connsiteY1" fmla="*/ 14996 h 397688"/>
                <a:gd name="connsiteX2" fmla="*/ 1130891 w 1152486"/>
                <a:gd name="connsiteY2" fmla="*/ 393547 h 397688"/>
                <a:gd name="connsiteX3" fmla="*/ 1137243 w 1152486"/>
                <a:gd name="connsiteY3" fmla="*/ 396087 h 397688"/>
                <a:gd name="connsiteX4" fmla="*/ 1142324 w 1152486"/>
                <a:gd name="connsiteY4" fmla="*/ 397357 h 397688"/>
                <a:gd name="connsiteX5" fmla="*/ 1152486 w 1152486"/>
                <a:gd name="connsiteY5" fmla="*/ 392277 h 397688"/>
                <a:gd name="connsiteX6" fmla="*/ 1152486 w 1152486"/>
                <a:gd name="connsiteY6" fmla="*/ 389736 h 397688"/>
                <a:gd name="connsiteX7" fmla="*/ 1152486 w 1152486"/>
                <a:gd name="connsiteY7" fmla="*/ 388466 h 397688"/>
                <a:gd name="connsiteX8" fmla="*/ 1152486 w 1152486"/>
                <a:gd name="connsiteY8" fmla="*/ 388466 h 397688"/>
                <a:gd name="connsiteX9" fmla="*/ 1152486 w 1152486"/>
                <a:gd name="connsiteY9" fmla="*/ 387195 h 397688"/>
                <a:gd name="connsiteX10" fmla="*/ 1151216 w 1152486"/>
                <a:gd name="connsiteY10" fmla="*/ 385925 h 397688"/>
                <a:gd name="connsiteX11" fmla="*/ 1149946 w 1152486"/>
                <a:gd name="connsiteY11" fmla="*/ 384654 h 397688"/>
                <a:gd name="connsiteX12" fmla="*/ 1148675 w 1152486"/>
                <a:gd name="connsiteY12" fmla="*/ 384654 h 397688"/>
                <a:gd name="connsiteX13" fmla="*/ 1147405 w 1152486"/>
                <a:gd name="connsiteY13" fmla="*/ 383384 h 397688"/>
                <a:gd name="connsiteX14" fmla="*/ 1147405 w 1152486"/>
                <a:gd name="connsiteY14" fmla="*/ 383384 h 397688"/>
                <a:gd name="connsiteX15" fmla="*/ 14304 w 1152486"/>
                <a:gd name="connsiteY15" fmla="*/ 2293 h 397688"/>
                <a:gd name="connsiteX16" fmla="*/ 9223 w 1152486"/>
                <a:gd name="connsiteY16" fmla="*/ 1023 h 397688"/>
                <a:gd name="connsiteX17" fmla="*/ 330 w 1152486"/>
                <a:gd name="connsiteY17" fmla="*/ 4834 h 39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486" h="397688">
                  <a:moveTo>
                    <a:pt x="330" y="4834"/>
                  </a:moveTo>
                  <a:cubicBezTo>
                    <a:pt x="-940" y="8644"/>
                    <a:pt x="1601" y="12455"/>
                    <a:pt x="5412" y="14996"/>
                  </a:cubicBezTo>
                  <a:lnTo>
                    <a:pt x="1130891" y="393547"/>
                  </a:lnTo>
                  <a:lnTo>
                    <a:pt x="1137243" y="396087"/>
                  </a:lnTo>
                  <a:lnTo>
                    <a:pt x="1142324" y="397357"/>
                  </a:lnTo>
                  <a:cubicBezTo>
                    <a:pt x="1146135" y="398628"/>
                    <a:pt x="1149946" y="396087"/>
                    <a:pt x="1152486" y="392277"/>
                  </a:cubicBezTo>
                  <a:cubicBezTo>
                    <a:pt x="1152486" y="391006"/>
                    <a:pt x="1152486" y="391006"/>
                    <a:pt x="1152486" y="389736"/>
                  </a:cubicBezTo>
                  <a:cubicBezTo>
                    <a:pt x="1152486" y="389736"/>
                    <a:pt x="1152486" y="388466"/>
                    <a:pt x="1152486" y="388466"/>
                  </a:cubicBezTo>
                  <a:lnTo>
                    <a:pt x="1152486" y="388466"/>
                  </a:lnTo>
                  <a:cubicBezTo>
                    <a:pt x="1152486" y="388466"/>
                    <a:pt x="1152486" y="387195"/>
                    <a:pt x="1152486" y="387195"/>
                  </a:cubicBezTo>
                  <a:lnTo>
                    <a:pt x="1151216" y="385925"/>
                  </a:lnTo>
                  <a:lnTo>
                    <a:pt x="1149946" y="384654"/>
                  </a:lnTo>
                  <a:lnTo>
                    <a:pt x="1148675" y="384654"/>
                  </a:lnTo>
                  <a:lnTo>
                    <a:pt x="1147405" y="383384"/>
                  </a:lnTo>
                  <a:lnTo>
                    <a:pt x="1147405" y="383384"/>
                  </a:lnTo>
                  <a:lnTo>
                    <a:pt x="14304" y="2293"/>
                  </a:lnTo>
                  <a:lnTo>
                    <a:pt x="9223" y="1023"/>
                  </a:lnTo>
                  <a:cubicBezTo>
                    <a:pt x="6682" y="-1518"/>
                    <a:pt x="1601" y="1023"/>
                    <a:pt x="330" y="4834"/>
                  </a:cubicBezTo>
                  <a:close/>
                </a:path>
              </a:pathLst>
            </a:custGeom>
            <a:solidFill>
              <a:srgbClr val="000000"/>
            </a:solidFill>
            <a:ln w="12688"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38B4DDED-0F9B-45C4-83BD-F4BAD1B6C866}"/>
                </a:ext>
              </a:extLst>
            </p:cNvPr>
            <p:cNvSpPr/>
            <p:nvPr/>
          </p:nvSpPr>
          <p:spPr>
            <a:xfrm>
              <a:off x="275653" y="4642964"/>
              <a:ext cx="778689" cy="268034"/>
            </a:xfrm>
            <a:custGeom>
              <a:avLst/>
              <a:gdLst>
                <a:gd name="connsiteX0" fmla="*/ 1270 w 778689"/>
                <a:gd name="connsiteY0" fmla="*/ 15244 h 268034"/>
                <a:gd name="connsiteX1" fmla="*/ 773608 w 778689"/>
                <a:gd name="connsiteY1" fmla="*/ 268034 h 268034"/>
                <a:gd name="connsiteX2" fmla="*/ 768527 w 778689"/>
                <a:gd name="connsiteY2" fmla="*/ 259142 h 268034"/>
                <a:gd name="connsiteX3" fmla="*/ 778690 w 778689"/>
                <a:gd name="connsiteY3" fmla="*/ 254061 h 268034"/>
                <a:gd name="connsiteX4" fmla="*/ 774879 w 778689"/>
                <a:gd name="connsiteY4" fmla="*/ 252791 h 268034"/>
                <a:gd name="connsiteX5" fmla="*/ 0 w 778689"/>
                <a:gd name="connsiteY5" fmla="*/ 0 h 268034"/>
                <a:gd name="connsiteX6" fmla="*/ 0 w 778689"/>
                <a:gd name="connsiteY6" fmla="*/ 5081 h 268034"/>
                <a:gd name="connsiteX7" fmla="*/ 1270 w 778689"/>
                <a:gd name="connsiteY7" fmla="*/ 15244 h 26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8689" h="268034">
                  <a:moveTo>
                    <a:pt x="1270" y="15244"/>
                  </a:moveTo>
                  <a:lnTo>
                    <a:pt x="773608" y="268034"/>
                  </a:lnTo>
                  <a:cubicBezTo>
                    <a:pt x="769798" y="266764"/>
                    <a:pt x="767257" y="262953"/>
                    <a:pt x="768527" y="259142"/>
                  </a:cubicBezTo>
                  <a:cubicBezTo>
                    <a:pt x="769798" y="255331"/>
                    <a:pt x="773608" y="252791"/>
                    <a:pt x="778690" y="254061"/>
                  </a:cubicBezTo>
                  <a:lnTo>
                    <a:pt x="774879" y="252791"/>
                  </a:lnTo>
                  <a:lnTo>
                    <a:pt x="0" y="0"/>
                  </a:lnTo>
                  <a:lnTo>
                    <a:pt x="0" y="5081"/>
                  </a:lnTo>
                  <a:lnTo>
                    <a:pt x="1270" y="15244"/>
                  </a:lnTo>
                  <a:close/>
                </a:path>
              </a:pathLst>
            </a:custGeom>
            <a:solidFill>
              <a:srgbClr val="000000"/>
            </a:solidFill>
            <a:ln w="12688"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36EDD5C2-E60E-4DDD-B01C-4748178A4D6B}"/>
                </a:ext>
              </a:extLst>
            </p:cNvPr>
            <p:cNvSpPr/>
            <p:nvPr/>
          </p:nvSpPr>
          <p:spPr>
            <a:xfrm>
              <a:off x="5558471" y="5296840"/>
              <a:ext cx="272173" cy="93062"/>
            </a:xfrm>
            <a:custGeom>
              <a:avLst/>
              <a:gdLst>
                <a:gd name="connsiteX0" fmla="*/ 263281 w 272173"/>
                <a:gd name="connsiteY0" fmla="*/ 82900 h 93062"/>
                <a:gd name="connsiteX1" fmla="*/ 272173 w 272173"/>
                <a:gd name="connsiteY1" fmla="*/ 77819 h 93062"/>
                <a:gd name="connsiteX2" fmla="*/ 272173 w 272173"/>
                <a:gd name="connsiteY2" fmla="*/ 77819 h 93062"/>
                <a:gd name="connsiteX3" fmla="*/ 263281 w 272173"/>
                <a:gd name="connsiteY3" fmla="*/ 75278 h 93062"/>
                <a:gd name="connsiteX4" fmla="*/ 21925 w 272173"/>
                <a:gd name="connsiteY4" fmla="*/ 4141 h 93062"/>
                <a:gd name="connsiteX5" fmla="*/ 9222 w 272173"/>
                <a:gd name="connsiteY5" fmla="*/ 330 h 93062"/>
                <a:gd name="connsiteX6" fmla="*/ 330 w 272173"/>
                <a:gd name="connsiteY6" fmla="*/ 5412 h 93062"/>
                <a:gd name="connsiteX7" fmla="*/ 330 w 272173"/>
                <a:gd name="connsiteY7" fmla="*/ 5412 h 93062"/>
                <a:gd name="connsiteX8" fmla="*/ 5412 w 272173"/>
                <a:gd name="connsiteY8" fmla="*/ 14304 h 93062"/>
                <a:gd name="connsiteX9" fmla="*/ 5412 w 272173"/>
                <a:gd name="connsiteY9" fmla="*/ 14304 h 93062"/>
                <a:gd name="connsiteX10" fmla="*/ 268362 w 272173"/>
                <a:gd name="connsiteY10" fmla="*/ 93063 h 93062"/>
                <a:gd name="connsiteX11" fmla="*/ 263281 w 272173"/>
                <a:gd name="connsiteY11" fmla="*/ 82900 h 93062"/>
                <a:gd name="connsiteX12" fmla="*/ 263281 w 272173"/>
                <a:gd name="connsiteY12" fmla="*/ 82900 h 9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173" h="93062">
                  <a:moveTo>
                    <a:pt x="263281" y="82900"/>
                  </a:moveTo>
                  <a:cubicBezTo>
                    <a:pt x="264551" y="79090"/>
                    <a:pt x="268362" y="76549"/>
                    <a:pt x="272173" y="77819"/>
                  </a:cubicBezTo>
                  <a:cubicBezTo>
                    <a:pt x="272173" y="77819"/>
                    <a:pt x="272173" y="77819"/>
                    <a:pt x="272173" y="77819"/>
                  </a:cubicBezTo>
                  <a:lnTo>
                    <a:pt x="263281" y="75278"/>
                  </a:lnTo>
                  <a:lnTo>
                    <a:pt x="21925" y="4141"/>
                  </a:lnTo>
                  <a:lnTo>
                    <a:pt x="9222" y="330"/>
                  </a:lnTo>
                  <a:cubicBezTo>
                    <a:pt x="5412" y="-940"/>
                    <a:pt x="1601" y="1601"/>
                    <a:pt x="330" y="5412"/>
                  </a:cubicBezTo>
                  <a:cubicBezTo>
                    <a:pt x="330" y="5412"/>
                    <a:pt x="330" y="5412"/>
                    <a:pt x="330" y="5412"/>
                  </a:cubicBezTo>
                  <a:cubicBezTo>
                    <a:pt x="-940" y="9223"/>
                    <a:pt x="1601" y="13034"/>
                    <a:pt x="5412" y="14304"/>
                  </a:cubicBezTo>
                  <a:cubicBezTo>
                    <a:pt x="5412" y="14304"/>
                    <a:pt x="5412" y="14304"/>
                    <a:pt x="5412" y="14304"/>
                  </a:cubicBezTo>
                  <a:lnTo>
                    <a:pt x="268362" y="93063"/>
                  </a:lnTo>
                  <a:cubicBezTo>
                    <a:pt x="264551" y="91793"/>
                    <a:pt x="262011" y="87981"/>
                    <a:pt x="263281" y="82900"/>
                  </a:cubicBezTo>
                  <a:cubicBezTo>
                    <a:pt x="263281" y="82900"/>
                    <a:pt x="263281" y="82900"/>
                    <a:pt x="263281" y="82900"/>
                  </a:cubicBezTo>
                  <a:close/>
                </a:path>
              </a:pathLst>
            </a:custGeom>
            <a:solidFill>
              <a:srgbClr val="000000"/>
            </a:solidFill>
            <a:ln w="12688"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9650602-8FA9-40C0-A0ED-5336AB685179}"/>
                </a:ext>
              </a:extLst>
            </p:cNvPr>
            <p:cNvSpPr/>
            <p:nvPr/>
          </p:nvSpPr>
          <p:spPr>
            <a:xfrm>
              <a:off x="5821422" y="5374329"/>
              <a:ext cx="255989" cy="85771"/>
            </a:xfrm>
            <a:custGeom>
              <a:avLst/>
              <a:gdLst>
                <a:gd name="connsiteX0" fmla="*/ 9223 w 255989"/>
                <a:gd name="connsiteY0" fmla="*/ 330 h 85771"/>
                <a:gd name="connsiteX1" fmla="*/ 330 w 255989"/>
                <a:gd name="connsiteY1" fmla="*/ 5412 h 85771"/>
                <a:gd name="connsiteX2" fmla="*/ 5412 w 255989"/>
                <a:gd name="connsiteY2" fmla="*/ 14304 h 85771"/>
                <a:gd name="connsiteX3" fmla="*/ 246767 w 255989"/>
                <a:gd name="connsiteY3" fmla="*/ 85441 h 85771"/>
                <a:gd name="connsiteX4" fmla="*/ 255659 w 255989"/>
                <a:gd name="connsiteY4" fmla="*/ 80360 h 85771"/>
                <a:gd name="connsiteX5" fmla="*/ 250578 w 255989"/>
                <a:gd name="connsiteY5" fmla="*/ 71468 h 85771"/>
                <a:gd name="connsiteX6" fmla="*/ 250578 w 255989"/>
                <a:gd name="connsiteY6" fmla="*/ 71468 h 85771"/>
                <a:gd name="connsiteX7" fmla="*/ 241686 w 255989"/>
                <a:gd name="connsiteY7" fmla="*/ 68927 h 85771"/>
                <a:gd name="connsiteX8" fmla="*/ 15574 w 255989"/>
                <a:gd name="connsiteY8" fmla="*/ 1601 h 85771"/>
                <a:gd name="connsiteX9" fmla="*/ 9223 w 255989"/>
                <a:gd name="connsiteY9" fmla="*/ 330 h 8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989" h="85771">
                  <a:moveTo>
                    <a:pt x="9223" y="330"/>
                  </a:moveTo>
                  <a:cubicBezTo>
                    <a:pt x="5412" y="-940"/>
                    <a:pt x="1601" y="1601"/>
                    <a:pt x="330" y="5412"/>
                  </a:cubicBezTo>
                  <a:cubicBezTo>
                    <a:pt x="-940" y="9222"/>
                    <a:pt x="1601" y="13034"/>
                    <a:pt x="5412" y="14304"/>
                  </a:cubicBezTo>
                  <a:lnTo>
                    <a:pt x="246767" y="85441"/>
                  </a:lnTo>
                  <a:cubicBezTo>
                    <a:pt x="250578" y="86711"/>
                    <a:pt x="254389" y="84171"/>
                    <a:pt x="255659" y="80360"/>
                  </a:cubicBezTo>
                  <a:cubicBezTo>
                    <a:pt x="256930" y="76549"/>
                    <a:pt x="254389" y="72738"/>
                    <a:pt x="250578" y="71468"/>
                  </a:cubicBezTo>
                  <a:lnTo>
                    <a:pt x="250578" y="71468"/>
                  </a:lnTo>
                  <a:lnTo>
                    <a:pt x="241686" y="68927"/>
                  </a:lnTo>
                  <a:lnTo>
                    <a:pt x="15574" y="1601"/>
                  </a:lnTo>
                  <a:lnTo>
                    <a:pt x="9223" y="330"/>
                  </a:lnTo>
                  <a:close/>
                </a:path>
              </a:pathLst>
            </a:custGeom>
            <a:solidFill>
              <a:srgbClr val="000000"/>
            </a:solidFill>
            <a:ln w="12688"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6459885C-7811-4F59-B950-BA4D28436333}"/>
                </a:ext>
              </a:extLst>
            </p:cNvPr>
            <p:cNvSpPr/>
            <p:nvPr/>
          </p:nvSpPr>
          <p:spPr>
            <a:xfrm>
              <a:off x="6556921" y="5594092"/>
              <a:ext cx="150225" cy="56223"/>
            </a:xfrm>
            <a:custGeom>
              <a:avLst/>
              <a:gdLst>
                <a:gd name="connsiteX0" fmla="*/ 331 w 150225"/>
                <a:gd name="connsiteY0" fmla="*/ 5412 h 56223"/>
                <a:gd name="connsiteX1" fmla="*/ 5411 w 150225"/>
                <a:gd name="connsiteY1" fmla="*/ 14304 h 56223"/>
                <a:gd name="connsiteX2" fmla="*/ 5411 w 150225"/>
                <a:gd name="connsiteY2" fmla="*/ 14304 h 56223"/>
                <a:gd name="connsiteX3" fmla="*/ 146414 w 150225"/>
                <a:gd name="connsiteY3" fmla="*/ 56224 h 56223"/>
                <a:gd name="connsiteX4" fmla="*/ 141333 w 150225"/>
                <a:gd name="connsiteY4" fmla="*/ 47332 h 56223"/>
                <a:gd name="connsiteX5" fmla="*/ 150225 w 150225"/>
                <a:gd name="connsiteY5" fmla="*/ 42251 h 56223"/>
                <a:gd name="connsiteX6" fmla="*/ 150225 w 150225"/>
                <a:gd name="connsiteY6" fmla="*/ 42251 h 56223"/>
                <a:gd name="connsiteX7" fmla="*/ 9223 w 150225"/>
                <a:gd name="connsiteY7" fmla="*/ 330 h 56223"/>
                <a:gd name="connsiteX8" fmla="*/ 331 w 150225"/>
                <a:gd name="connsiteY8" fmla="*/ 5412 h 56223"/>
                <a:gd name="connsiteX9" fmla="*/ 331 w 150225"/>
                <a:gd name="connsiteY9" fmla="*/ 5412 h 5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225" h="56223">
                  <a:moveTo>
                    <a:pt x="331" y="5412"/>
                  </a:moveTo>
                  <a:cubicBezTo>
                    <a:pt x="-940" y="9223"/>
                    <a:pt x="1601" y="13034"/>
                    <a:pt x="5411" y="14304"/>
                  </a:cubicBezTo>
                  <a:cubicBezTo>
                    <a:pt x="5411" y="14304"/>
                    <a:pt x="5411" y="14304"/>
                    <a:pt x="5411" y="14304"/>
                  </a:cubicBezTo>
                  <a:lnTo>
                    <a:pt x="146414" y="56224"/>
                  </a:lnTo>
                  <a:cubicBezTo>
                    <a:pt x="142604" y="54954"/>
                    <a:pt x="140063" y="51143"/>
                    <a:pt x="141333" y="47332"/>
                  </a:cubicBezTo>
                  <a:cubicBezTo>
                    <a:pt x="142604" y="43521"/>
                    <a:pt x="146414" y="40980"/>
                    <a:pt x="150225" y="42251"/>
                  </a:cubicBezTo>
                  <a:lnTo>
                    <a:pt x="150225" y="42251"/>
                  </a:lnTo>
                  <a:lnTo>
                    <a:pt x="9223" y="330"/>
                  </a:lnTo>
                  <a:cubicBezTo>
                    <a:pt x="5411" y="-940"/>
                    <a:pt x="1601" y="1601"/>
                    <a:pt x="331" y="5412"/>
                  </a:cubicBezTo>
                  <a:cubicBezTo>
                    <a:pt x="331" y="5412"/>
                    <a:pt x="331" y="5412"/>
                    <a:pt x="331" y="5412"/>
                  </a:cubicBezTo>
                  <a:close/>
                </a:path>
              </a:pathLst>
            </a:custGeom>
            <a:solidFill>
              <a:srgbClr val="000000"/>
            </a:solidFill>
            <a:ln w="12688"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0422EA21-DDFA-40FE-8530-A820F6BC3A76}"/>
                </a:ext>
              </a:extLst>
            </p:cNvPr>
            <p:cNvSpPr/>
            <p:nvPr/>
          </p:nvSpPr>
          <p:spPr>
            <a:xfrm>
              <a:off x="6697924" y="5636342"/>
              <a:ext cx="185793" cy="65283"/>
            </a:xfrm>
            <a:custGeom>
              <a:avLst/>
              <a:gdLst>
                <a:gd name="connsiteX0" fmla="*/ 330 w 185793"/>
                <a:gd name="connsiteY0" fmla="*/ 5081 h 65283"/>
                <a:gd name="connsiteX1" fmla="*/ 5412 w 185793"/>
                <a:gd name="connsiteY1" fmla="*/ 13973 h 65283"/>
                <a:gd name="connsiteX2" fmla="*/ 164198 w 185793"/>
                <a:gd name="connsiteY2" fmla="*/ 60974 h 65283"/>
                <a:gd name="connsiteX3" fmla="*/ 176901 w 185793"/>
                <a:gd name="connsiteY3" fmla="*/ 64785 h 65283"/>
                <a:gd name="connsiteX4" fmla="*/ 184523 w 185793"/>
                <a:gd name="connsiteY4" fmla="*/ 62245 h 65283"/>
                <a:gd name="connsiteX5" fmla="*/ 185794 w 185793"/>
                <a:gd name="connsiteY5" fmla="*/ 60974 h 65283"/>
                <a:gd name="connsiteX6" fmla="*/ 185794 w 185793"/>
                <a:gd name="connsiteY6" fmla="*/ 59704 h 65283"/>
                <a:gd name="connsiteX7" fmla="*/ 185794 w 185793"/>
                <a:gd name="connsiteY7" fmla="*/ 59704 h 65283"/>
                <a:gd name="connsiteX8" fmla="*/ 185794 w 185793"/>
                <a:gd name="connsiteY8" fmla="*/ 58434 h 65283"/>
                <a:gd name="connsiteX9" fmla="*/ 185794 w 185793"/>
                <a:gd name="connsiteY9" fmla="*/ 57164 h 65283"/>
                <a:gd name="connsiteX10" fmla="*/ 185794 w 185793"/>
                <a:gd name="connsiteY10" fmla="*/ 55893 h 65283"/>
                <a:gd name="connsiteX11" fmla="*/ 185794 w 185793"/>
                <a:gd name="connsiteY11" fmla="*/ 54623 h 65283"/>
                <a:gd name="connsiteX12" fmla="*/ 185794 w 185793"/>
                <a:gd name="connsiteY12" fmla="*/ 54623 h 65283"/>
                <a:gd name="connsiteX13" fmla="*/ 184523 w 185793"/>
                <a:gd name="connsiteY13" fmla="*/ 53353 h 65283"/>
                <a:gd name="connsiteX14" fmla="*/ 184523 w 185793"/>
                <a:gd name="connsiteY14" fmla="*/ 53353 h 65283"/>
                <a:gd name="connsiteX15" fmla="*/ 183253 w 185793"/>
                <a:gd name="connsiteY15" fmla="*/ 52082 h 65283"/>
                <a:gd name="connsiteX16" fmla="*/ 181982 w 185793"/>
                <a:gd name="connsiteY16" fmla="*/ 50812 h 65283"/>
                <a:gd name="connsiteX17" fmla="*/ 181982 w 185793"/>
                <a:gd name="connsiteY17" fmla="*/ 50812 h 65283"/>
                <a:gd name="connsiteX18" fmla="*/ 180712 w 185793"/>
                <a:gd name="connsiteY18" fmla="*/ 50812 h 65283"/>
                <a:gd name="connsiteX19" fmla="*/ 180712 w 185793"/>
                <a:gd name="connsiteY19" fmla="*/ 50812 h 65283"/>
                <a:gd name="connsiteX20" fmla="*/ 9222 w 185793"/>
                <a:gd name="connsiteY20" fmla="*/ 0 h 65283"/>
                <a:gd name="connsiteX21" fmla="*/ 330 w 185793"/>
                <a:gd name="connsiteY21" fmla="*/ 5081 h 65283"/>
                <a:gd name="connsiteX22" fmla="*/ 330 w 185793"/>
                <a:gd name="connsiteY22" fmla="*/ 5081 h 6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5793" h="65283">
                  <a:moveTo>
                    <a:pt x="330" y="5081"/>
                  </a:moveTo>
                  <a:cubicBezTo>
                    <a:pt x="-940" y="8892"/>
                    <a:pt x="1601" y="12703"/>
                    <a:pt x="5412" y="13973"/>
                  </a:cubicBezTo>
                  <a:lnTo>
                    <a:pt x="164198" y="60974"/>
                  </a:lnTo>
                  <a:lnTo>
                    <a:pt x="176901" y="64785"/>
                  </a:lnTo>
                  <a:cubicBezTo>
                    <a:pt x="179442" y="66056"/>
                    <a:pt x="181982" y="64785"/>
                    <a:pt x="184523" y="62245"/>
                  </a:cubicBezTo>
                  <a:cubicBezTo>
                    <a:pt x="184523" y="62245"/>
                    <a:pt x="185794" y="60974"/>
                    <a:pt x="185794" y="60974"/>
                  </a:cubicBezTo>
                  <a:cubicBezTo>
                    <a:pt x="185794" y="60974"/>
                    <a:pt x="185794" y="59704"/>
                    <a:pt x="185794" y="59704"/>
                  </a:cubicBezTo>
                  <a:lnTo>
                    <a:pt x="185794" y="59704"/>
                  </a:lnTo>
                  <a:cubicBezTo>
                    <a:pt x="185794" y="59704"/>
                    <a:pt x="185794" y="59704"/>
                    <a:pt x="185794" y="58434"/>
                  </a:cubicBezTo>
                  <a:cubicBezTo>
                    <a:pt x="185794" y="57164"/>
                    <a:pt x="185794" y="57164"/>
                    <a:pt x="185794" y="57164"/>
                  </a:cubicBezTo>
                  <a:cubicBezTo>
                    <a:pt x="185794" y="57164"/>
                    <a:pt x="185794" y="55893"/>
                    <a:pt x="185794" y="55893"/>
                  </a:cubicBezTo>
                  <a:lnTo>
                    <a:pt x="185794" y="54623"/>
                  </a:lnTo>
                  <a:lnTo>
                    <a:pt x="185794" y="54623"/>
                  </a:lnTo>
                  <a:lnTo>
                    <a:pt x="184523" y="53353"/>
                  </a:lnTo>
                  <a:lnTo>
                    <a:pt x="184523" y="53353"/>
                  </a:lnTo>
                  <a:lnTo>
                    <a:pt x="183253" y="52082"/>
                  </a:lnTo>
                  <a:lnTo>
                    <a:pt x="181982" y="50812"/>
                  </a:lnTo>
                  <a:lnTo>
                    <a:pt x="181982" y="50812"/>
                  </a:lnTo>
                  <a:lnTo>
                    <a:pt x="180712" y="50812"/>
                  </a:lnTo>
                  <a:lnTo>
                    <a:pt x="180712" y="50812"/>
                  </a:lnTo>
                  <a:lnTo>
                    <a:pt x="9222" y="0"/>
                  </a:lnTo>
                  <a:cubicBezTo>
                    <a:pt x="6682" y="0"/>
                    <a:pt x="2871" y="1270"/>
                    <a:pt x="330" y="5081"/>
                  </a:cubicBezTo>
                  <a:cubicBezTo>
                    <a:pt x="330" y="5081"/>
                    <a:pt x="330" y="5081"/>
                    <a:pt x="330" y="5081"/>
                  </a:cubicBezTo>
                  <a:close/>
                </a:path>
              </a:pathLst>
            </a:custGeom>
            <a:solidFill>
              <a:srgbClr val="000000"/>
            </a:solidFill>
            <a:ln w="12688"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9E43B946-D65E-49CB-8AB0-9967C0BF2989}"/>
                </a:ext>
              </a:extLst>
            </p:cNvPr>
            <p:cNvSpPr/>
            <p:nvPr/>
          </p:nvSpPr>
          <p:spPr>
            <a:xfrm>
              <a:off x="1092451" y="4283468"/>
              <a:ext cx="259139" cy="92732"/>
            </a:xfrm>
            <a:custGeom>
              <a:avLst/>
              <a:gdLst>
                <a:gd name="connsiteX0" fmla="*/ 255329 w 259139"/>
                <a:gd name="connsiteY0" fmla="*/ 92732 h 92732"/>
                <a:gd name="connsiteX1" fmla="*/ 250248 w 259139"/>
                <a:gd name="connsiteY1" fmla="*/ 83840 h 92732"/>
                <a:gd name="connsiteX2" fmla="*/ 259140 w 259139"/>
                <a:gd name="connsiteY2" fmla="*/ 78759 h 92732"/>
                <a:gd name="connsiteX3" fmla="*/ 259140 w 259139"/>
                <a:gd name="connsiteY3" fmla="*/ 78759 h 92732"/>
                <a:gd name="connsiteX4" fmla="*/ 3811 w 259139"/>
                <a:gd name="connsiteY4" fmla="*/ 0 h 92732"/>
                <a:gd name="connsiteX5" fmla="*/ 3811 w 259139"/>
                <a:gd name="connsiteY5" fmla="*/ 0 h 92732"/>
                <a:gd name="connsiteX6" fmla="*/ 8892 w 259139"/>
                <a:gd name="connsiteY6" fmla="*/ 8892 h 92732"/>
                <a:gd name="connsiteX7" fmla="*/ 8892 w 259139"/>
                <a:gd name="connsiteY7" fmla="*/ 8892 h 92732"/>
                <a:gd name="connsiteX8" fmla="*/ 0 w 259139"/>
                <a:gd name="connsiteY8" fmla="*/ 13973 h 92732"/>
                <a:gd name="connsiteX9" fmla="*/ 0 w 259139"/>
                <a:gd name="connsiteY9" fmla="*/ 13973 h 92732"/>
                <a:gd name="connsiteX10" fmla="*/ 10162 w 259139"/>
                <a:gd name="connsiteY10" fmla="*/ 17784 h 92732"/>
                <a:gd name="connsiteX11" fmla="*/ 250248 w 259139"/>
                <a:gd name="connsiteY11" fmla="*/ 91462 h 92732"/>
                <a:gd name="connsiteX12" fmla="*/ 255329 w 259139"/>
                <a:gd name="connsiteY12" fmla="*/ 92732 h 9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139" h="92732">
                  <a:moveTo>
                    <a:pt x="255329" y="92732"/>
                  </a:moveTo>
                  <a:cubicBezTo>
                    <a:pt x="251518" y="91462"/>
                    <a:pt x="248977" y="87651"/>
                    <a:pt x="250248" y="83840"/>
                  </a:cubicBezTo>
                  <a:cubicBezTo>
                    <a:pt x="251518" y="80029"/>
                    <a:pt x="255329" y="77488"/>
                    <a:pt x="259140" y="78759"/>
                  </a:cubicBezTo>
                  <a:lnTo>
                    <a:pt x="259140" y="78759"/>
                  </a:lnTo>
                  <a:lnTo>
                    <a:pt x="3811" y="0"/>
                  </a:lnTo>
                  <a:lnTo>
                    <a:pt x="3811" y="0"/>
                  </a:lnTo>
                  <a:cubicBezTo>
                    <a:pt x="7622" y="1270"/>
                    <a:pt x="10162" y="5081"/>
                    <a:pt x="8892" y="8892"/>
                  </a:cubicBezTo>
                  <a:cubicBezTo>
                    <a:pt x="8892" y="8892"/>
                    <a:pt x="8892" y="8892"/>
                    <a:pt x="8892" y="8892"/>
                  </a:cubicBezTo>
                  <a:cubicBezTo>
                    <a:pt x="7622" y="12703"/>
                    <a:pt x="3811" y="15243"/>
                    <a:pt x="0" y="13973"/>
                  </a:cubicBezTo>
                  <a:cubicBezTo>
                    <a:pt x="0" y="13973"/>
                    <a:pt x="0" y="13973"/>
                    <a:pt x="0" y="13973"/>
                  </a:cubicBezTo>
                  <a:lnTo>
                    <a:pt x="10162" y="17784"/>
                  </a:lnTo>
                  <a:lnTo>
                    <a:pt x="250248" y="91462"/>
                  </a:lnTo>
                  <a:lnTo>
                    <a:pt x="255329" y="92732"/>
                  </a:lnTo>
                  <a:close/>
                </a:path>
              </a:pathLst>
            </a:custGeom>
            <a:solidFill>
              <a:srgbClr val="000000"/>
            </a:solidFill>
            <a:ln w="12688"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B6A5BFF7-6AFE-40E2-B6B1-994A2C5A4EC6}"/>
                </a:ext>
              </a:extLst>
            </p:cNvPr>
            <p:cNvSpPr/>
            <p:nvPr/>
          </p:nvSpPr>
          <p:spPr>
            <a:xfrm>
              <a:off x="1342369" y="4363020"/>
              <a:ext cx="54013" cy="25882"/>
            </a:xfrm>
            <a:custGeom>
              <a:avLst/>
              <a:gdLst>
                <a:gd name="connsiteX0" fmla="*/ 330 w 54013"/>
                <a:gd name="connsiteY0" fmla="*/ 4287 h 25882"/>
                <a:gd name="connsiteX1" fmla="*/ 5412 w 54013"/>
                <a:gd name="connsiteY1" fmla="*/ 13179 h 25882"/>
                <a:gd name="connsiteX2" fmla="*/ 5412 w 54013"/>
                <a:gd name="connsiteY2" fmla="*/ 13179 h 25882"/>
                <a:gd name="connsiteX3" fmla="*/ 15574 w 54013"/>
                <a:gd name="connsiteY3" fmla="*/ 16990 h 25882"/>
                <a:gd name="connsiteX4" fmla="*/ 44791 w 54013"/>
                <a:gd name="connsiteY4" fmla="*/ 25882 h 25882"/>
                <a:gd name="connsiteX5" fmla="*/ 44791 w 54013"/>
                <a:gd name="connsiteY5" fmla="*/ 25882 h 25882"/>
                <a:gd name="connsiteX6" fmla="*/ 46061 w 54013"/>
                <a:gd name="connsiteY6" fmla="*/ 25882 h 25882"/>
                <a:gd name="connsiteX7" fmla="*/ 47331 w 54013"/>
                <a:gd name="connsiteY7" fmla="*/ 25882 h 25882"/>
                <a:gd name="connsiteX8" fmla="*/ 48602 w 54013"/>
                <a:gd name="connsiteY8" fmla="*/ 25882 h 25882"/>
                <a:gd name="connsiteX9" fmla="*/ 48602 w 54013"/>
                <a:gd name="connsiteY9" fmla="*/ 25882 h 25882"/>
                <a:gd name="connsiteX10" fmla="*/ 49872 w 54013"/>
                <a:gd name="connsiteY10" fmla="*/ 25882 h 25882"/>
                <a:gd name="connsiteX11" fmla="*/ 49872 w 54013"/>
                <a:gd name="connsiteY11" fmla="*/ 25882 h 25882"/>
                <a:gd name="connsiteX12" fmla="*/ 53683 w 54013"/>
                <a:gd name="connsiteY12" fmla="*/ 22072 h 25882"/>
                <a:gd name="connsiteX13" fmla="*/ 48602 w 54013"/>
                <a:gd name="connsiteY13" fmla="*/ 13179 h 25882"/>
                <a:gd name="connsiteX14" fmla="*/ 48602 w 54013"/>
                <a:gd name="connsiteY14" fmla="*/ 13179 h 25882"/>
                <a:gd name="connsiteX15" fmla="*/ 44791 w 54013"/>
                <a:gd name="connsiteY15" fmla="*/ 11909 h 25882"/>
                <a:gd name="connsiteX16" fmla="*/ 37169 w 54013"/>
                <a:gd name="connsiteY16" fmla="*/ 9369 h 25882"/>
                <a:gd name="connsiteX17" fmla="*/ 7952 w 54013"/>
                <a:gd name="connsiteY17" fmla="*/ 476 h 25882"/>
                <a:gd name="connsiteX18" fmla="*/ 7952 w 54013"/>
                <a:gd name="connsiteY18" fmla="*/ 476 h 25882"/>
                <a:gd name="connsiteX19" fmla="*/ 330 w 54013"/>
                <a:gd name="connsiteY19" fmla="*/ 4287 h 2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013" h="25882">
                  <a:moveTo>
                    <a:pt x="330" y="4287"/>
                  </a:moveTo>
                  <a:cubicBezTo>
                    <a:pt x="-940" y="8098"/>
                    <a:pt x="1601" y="11909"/>
                    <a:pt x="5412" y="13179"/>
                  </a:cubicBezTo>
                  <a:cubicBezTo>
                    <a:pt x="5412" y="13179"/>
                    <a:pt x="5412" y="13179"/>
                    <a:pt x="5412" y="13179"/>
                  </a:cubicBezTo>
                  <a:lnTo>
                    <a:pt x="15574" y="16990"/>
                  </a:lnTo>
                  <a:lnTo>
                    <a:pt x="44791" y="25882"/>
                  </a:lnTo>
                  <a:lnTo>
                    <a:pt x="44791" y="25882"/>
                  </a:lnTo>
                  <a:lnTo>
                    <a:pt x="46061" y="25882"/>
                  </a:lnTo>
                  <a:lnTo>
                    <a:pt x="47331" y="25882"/>
                  </a:lnTo>
                  <a:lnTo>
                    <a:pt x="48602" y="25882"/>
                  </a:lnTo>
                  <a:lnTo>
                    <a:pt x="48602" y="25882"/>
                  </a:lnTo>
                  <a:lnTo>
                    <a:pt x="49872" y="25882"/>
                  </a:lnTo>
                  <a:lnTo>
                    <a:pt x="49872" y="25882"/>
                  </a:lnTo>
                  <a:cubicBezTo>
                    <a:pt x="51142" y="24612"/>
                    <a:pt x="52413" y="23342"/>
                    <a:pt x="53683" y="22072"/>
                  </a:cubicBezTo>
                  <a:cubicBezTo>
                    <a:pt x="54953" y="18261"/>
                    <a:pt x="52413" y="14450"/>
                    <a:pt x="48602" y="13179"/>
                  </a:cubicBezTo>
                  <a:cubicBezTo>
                    <a:pt x="48602" y="13179"/>
                    <a:pt x="48602" y="13179"/>
                    <a:pt x="48602" y="13179"/>
                  </a:cubicBezTo>
                  <a:lnTo>
                    <a:pt x="44791" y="11909"/>
                  </a:lnTo>
                  <a:lnTo>
                    <a:pt x="37169" y="9369"/>
                  </a:lnTo>
                  <a:lnTo>
                    <a:pt x="7952" y="476"/>
                  </a:lnTo>
                  <a:lnTo>
                    <a:pt x="7952" y="476"/>
                  </a:lnTo>
                  <a:cubicBezTo>
                    <a:pt x="4141" y="-794"/>
                    <a:pt x="1601" y="476"/>
                    <a:pt x="330" y="4287"/>
                  </a:cubicBezTo>
                  <a:close/>
                </a:path>
              </a:pathLst>
            </a:custGeom>
            <a:solidFill>
              <a:srgbClr val="000000"/>
            </a:solidFill>
            <a:ln w="12688"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98BC5FEA-8DA0-4BDD-A48A-0DA5E7A88097}"/>
                </a:ext>
              </a:extLst>
            </p:cNvPr>
            <p:cNvSpPr/>
            <p:nvPr/>
          </p:nvSpPr>
          <p:spPr>
            <a:xfrm>
              <a:off x="3084271" y="829509"/>
              <a:ext cx="25405" cy="284548"/>
            </a:xfrm>
            <a:custGeom>
              <a:avLst/>
              <a:gdLst>
                <a:gd name="connsiteX0" fmla="*/ 10162 w 25405"/>
                <a:gd name="connsiteY0" fmla="*/ 276926 h 284548"/>
                <a:gd name="connsiteX1" fmla="*/ 17784 w 25405"/>
                <a:gd name="connsiteY1" fmla="*/ 284548 h 284548"/>
                <a:gd name="connsiteX2" fmla="*/ 25406 w 25405"/>
                <a:gd name="connsiteY2" fmla="*/ 276926 h 284548"/>
                <a:gd name="connsiteX3" fmla="*/ 25406 w 25405"/>
                <a:gd name="connsiteY3" fmla="*/ 276926 h 284548"/>
                <a:gd name="connsiteX4" fmla="*/ 15243 w 25405"/>
                <a:gd name="connsiteY4" fmla="*/ 0 h 284548"/>
                <a:gd name="connsiteX5" fmla="*/ 7622 w 25405"/>
                <a:gd name="connsiteY5" fmla="*/ 7622 h 284548"/>
                <a:gd name="connsiteX6" fmla="*/ 0 w 25405"/>
                <a:gd name="connsiteY6" fmla="*/ 0 h 284548"/>
                <a:gd name="connsiteX7" fmla="*/ 0 w 25405"/>
                <a:gd name="connsiteY7" fmla="*/ 6352 h 284548"/>
                <a:gd name="connsiteX8" fmla="*/ 10162 w 25405"/>
                <a:gd name="connsiteY8" fmla="*/ 271845 h 284548"/>
                <a:gd name="connsiteX9" fmla="*/ 10162 w 25405"/>
                <a:gd name="connsiteY9" fmla="*/ 276926 h 28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05" h="284548">
                  <a:moveTo>
                    <a:pt x="10162" y="276926"/>
                  </a:moveTo>
                  <a:cubicBezTo>
                    <a:pt x="10162" y="280737"/>
                    <a:pt x="13973" y="284548"/>
                    <a:pt x="17784" y="284548"/>
                  </a:cubicBezTo>
                  <a:cubicBezTo>
                    <a:pt x="21595" y="284548"/>
                    <a:pt x="25406" y="280737"/>
                    <a:pt x="25406" y="276926"/>
                  </a:cubicBezTo>
                  <a:cubicBezTo>
                    <a:pt x="25406" y="276926"/>
                    <a:pt x="25406" y="276926"/>
                    <a:pt x="25406" y="276926"/>
                  </a:cubicBezTo>
                  <a:lnTo>
                    <a:pt x="15243" y="0"/>
                  </a:lnTo>
                  <a:cubicBezTo>
                    <a:pt x="15243" y="3811"/>
                    <a:pt x="11433" y="7622"/>
                    <a:pt x="7622" y="7622"/>
                  </a:cubicBezTo>
                  <a:cubicBezTo>
                    <a:pt x="3811" y="7622"/>
                    <a:pt x="0" y="3811"/>
                    <a:pt x="0" y="0"/>
                  </a:cubicBezTo>
                  <a:lnTo>
                    <a:pt x="0" y="6352"/>
                  </a:lnTo>
                  <a:lnTo>
                    <a:pt x="10162" y="271845"/>
                  </a:lnTo>
                  <a:lnTo>
                    <a:pt x="10162" y="276926"/>
                  </a:lnTo>
                  <a:close/>
                </a:path>
              </a:pathLst>
            </a:custGeom>
            <a:solidFill>
              <a:srgbClr val="000000"/>
            </a:solidFill>
            <a:ln w="12688"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6A8690CD-869B-4AB1-88AB-AFA1856E6202}"/>
                </a:ext>
              </a:extLst>
            </p:cNvPr>
            <p:cNvSpPr/>
            <p:nvPr/>
          </p:nvSpPr>
          <p:spPr>
            <a:xfrm>
              <a:off x="3051243" y="0"/>
              <a:ext cx="48271" cy="838401"/>
            </a:xfrm>
            <a:custGeom>
              <a:avLst/>
              <a:gdLst>
                <a:gd name="connsiteX0" fmla="*/ 40649 w 48271"/>
                <a:gd name="connsiteY0" fmla="*/ 838401 h 838401"/>
                <a:gd name="connsiteX1" fmla="*/ 48271 w 48271"/>
                <a:gd name="connsiteY1" fmla="*/ 830779 h 838401"/>
                <a:gd name="connsiteX2" fmla="*/ 48271 w 48271"/>
                <a:gd name="connsiteY2" fmla="*/ 830779 h 838401"/>
                <a:gd name="connsiteX3" fmla="*/ 15243 w 48271"/>
                <a:gd name="connsiteY3" fmla="*/ 0 h 838401"/>
                <a:gd name="connsiteX4" fmla="*/ 0 w 48271"/>
                <a:gd name="connsiteY4" fmla="*/ 0 h 838401"/>
                <a:gd name="connsiteX5" fmla="*/ 33028 w 48271"/>
                <a:gd name="connsiteY5" fmla="*/ 821887 h 838401"/>
                <a:gd name="connsiteX6" fmla="*/ 33028 w 48271"/>
                <a:gd name="connsiteY6" fmla="*/ 830779 h 838401"/>
                <a:gd name="connsiteX7" fmla="*/ 40649 w 48271"/>
                <a:gd name="connsiteY7" fmla="*/ 838401 h 838401"/>
                <a:gd name="connsiteX8" fmla="*/ 40649 w 48271"/>
                <a:gd name="connsiteY8" fmla="*/ 838401 h 83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71" h="838401">
                  <a:moveTo>
                    <a:pt x="40649" y="838401"/>
                  </a:moveTo>
                  <a:cubicBezTo>
                    <a:pt x="44460" y="838401"/>
                    <a:pt x="48271" y="834590"/>
                    <a:pt x="48271" y="830779"/>
                  </a:cubicBezTo>
                  <a:cubicBezTo>
                    <a:pt x="48271" y="830779"/>
                    <a:pt x="48271" y="830779"/>
                    <a:pt x="48271" y="830779"/>
                  </a:cubicBezTo>
                  <a:lnTo>
                    <a:pt x="15243" y="0"/>
                  </a:lnTo>
                  <a:lnTo>
                    <a:pt x="0" y="0"/>
                  </a:lnTo>
                  <a:lnTo>
                    <a:pt x="33028" y="821887"/>
                  </a:lnTo>
                  <a:lnTo>
                    <a:pt x="33028" y="830779"/>
                  </a:lnTo>
                  <a:cubicBezTo>
                    <a:pt x="31757" y="834590"/>
                    <a:pt x="35568" y="838401"/>
                    <a:pt x="40649" y="838401"/>
                  </a:cubicBezTo>
                  <a:cubicBezTo>
                    <a:pt x="39379" y="838401"/>
                    <a:pt x="40649" y="838401"/>
                    <a:pt x="40649" y="838401"/>
                  </a:cubicBezTo>
                  <a:close/>
                </a:path>
              </a:pathLst>
            </a:custGeom>
            <a:solidFill>
              <a:srgbClr val="000000"/>
            </a:solidFill>
            <a:ln w="12688"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0502A706-B40B-45E4-A1C8-C8D72DE093B5}"/>
                </a:ext>
              </a:extLst>
            </p:cNvPr>
            <p:cNvSpPr/>
            <p:nvPr/>
          </p:nvSpPr>
          <p:spPr>
            <a:xfrm>
              <a:off x="472549" y="6614477"/>
              <a:ext cx="18033" cy="34298"/>
            </a:xfrm>
            <a:custGeom>
              <a:avLst/>
              <a:gdLst>
                <a:gd name="connsiteX0" fmla="*/ 11433 w 18033"/>
                <a:gd name="connsiteY0" fmla="*/ 34298 h 34298"/>
                <a:gd name="connsiteX1" fmla="*/ 17784 w 18033"/>
                <a:gd name="connsiteY1" fmla="*/ 26676 h 34298"/>
                <a:gd name="connsiteX2" fmla="*/ 17784 w 18033"/>
                <a:gd name="connsiteY2" fmla="*/ 26676 h 34298"/>
                <a:gd name="connsiteX3" fmla="*/ 17784 w 18033"/>
                <a:gd name="connsiteY3" fmla="*/ 21595 h 34298"/>
                <a:gd name="connsiteX4" fmla="*/ 15244 w 18033"/>
                <a:gd name="connsiteY4" fmla="*/ 3811 h 34298"/>
                <a:gd name="connsiteX5" fmla="*/ 15244 w 18033"/>
                <a:gd name="connsiteY5" fmla="*/ 0 h 34298"/>
                <a:gd name="connsiteX6" fmla="*/ 8892 w 18033"/>
                <a:gd name="connsiteY6" fmla="*/ 8892 h 34298"/>
                <a:gd name="connsiteX7" fmla="*/ 0 w 18033"/>
                <a:gd name="connsiteY7" fmla="*/ 2541 h 34298"/>
                <a:gd name="connsiteX8" fmla="*/ 0 w 18033"/>
                <a:gd name="connsiteY8" fmla="*/ 1270 h 34298"/>
                <a:gd name="connsiteX9" fmla="*/ 2541 w 18033"/>
                <a:gd name="connsiteY9" fmla="*/ 26676 h 34298"/>
                <a:gd name="connsiteX10" fmla="*/ 11433 w 18033"/>
                <a:gd name="connsiteY10" fmla="*/ 34298 h 34298"/>
                <a:gd name="connsiteX11" fmla="*/ 11433 w 18033"/>
                <a:gd name="connsiteY11" fmla="*/ 34298 h 34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33" h="34298">
                  <a:moveTo>
                    <a:pt x="11433" y="34298"/>
                  </a:moveTo>
                  <a:cubicBezTo>
                    <a:pt x="15244" y="34298"/>
                    <a:pt x="19054" y="30487"/>
                    <a:pt x="17784" y="26676"/>
                  </a:cubicBezTo>
                  <a:cubicBezTo>
                    <a:pt x="17784" y="26676"/>
                    <a:pt x="17784" y="26676"/>
                    <a:pt x="17784" y="26676"/>
                  </a:cubicBezTo>
                  <a:lnTo>
                    <a:pt x="17784" y="21595"/>
                  </a:lnTo>
                  <a:lnTo>
                    <a:pt x="15244" y="3811"/>
                  </a:lnTo>
                  <a:lnTo>
                    <a:pt x="15244" y="0"/>
                  </a:lnTo>
                  <a:cubicBezTo>
                    <a:pt x="16514" y="3811"/>
                    <a:pt x="12703" y="7622"/>
                    <a:pt x="8892" y="8892"/>
                  </a:cubicBezTo>
                  <a:cubicBezTo>
                    <a:pt x="5081" y="10162"/>
                    <a:pt x="1270" y="6352"/>
                    <a:pt x="0" y="2541"/>
                  </a:cubicBezTo>
                  <a:cubicBezTo>
                    <a:pt x="0" y="2541"/>
                    <a:pt x="0" y="1270"/>
                    <a:pt x="0" y="1270"/>
                  </a:cubicBezTo>
                  <a:lnTo>
                    <a:pt x="2541" y="26676"/>
                  </a:lnTo>
                  <a:cubicBezTo>
                    <a:pt x="3811" y="30487"/>
                    <a:pt x="6351" y="34298"/>
                    <a:pt x="11433" y="34298"/>
                  </a:cubicBezTo>
                  <a:cubicBezTo>
                    <a:pt x="11433" y="34298"/>
                    <a:pt x="11433" y="34298"/>
                    <a:pt x="11433" y="34298"/>
                  </a:cubicBezTo>
                  <a:close/>
                </a:path>
              </a:pathLst>
            </a:custGeom>
            <a:solidFill>
              <a:srgbClr val="000000"/>
            </a:solidFill>
            <a:ln w="12688"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558A13CA-1B9B-4A82-82DE-D7B76336B290}"/>
                </a:ext>
              </a:extLst>
            </p:cNvPr>
            <p:cNvSpPr/>
            <p:nvPr/>
          </p:nvSpPr>
          <p:spPr>
            <a:xfrm>
              <a:off x="1075938" y="6210520"/>
              <a:ext cx="72406" cy="642774"/>
            </a:xfrm>
            <a:custGeom>
              <a:avLst/>
              <a:gdLst>
                <a:gd name="connsiteX0" fmla="*/ 13973 w 72406"/>
                <a:gd name="connsiteY0" fmla="*/ 6352 h 642774"/>
                <a:gd name="connsiteX1" fmla="*/ 8892 w 72406"/>
                <a:gd name="connsiteY1" fmla="*/ 0 h 642774"/>
                <a:gd name="connsiteX2" fmla="*/ 7622 w 72406"/>
                <a:gd name="connsiteY2" fmla="*/ 0 h 642774"/>
                <a:gd name="connsiteX3" fmla="*/ 6351 w 72406"/>
                <a:gd name="connsiteY3" fmla="*/ 0 h 642774"/>
                <a:gd name="connsiteX4" fmla="*/ 5081 w 72406"/>
                <a:gd name="connsiteY4" fmla="*/ 0 h 642774"/>
                <a:gd name="connsiteX5" fmla="*/ 3811 w 72406"/>
                <a:gd name="connsiteY5" fmla="*/ 0 h 642774"/>
                <a:gd name="connsiteX6" fmla="*/ 2541 w 72406"/>
                <a:gd name="connsiteY6" fmla="*/ 0 h 642774"/>
                <a:gd name="connsiteX7" fmla="*/ 1270 w 72406"/>
                <a:gd name="connsiteY7" fmla="*/ 1270 h 642774"/>
                <a:gd name="connsiteX8" fmla="*/ 1270 w 72406"/>
                <a:gd name="connsiteY8" fmla="*/ 2541 h 642774"/>
                <a:gd name="connsiteX9" fmla="*/ 0 w 72406"/>
                <a:gd name="connsiteY9" fmla="*/ 3811 h 642774"/>
                <a:gd name="connsiteX10" fmla="*/ 0 w 72406"/>
                <a:gd name="connsiteY10" fmla="*/ 5081 h 642774"/>
                <a:gd name="connsiteX11" fmla="*/ 0 w 72406"/>
                <a:gd name="connsiteY11" fmla="*/ 6352 h 642774"/>
                <a:gd name="connsiteX12" fmla="*/ 0 w 72406"/>
                <a:gd name="connsiteY12" fmla="*/ 6352 h 642774"/>
                <a:gd name="connsiteX13" fmla="*/ 58434 w 72406"/>
                <a:gd name="connsiteY13" fmla="*/ 642774 h 642774"/>
                <a:gd name="connsiteX14" fmla="*/ 72407 w 72406"/>
                <a:gd name="connsiteY14" fmla="*/ 642774 h 642774"/>
                <a:gd name="connsiteX15" fmla="*/ 13973 w 72406"/>
                <a:gd name="connsiteY15" fmla="*/ 16514 h 642774"/>
                <a:gd name="connsiteX16" fmla="*/ 13973 w 72406"/>
                <a:gd name="connsiteY16" fmla="*/ 6352 h 64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406" h="642774">
                  <a:moveTo>
                    <a:pt x="13973" y="6352"/>
                  </a:moveTo>
                  <a:cubicBezTo>
                    <a:pt x="13973" y="3811"/>
                    <a:pt x="11433" y="1270"/>
                    <a:pt x="8892" y="0"/>
                  </a:cubicBezTo>
                  <a:lnTo>
                    <a:pt x="7622" y="0"/>
                  </a:lnTo>
                  <a:lnTo>
                    <a:pt x="6351" y="0"/>
                  </a:lnTo>
                  <a:lnTo>
                    <a:pt x="5081" y="0"/>
                  </a:lnTo>
                  <a:lnTo>
                    <a:pt x="3811" y="0"/>
                  </a:lnTo>
                  <a:lnTo>
                    <a:pt x="2541" y="0"/>
                  </a:lnTo>
                  <a:lnTo>
                    <a:pt x="1270" y="1270"/>
                  </a:lnTo>
                  <a:cubicBezTo>
                    <a:pt x="1270" y="1270"/>
                    <a:pt x="1270" y="2541"/>
                    <a:pt x="1270" y="2541"/>
                  </a:cubicBezTo>
                  <a:cubicBezTo>
                    <a:pt x="1270" y="2541"/>
                    <a:pt x="1270" y="3811"/>
                    <a:pt x="0" y="3811"/>
                  </a:cubicBezTo>
                  <a:cubicBezTo>
                    <a:pt x="0" y="3811"/>
                    <a:pt x="0" y="5081"/>
                    <a:pt x="0" y="5081"/>
                  </a:cubicBezTo>
                  <a:cubicBezTo>
                    <a:pt x="0" y="5081"/>
                    <a:pt x="0" y="6352"/>
                    <a:pt x="0" y="6352"/>
                  </a:cubicBezTo>
                  <a:lnTo>
                    <a:pt x="0" y="6352"/>
                  </a:lnTo>
                  <a:lnTo>
                    <a:pt x="58434" y="642774"/>
                  </a:lnTo>
                  <a:lnTo>
                    <a:pt x="72407" y="642774"/>
                  </a:lnTo>
                  <a:lnTo>
                    <a:pt x="13973" y="16514"/>
                  </a:lnTo>
                  <a:lnTo>
                    <a:pt x="13973" y="6352"/>
                  </a:lnTo>
                  <a:close/>
                </a:path>
              </a:pathLst>
            </a:custGeom>
            <a:solidFill>
              <a:srgbClr val="000000"/>
            </a:solidFill>
            <a:ln w="12688"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E2F09AEC-C382-4023-8628-E6B15A93A2C2}"/>
                </a:ext>
              </a:extLst>
            </p:cNvPr>
            <p:cNvSpPr/>
            <p:nvPr/>
          </p:nvSpPr>
          <p:spPr>
            <a:xfrm>
              <a:off x="1678057" y="3399335"/>
              <a:ext cx="229922" cy="153706"/>
            </a:xfrm>
            <a:custGeom>
              <a:avLst/>
              <a:gdLst>
                <a:gd name="connsiteX0" fmla="*/ 219761 w 229922"/>
                <a:gd name="connsiteY0" fmla="*/ 10162 h 153706"/>
                <a:gd name="connsiteX1" fmla="*/ 222301 w 229922"/>
                <a:gd name="connsiteY1" fmla="*/ 0 h 153706"/>
                <a:gd name="connsiteX2" fmla="*/ 218490 w 229922"/>
                <a:gd name="connsiteY2" fmla="*/ 2540 h 153706"/>
                <a:gd name="connsiteX3" fmla="*/ 8892 w 229922"/>
                <a:gd name="connsiteY3" fmla="*/ 134652 h 153706"/>
                <a:gd name="connsiteX4" fmla="*/ 0 w 229922"/>
                <a:gd name="connsiteY4" fmla="*/ 141004 h 153706"/>
                <a:gd name="connsiteX5" fmla="*/ 0 w 229922"/>
                <a:gd name="connsiteY5" fmla="*/ 141004 h 153706"/>
                <a:gd name="connsiteX6" fmla="*/ 8892 w 229922"/>
                <a:gd name="connsiteY6" fmla="*/ 146085 h 153706"/>
                <a:gd name="connsiteX7" fmla="*/ 6351 w 229922"/>
                <a:gd name="connsiteY7" fmla="*/ 153707 h 153706"/>
                <a:gd name="connsiteX8" fmla="*/ 6351 w 229922"/>
                <a:gd name="connsiteY8" fmla="*/ 153707 h 153706"/>
                <a:gd name="connsiteX9" fmla="*/ 229923 w 229922"/>
                <a:gd name="connsiteY9" fmla="*/ 12703 h 153706"/>
                <a:gd name="connsiteX10" fmla="*/ 219761 w 229922"/>
                <a:gd name="connsiteY10" fmla="*/ 10162 h 15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922" h="153706">
                  <a:moveTo>
                    <a:pt x="219761" y="10162"/>
                  </a:moveTo>
                  <a:cubicBezTo>
                    <a:pt x="217220" y="6352"/>
                    <a:pt x="218490" y="2540"/>
                    <a:pt x="222301" y="0"/>
                  </a:cubicBezTo>
                  <a:lnTo>
                    <a:pt x="218490" y="2540"/>
                  </a:lnTo>
                  <a:lnTo>
                    <a:pt x="8892" y="134652"/>
                  </a:lnTo>
                  <a:lnTo>
                    <a:pt x="0" y="141004"/>
                  </a:lnTo>
                  <a:lnTo>
                    <a:pt x="0" y="141004"/>
                  </a:lnTo>
                  <a:cubicBezTo>
                    <a:pt x="3811" y="139734"/>
                    <a:pt x="7622" y="142274"/>
                    <a:pt x="8892" y="146085"/>
                  </a:cubicBezTo>
                  <a:cubicBezTo>
                    <a:pt x="10162" y="148625"/>
                    <a:pt x="8892" y="152437"/>
                    <a:pt x="6351" y="153707"/>
                  </a:cubicBezTo>
                  <a:lnTo>
                    <a:pt x="6351" y="153707"/>
                  </a:lnTo>
                  <a:lnTo>
                    <a:pt x="229923" y="12703"/>
                  </a:lnTo>
                  <a:cubicBezTo>
                    <a:pt x="227382" y="13973"/>
                    <a:pt x="222301" y="12703"/>
                    <a:pt x="219761" y="10162"/>
                  </a:cubicBezTo>
                  <a:close/>
                </a:path>
              </a:pathLst>
            </a:custGeom>
            <a:solidFill>
              <a:srgbClr val="000000"/>
            </a:solidFill>
            <a:ln w="12688"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74B71604-83A5-43B9-B3A2-A8A0A46CFC34}"/>
                </a:ext>
              </a:extLst>
            </p:cNvPr>
            <p:cNvSpPr/>
            <p:nvPr/>
          </p:nvSpPr>
          <p:spPr>
            <a:xfrm>
              <a:off x="1676786" y="3539841"/>
              <a:ext cx="12754" cy="19552"/>
            </a:xfrm>
            <a:custGeom>
              <a:avLst/>
              <a:gdLst>
                <a:gd name="connsiteX0" fmla="*/ 1270 w 12754"/>
                <a:gd name="connsiteY0" fmla="*/ 18283 h 19552"/>
                <a:gd name="connsiteX1" fmla="*/ 1270 w 12754"/>
                <a:gd name="connsiteY1" fmla="*/ 18283 h 19552"/>
                <a:gd name="connsiteX2" fmla="*/ 0 w 12754"/>
                <a:gd name="connsiteY2" fmla="*/ 19553 h 19552"/>
                <a:gd name="connsiteX3" fmla="*/ 8892 w 12754"/>
                <a:gd name="connsiteY3" fmla="*/ 13201 h 19552"/>
                <a:gd name="connsiteX4" fmla="*/ 8892 w 12754"/>
                <a:gd name="connsiteY4" fmla="*/ 13201 h 19552"/>
                <a:gd name="connsiteX5" fmla="*/ 11433 w 12754"/>
                <a:gd name="connsiteY5" fmla="*/ 3039 h 19552"/>
                <a:gd name="connsiteX6" fmla="*/ 11433 w 12754"/>
                <a:gd name="connsiteY6" fmla="*/ 3039 h 19552"/>
                <a:gd name="connsiteX7" fmla="*/ 2541 w 12754"/>
                <a:gd name="connsiteY7" fmla="*/ 498 h 19552"/>
                <a:gd name="connsiteX8" fmla="*/ 3811 w 12754"/>
                <a:gd name="connsiteY8" fmla="*/ 13201 h 19552"/>
                <a:gd name="connsiteX9" fmla="*/ 3811 w 12754"/>
                <a:gd name="connsiteY9" fmla="*/ 14471 h 19552"/>
                <a:gd name="connsiteX10" fmla="*/ 3811 w 12754"/>
                <a:gd name="connsiteY10" fmla="*/ 15742 h 1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4" h="19552">
                  <a:moveTo>
                    <a:pt x="1270" y="18283"/>
                  </a:moveTo>
                  <a:lnTo>
                    <a:pt x="1270" y="18283"/>
                  </a:lnTo>
                  <a:cubicBezTo>
                    <a:pt x="0" y="19553"/>
                    <a:pt x="0" y="19553"/>
                    <a:pt x="0" y="19553"/>
                  </a:cubicBezTo>
                  <a:lnTo>
                    <a:pt x="8892" y="13201"/>
                  </a:lnTo>
                  <a:lnTo>
                    <a:pt x="8892" y="13201"/>
                  </a:lnTo>
                  <a:cubicBezTo>
                    <a:pt x="12703" y="10661"/>
                    <a:pt x="13973" y="6850"/>
                    <a:pt x="11433" y="3039"/>
                  </a:cubicBezTo>
                  <a:cubicBezTo>
                    <a:pt x="11433" y="3039"/>
                    <a:pt x="11433" y="3039"/>
                    <a:pt x="11433" y="3039"/>
                  </a:cubicBezTo>
                  <a:cubicBezTo>
                    <a:pt x="8892" y="498"/>
                    <a:pt x="5081" y="-772"/>
                    <a:pt x="2541" y="498"/>
                  </a:cubicBezTo>
                  <a:lnTo>
                    <a:pt x="3811" y="13201"/>
                  </a:lnTo>
                  <a:cubicBezTo>
                    <a:pt x="3811" y="13201"/>
                    <a:pt x="3811" y="13201"/>
                    <a:pt x="3811" y="14471"/>
                  </a:cubicBezTo>
                  <a:cubicBezTo>
                    <a:pt x="3811" y="15742"/>
                    <a:pt x="3811" y="15742"/>
                    <a:pt x="3811" y="15742"/>
                  </a:cubicBezTo>
                </a:path>
              </a:pathLst>
            </a:custGeom>
            <a:solidFill>
              <a:srgbClr val="000000"/>
            </a:solidFill>
            <a:ln w="12688" cap="flat">
              <a:noFill/>
              <a:prstDash val="solid"/>
              <a:miter/>
            </a:ln>
          </p:spPr>
          <p:txBody>
            <a:bodyPr rtlCol="0" anchor="ctr"/>
            <a:lstStyle/>
            <a:p>
              <a:endParaRPr lang="en-US" dirty="0"/>
            </a:p>
          </p:txBody>
        </p:sp>
        <p:sp>
          <p:nvSpPr>
            <p:cNvPr id="357" name="Freeform: Shape 356">
              <a:extLst>
                <a:ext uri="{FF2B5EF4-FFF2-40B4-BE49-F238E27FC236}">
                  <a16:creationId xmlns:a16="http://schemas.microsoft.com/office/drawing/2014/main" id="{D6A8FE9F-4CD2-40F7-8B21-33258DD88432}"/>
                </a:ext>
              </a:extLst>
            </p:cNvPr>
            <p:cNvSpPr/>
            <p:nvPr/>
          </p:nvSpPr>
          <p:spPr>
            <a:xfrm>
              <a:off x="1533243" y="3634342"/>
              <a:ext cx="12702" cy="1270"/>
            </a:xfrm>
            <a:custGeom>
              <a:avLst/>
              <a:gdLst>
                <a:gd name="connsiteX0" fmla="*/ 0 w 12702"/>
                <a:gd name="connsiteY0" fmla="*/ 1270 h 1270"/>
                <a:gd name="connsiteX1" fmla="*/ 0 w 12702"/>
                <a:gd name="connsiteY1" fmla="*/ 0 h 1270"/>
                <a:gd name="connsiteX2" fmla="*/ 0 w 12702"/>
                <a:gd name="connsiteY2" fmla="*/ 0 h 1270"/>
                <a:gd name="connsiteX3" fmla="*/ 0 w 12702"/>
                <a:gd name="connsiteY3" fmla="*/ 1270 h 1270"/>
              </a:gdLst>
              <a:ahLst/>
              <a:cxnLst>
                <a:cxn ang="0">
                  <a:pos x="connsiteX0" y="connsiteY0"/>
                </a:cxn>
                <a:cxn ang="0">
                  <a:pos x="connsiteX1" y="connsiteY1"/>
                </a:cxn>
                <a:cxn ang="0">
                  <a:pos x="connsiteX2" y="connsiteY2"/>
                </a:cxn>
                <a:cxn ang="0">
                  <a:pos x="connsiteX3" y="connsiteY3"/>
                </a:cxn>
              </a:cxnLst>
              <a:rect l="l" t="t" r="r" b="b"/>
              <a:pathLst>
                <a:path w="12702" h="1270">
                  <a:moveTo>
                    <a:pt x="0" y="1270"/>
                  </a:moveTo>
                  <a:cubicBezTo>
                    <a:pt x="0" y="1270"/>
                    <a:pt x="0" y="0"/>
                    <a:pt x="0" y="0"/>
                  </a:cubicBezTo>
                  <a:lnTo>
                    <a:pt x="0" y="0"/>
                  </a:lnTo>
                  <a:cubicBezTo>
                    <a:pt x="0" y="0"/>
                    <a:pt x="0" y="0"/>
                    <a:pt x="0" y="1270"/>
                  </a:cubicBezTo>
                  <a:close/>
                </a:path>
              </a:pathLst>
            </a:custGeom>
            <a:solidFill>
              <a:srgbClr val="000000"/>
            </a:solidFill>
            <a:ln w="12688" cap="flat">
              <a:noFill/>
              <a:prstDash val="solid"/>
              <a:miter/>
            </a:ln>
          </p:spPr>
          <p:txBody>
            <a:bodyPr rtlCol="0" anchor="ctr"/>
            <a:lstStyle/>
            <a:p>
              <a:endParaRPr lang="en-US" dirty="0"/>
            </a:p>
          </p:txBody>
        </p:sp>
        <p:sp>
          <p:nvSpPr>
            <p:cNvPr id="358" name="Freeform: Shape 357">
              <a:extLst>
                <a:ext uri="{FF2B5EF4-FFF2-40B4-BE49-F238E27FC236}">
                  <a16:creationId xmlns:a16="http://schemas.microsoft.com/office/drawing/2014/main" id="{0B24446B-C518-4023-817E-CB2341FC69A7}"/>
                </a:ext>
              </a:extLst>
            </p:cNvPr>
            <p:cNvSpPr/>
            <p:nvPr/>
          </p:nvSpPr>
          <p:spPr>
            <a:xfrm>
              <a:off x="1534513" y="3631801"/>
              <a:ext cx="1270" cy="1270"/>
            </a:xfrm>
            <a:custGeom>
              <a:avLst/>
              <a:gdLst>
                <a:gd name="connsiteX0" fmla="*/ 0 w 1270"/>
                <a:gd name="connsiteY0" fmla="*/ 1270 h 1270"/>
                <a:gd name="connsiteX1" fmla="*/ 1270 w 1270"/>
                <a:gd name="connsiteY1" fmla="*/ 0 h 1270"/>
                <a:gd name="connsiteX2" fmla="*/ 1270 w 1270"/>
                <a:gd name="connsiteY2" fmla="*/ 0 h 1270"/>
                <a:gd name="connsiteX3" fmla="*/ 0 w 1270"/>
                <a:gd name="connsiteY3" fmla="*/ 1270 h 1270"/>
              </a:gdLst>
              <a:ahLst/>
              <a:cxnLst>
                <a:cxn ang="0">
                  <a:pos x="connsiteX0" y="connsiteY0"/>
                </a:cxn>
                <a:cxn ang="0">
                  <a:pos x="connsiteX1" y="connsiteY1"/>
                </a:cxn>
                <a:cxn ang="0">
                  <a:pos x="connsiteX2" y="connsiteY2"/>
                </a:cxn>
                <a:cxn ang="0">
                  <a:pos x="connsiteX3" y="connsiteY3"/>
                </a:cxn>
              </a:cxnLst>
              <a:rect l="l" t="t" r="r" b="b"/>
              <a:pathLst>
                <a:path w="1270" h="1270">
                  <a:moveTo>
                    <a:pt x="0" y="1270"/>
                  </a:moveTo>
                  <a:cubicBezTo>
                    <a:pt x="0" y="1270"/>
                    <a:pt x="0" y="0"/>
                    <a:pt x="1270" y="0"/>
                  </a:cubicBezTo>
                  <a:lnTo>
                    <a:pt x="1270" y="0"/>
                  </a:lnTo>
                  <a:cubicBezTo>
                    <a:pt x="0" y="0"/>
                    <a:pt x="0" y="1270"/>
                    <a:pt x="0" y="1270"/>
                  </a:cubicBezTo>
                  <a:close/>
                </a:path>
              </a:pathLst>
            </a:custGeom>
            <a:solidFill>
              <a:srgbClr val="000000"/>
            </a:solidFill>
            <a:ln w="12688" cap="flat">
              <a:noFill/>
              <a:prstDash val="solid"/>
              <a:miter/>
            </a:ln>
          </p:spPr>
          <p:txBody>
            <a:bodyPr rtlCol="0" anchor="ctr"/>
            <a:lstStyle/>
            <a:p>
              <a:endParaRPr lang="en-US" dirty="0"/>
            </a:p>
          </p:txBody>
        </p:sp>
        <p:sp>
          <p:nvSpPr>
            <p:cNvPr id="359" name="Freeform: Shape 358">
              <a:extLst>
                <a:ext uri="{FF2B5EF4-FFF2-40B4-BE49-F238E27FC236}">
                  <a16:creationId xmlns:a16="http://schemas.microsoft.com/office/drawing/2014/main" id="{DDA4A514-DA87-4CEB-946B-DEB8F98AAA6C}"/>
                </a:ext>
              </a:extLst>
            </p:cNvPr>
            <p:cNvSpPr/>
            <p:nvPr/>
          </p:nvSpPr>
          <p:spPr>
            <a:xfrm>
              <a:off x="1535784" y="3549231"/>
              <a:ext cx="140684" cy="92732"/>
            </a:xfrm>
            <a:custGeom>
              <a:avLst/>
              <a:gdLst>
                <a:gd name="connsiteX0" fmla="*/ 139732 w 140684"/>
                <a:gd name="connsiteY0" fmla="*/ 10163 h 92732"/>
                <a:gd name="connsiteX1" fmla="*/ 139732 w 140684"/>
                <a:gd name="connsiteY1" fmla="*/ 10163 h 92732"/>
                <a:gd name="connsiteX2" fmla="*/ 135921 w 140684"/>
                <a:gd name="connsiteY2" fmla="*/ 11433 h 92732"/>
                <a:gd name="connsiteX3" fmla="*/ 128300 w 140684"/>
                <a:gd name="connsiteY3" fmla="*/ 5081 h 92732"/>
                <a:gd name="connsiteX4" fmla="*/ 128300 w 140684"/>
                <a:gd name="connsiteY4" fmla="*/ 5081 h 92732"/>
                <a:gd name="connsiteX5" fmla="*/ 128300 w 140684"/>
                <a:gd name="connsiteY5" fmla="*/ 0 h 92732"/>
                <a:gd name="connsiteX6" fmla="*/ 1270 w 140684"/>
                <a:gd name="connsiteY6" fmla="*/ 81299 h 92732"/>
                <a:gd name="connsiteX7" fmla="*/ 0 w 140684"/>
                <a:gd name="connsiteY7" fmla="*/ 82570 h 92732"/>
                <a:gd name="connsiteX8" fmla="*/ 3811 w 140684"/>
                <a:gd name="connsiteY8" fmla="*/ 81299 h 92732"/>
                <a:gd name="connsiteX9" fmla="*/ 11433 w 140684"/>
                <a:gd name="connsiteY9" fmla="*/ 87651 h 92732"/>
                <a:gd name="connsiteX10" fmla="*/ 11433 w 140684"/>
                <a:gd name="connsiteY10" fmla="*/ 87651 h 92732"/>
                <a:gd name="connsiteX11" fmla="*/ 11433 w 140684"/>
                <a:gd name="connsiteY11" fmla="*/ 92732 h 92732"/>
                <a:gd name="connsiteX12" fmla="*/ 21595 w 140684"/>
                <a:gd name="connsiteY12" fmla="*/ 86381 h 92732"/>
                <a:gd name="connsiteX13" fmla="*/ 139732 w 140684"/>
                <a:gd name="connsiteY13" fmla="*/ 10163 h 92732"/>
                <a:gd name="connsiteX14" fmla="*/ 139732 w 140684"/>
                <a:gd name="connsiteY14" fmla="*/ 10163 h 9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684" h="92732">
                  <a:moveTo>
                    <a:pt x="139732" y="10163"/>
                  </a:moveTo>
                  <a:cubicBezTo>
                    <a:pt x="141003" y="10163"/>
                    <a:pt x="141003" y="8892"/>
                    <a:pt x="139732" y="10163"/>
                  </a:cubicBezTo>
                  <a:cubicBezTo>
                    <a:pt x="139732" y="10163"/>
                    <a:pt x="138462" y="11433"/>
                    <a:pt x="135921" y="11433"/>
                  </a:cubicBezTo>
                  <a:cubicBezTo>
                    <a:pt x="132110" y="11433"/>
                    <a:pt x="128300" y="8892"/>
                    <a:pt x="128300" y="5081"/>
                  </a:cubicBezTo>
                  <a:cubicBezTo>
                    <a:pt x="128300" y="5081"/>
                    <a:pt x="128300" y="5081"/>
                    <a:pt x="128300" y="5081"/>
                  </a:cubicBezTo>
                  <a:lnTo>
                    <a:pt x="128300" y="0"/>
                  </a:lnTo>
                  <a:lnTo>
                    <a:pt x="1270" y="81299"/>
                  </a:lnTo>
                  <a:lnTo>
                    <a:pt x="0" y="82570"/>
                  </a:lnTo>
                  <a:cubicBezTo>
                    <a:pt x="1270" y="81299"/>
                    <a:pt x="2541" y="81299"/>
                    <a:pt x="3811" y="81299"/>
                  </a:cubicBezTo>
                  <a:cubicBezTo>
                    <a:pt x="7622" y="81299"/>
                    <a:pt x="11433" y="83840"/>
                    <a:pt x="11433" y="87651"/>
                  </a:cubicBezTo>
                  <a:cubicBezTo>
                    <a:pt x="11433" y="87651"/>
                    <a:pt x="11433" y="87651"/>
                    <a:pt x="11433" y="87651"/>
                  </a:cubicBezTo>
                  <a:lnTo>
                    <a:pt x="11433" y="92732"/>
                  </a:lnTo>
                  <a:lnTo>
                    <a:pt x="21595" y="86381"/>
                  </a:lnTo>
                  <a:lnTo>
                    <a:pt x="139732" y="10163"/>
                  </a:lnTo>
                  <a:lnTo>
                    <a:pt x="139732" y="10163"/>
                  </a:lnTo>
                  <a:close/>
                </a:path>
              </a:pathLst>
            </a:custGeom>
            <a:solidFill>
              <a:srgbClr val="000000"/>
            </a:solidFill>
            <a:ln w="12688" cap="flat">
              <a:noFill/>
              <a:prstDash val="solid"/>
              <a:miter/>
            </a:ln>
          </p:spPr>
          <p:txBody>
            <a:bodyPr rtlCol="0" anchor="ctr"/>
            <a:lstStyle/>
            <a:p>
              <a:endParaRPr lang="en-US" dirty="0"/>
            </a:p>
          </p:txBody>
        </p:sp>
        <p:sp>
          <p:nvSpPr>
            <p:cNvPr id="360" name="Freeform: Shape 359">
              <a:extLst>
                <a:ext uri="{FF2B5EF4-FFF2-40B4-BE49-F238E27FC236}">
                  <a16:creationId xmlns:a16="http://schemas.microsoft.com/office/drawing/2014/main" id="{FE68EDDD-19D9-4764-9781-B6E03DCE4065}"/>
                </a:ext>
              </a:extLst>
            </p:cNvPr>
            <p:cNvSpPr/>
            <p:nvPr/>
          </p:nvSpPr>
          <p:spPr>
            <a:xfrm>
              <a:off x="1695841" y="5736696"/>
              <a:ext cx="64785" cy="670720"/>
            </a:xfrm>
            <a:custGeom>
              <a:avLst/>
              <a:gdLst>
                <a:gd name="connsiteX0" fmla="*/ 7622 w 64785"/>
                <a:gd name="connsiteY0" fmla="*/ 8892 h 670720"/>
                <a:gd name="connsiteX1" fmla="*/ 0 w 64785"/>
                <a:gd name="connsiteY1" fmla="*/ 2540 h 670720"/>
                <a:gd name="connsiteX2" fmla="*/ 0 w 64785"/>
                <a:gd name="connsiteY2" fmla="*/ 2540 h 670720"/>
                <a:gd name="connsiteX3" fmla="*/ 1270 w 64785"/>
                <a:gd name="connsiteY3" fmla="*/ 15243 h 670720"/>
                <a:gd name="connsiteX4" fmla="*/ 50812 w 64785"/>
                <a:gd name="connsiteY4" fmla="*/ 666910 h 670720"/>
                <a:gd name="connsiteX5" fmla="*/ 50812 w 64785"/>
                <a:gd name="connsiteY5" fmla="*/ 670721 h 670720"/>
                <a:gd name="connsiteX6" fmla="*/ 57163 w 64785"/>
                <a:gd name="connsiteY6" fmla="*/ 663099 h 670720"/>
                <a:gd name="connsiteX7" fmla="*/ 64785 w 64785"/>
                <a:gd name="connsiteY7" fmla="*/ 669450 h 670720"/>
                <a:gd name="connsiteX8" fmla="*/ 12703 w 64785"/>
                <a:gd name="connsiteY8" fmla="*/ 0 h 670720"/>
                <a:gd name="connsiteX9" fmla="*/ 7622 w 64785"/>
                <a:gd name="connsiteY9" fmla="*/ 8892 h 670720"/>
                <a:gd name="connsiteX10" fmla="*/ 7622 w 64785"/>
                <a:gd name="connsiteY10" fmla="*/ 8892 h 67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785" h="670720">
                  <a:moveTo>
                    <a:pt x="7622" y="8892"/>
                  </a:moveTo>
                  <a:cubicBezTo>
                    <a:pt x="3811" y="8892"/>
                    <a:pt x="0" y="6352"/>
                    <a:pt x="0" y="2540"/>
                  </a:cubicBezTo>
                  <a:cubicBezTo>
                    <a:pt x="0" y="2540"/>
                    <a:pt x="0" y="2540"/>
                    <a:pt x="0" y="2540"/>
                  </a:cubicBezTo>
                  <a:lnTo>
                    <a:pt x="1270" y="15243"/>
                  </a:lnTo>
                  <a:lnTo>
                    <a:pt x="50812" y="666910"/>
                  </a:lnTo>
                  <a:lnTo>
                    <a:pt x="50812" y="670721"/>
                  </a:lnTo>
                  <a:cubicBezTo>
                    <a:pt x="50812" y="666910"/>
                    <a:pt x="53352" y="663099"/>
                    <a:pt x="57163" y="663099"/>
                  </a:cubicBezTo>
                  <a:cubicBezTo>
                    <a:pt x="60974" y="663099"/>
                    <a:pt x="64785" y="665640"/>
                    <a:pt x="64785" y="669450"/>
                  </a:cubicBezTo>
                  <a:lnTo>
                    <a:pt x="12703" y="0"/>
                  </a:lnTo>
                  <a:cubicBezTo>
                    <a:pt x="15243" y="5081"/>
                    <a:pt x="12703" y="8892"/>
                    <a:pt x="7622" y="8892"/>
                  </a:cubicBezTo>
                  <a:cubicBezTo>
                    <a:pt x="7622" y="8892"/>
                    <a:pt x="7622" y="8892"/>
                    <a:pt x="7622" y="8892"/>
                  </a:cubicBezTo>
                  <a:close/>
                </a:path>
              </a:pathLst>
            </a:custGeom>
            <a:solidFill>
              <a:srgbClr val="000000"/>
            </a:solidFill>
            <a:ln w="12688" cap="flat">
              <a:noFill/>
              <a:prstDash val="solid"/>
              <a:miter/>
            </a:ln>
          </p:spPr>
          <p:txBody>
            <a:bodyPr rtlCol="0" anchor="ctr"/>
            <a:lstStyle/>
            <a:p>
              <a:endParaRPr lang="en-US" dirty="0"/>
            </a:p>
          </p:txBody>
        </p:sp>
        <p:sp>
          <p:nvSpPr>
            <p:cNvPr id="361" name="Freeform: Shape 360">
              <a:extLst>
                <a:ext uri="{FF2B5EF4-FFF2-40B4-BE49-F238E27FC236}">
                  <a16:creationId xmlns:a16="http://schemas.microsoft.com/office/drawing/2014/main" id="{BB91D689-CD7A-4BF8-AB85-D4C4C4E0D714}"/>
                </a:ext>
              </a:extLst>
            </p:cNvPr>
            <p:cNvSpPr/>
            <p:nvPr/>
          </p:nvSpPr>
          <p:spPr>
            <a:xfrm>
              <a:off x="3772770" y="5598233"/>
              <a:ext cx="30486" cy="566555"/>
            </a:xfrm>
            <a:custGeom>
              <a:avLst/>
              <a:gdLst>
                <a:gd name="connsiteX0" fmla="*/ 15244 w 30486"/>
                <a:gd name="connsiteY0" fmla="*/ 560204 h 566555"/>
                <a:gd name="connsiteX1" fmla="*/ 15244 w 30486"/>
                <a:gd name="connsiteY1" fmla="*/ 561475 h 566555"/>
                <a:gd name="connsiteX2" fmla="*/ 15244 w 30486"/>
                <a:gd name="connsiteY2" fmla="*/ 562745 h 566555"/>
                <a:gd name="connsiteX3" fmla="*/ 16514 w 30486"/>
                <a:gd name="connsiteY3" fmla="*/ 564015 h 566555"/>
                <a:gd name="connsiteX4" fmla="*/ 17784 w 30486"/>
                <a:gd name="connsiteY4" fmla="*/ 565286 h 566555"/>
                <a:gd name="connsiteX5" fmla="*/ 19054 w 30486"/>
                <a:gd name="connsiteY5" fmla="*/ 565286 h 566555"/>
                <a:gd name="connsiteX6" fmla="*/ 20325 w 30486"/>
                <a:gd name="connsiteY6" fmla="*/ 566556 h 566555"/>
                <a:gd name="connsiteX7" fmla="*/ 22865 w 30486"/>
                <a:gd name="connsiteY7" fmla="*/ 566556 h 566555"/>
                <a:gd name="connsiteX8" fmla="*/ 30487 w 30486"/>
                <a:gd name="connsiteY8" fmla="*/ 558934 h 566555"/>
                <a:gd name="connsiteX9" fmla="*/ 30487 w 30486"/>
                <a:gd name="connsiteY9" fmla="*/ 558934 h 566555"/>
                <a:gd name="connsiteX10" fmla="*/ 30487 w 30486"/>
                <a:gd name="connsiteY10" fmla="*/ 553853 h 566555"/>
                <a:gd name="connsiteX11" fmla="*/ 15244 w 30486"/>
                <a:gd name="connsiteY11" fmla="*/ 3811 h 566555"/>
                <a:gd name="connsiteX12" fmla="*/ 15244 w 30486"/>
                <a:gd name="connsiteY12" fmla="*/ 0 h 566555"/>
                <a:gd name="connsiteX13" fmla="*/ 7622 w 30486"/>
                <a:gd name="connsiteY13" fmla="*/ 7622 h 566555"/>
                <a:gd name="connsiteX14" fmla="*/ 0 w 30486"/>
                <a:gd name="connsiteY14" fmla="*/ 0 h 566555"/>
                <a:gd name="connsiteX15" fmla="*/ 0 w 30486"/>
                <a:gd name="connsiteY15" fmla="*/ 0 h 566555"/>
                <a:gd name="connsiteX16" fmla="*/ 15244 w 30486"/>
                <a:gd name="connsiteY16" fmla="*/ 556393 h 566555"/>
                <a:gd name="connsiteX17" fmla="*/ 15244 w 30486"/>
                <a:gd name="connsiteY17" fmla="*/ 560204 h 566555"/>
                <a:gd name="connsiteX18" fmla="*/ 15244 w 30486"/>
                <a:gd name="connsiteY18" fmla="*/ 560204 h 566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486" h="566555">
                  <a:moveTo>
                    <a:pt x="15244" y="560204"/>
                  </a:moveTo>
                  <a:cubicBezTo>
                    <a:pt x="15244" y="560204"/>
                    <a:pt x="15244" y="561475"/>
                    <a:pt x="15244" y="561475"/>
                  </a:cubicBezTo>
                  <a:cubicBezTo>
                    <a:pt x="15244" y="561475"/>
                    <a:pt x="15244" y="562745"/>
                    <a:pt x="15244" y="562745"/>
                  </a:cubicBezTo>
                  <a:lnTo>
                    <a:pt x="16514" y="564015"/>
                  </a:lnTo>
                  <a:lnTo>
                    <a:pt x="17784" y="565286"/>
                  </a:lnTo>
                  <a:lnTo>
                    <a:pt x="19054" y="565286"/>
                  </a:lnTo>
                  <a:lnTo>
                    <a:pt x="20325" y="566556"/>
                  </a:lnTo>
                  <a:cubicBezTo>
                    <a:pt x="21595" y="566556"/>
                    <a:pt x="21595" y="566556"/>
                    <a:pt x="22865" y="566556"/>
                  </a:cubicBezTo>
                  <a:cubicBezTo>
                    <a:pt x="26676" y="566556"/>
                    <a:pt x="30487" y="562745"/>
                    <a:pt x="30487" y="558934"/>
                  </a:cubicBezTo>
                  <a:cubicBezTo>
                    <a:pt x="30487" y="558934"/>
                    <a:pt x="30487" y="558934"/>
                    <a:pt x="30487" y="558934"/>
                  </a:cubicBezTo>
                  <a:lnTo>
                    <a:pt x="30487" y="553853"/>
                  </a:lnTo>
                  <a:lnTo>
                    <a:pt x="15244" y="3811"/>
                  </a:lnTo>
                  <a:lnTo>
                    <a:pt x="15244" y="0"/>
                  </a:lnTo>
                  <a:cubicBezTo>
                    <a:pt x="15244" y="3811"/>
                    <a:pt x="11433" y="7622"/>
                    <a:pt x="7622" y="7622"/>
                  </a:cubicBezTo>
                  <a:cubicBezTo>
                    <a:pt x="3811" y="7622"/>
                    <a:pt x="0" y="3811"/>
                    <a:pt x="0" y="0"/>
                  </a:cubicBezTo>
                  <a:cubicBezTo>
                    <a:pt x="0" y="0"/>
                    <a:pt x="0" y="0"/>
                    <a:pt x="0" y="0"/>
                  </a:cubicBezTo>
                  <a:lnTo>
                    <a:pt x="15244" y="556393"/>
                  </a:lnTo>
                  <a:lnTo>
                    <a:pt x="15244" y="560204"/>
                  </a:lnTo>
                  <a:lnTo>
                    <a:pt x="15244" y="560204"/>
                  </a:lnTo>
                  <a:close/>
                </a:path>
              </a:pathLst>
            </a:custGeom>
            <a:solidFill>
              <a:srgbClr val="000000"/>
            </a:solidFill>
            <a:ln w="12688"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ED79ED7C-A583-45B4-8B58-85CCB9C99307}"/>
                </a:ext>
              </a:extLst>
            </p:cNvPr>
            <p:cNvSpPr/>
            <p:nvPr/>
          </p:nvSpPr>
          <p:spPr>
            <a:xfrm>
              <a:off x="3771499" y="5586800"/>
              <a:ext cx="15243" cy="19054"/>
            </a:xfrm>
            <a:custGeom>
              <a:avLst/>
              <a:gdLst>
                <a:gd name="connsiteX0" fmla="*/ 7622 w 15243"/>
                <a:gd name="connsiteY0" fmla="*/ 19055 h 19054"/>
                <a:gd name="connsiteX1" fmla="*/ 15244 w 15243"/>
                <a:gd name="connsiteY1" fmla="*/ 11433 h 19054"/>
                <a:gd name="connsiteX2" fmla="*/ 15244 w 15243"/>
                <a:gd name="connsiteY2" fmla="*/ 0 h 19054"/>
                <a:gd name="connsiteX3" fmla="*/ 8892 w 15243"/>
                <a:gd name="connsiteY3" fmla="*/ 8892 h 19054"/>
                <a:gd name="connsiteX4" fmla="*/ 0 w 15243"/>
                <a:gd name="connsiteY4" fmla="*/ 2541 h 19054"/>
                <a:gd name="connsiteX5" fmla="*/ 0 w 15243"/>
                <a:gd name="connsiteY5" fmla="*/ 0 h 19054"/>
                <a:gd name="connsiteX6" fmla="*/ 0 w 15243"/>
                <a:gd name="connsiteY6" fmla="*/ 0 h 19054"/>
                <a:gd name="connsiteX7" fmla="*/ 0 w 15243"/>
                <a:gd name="connsiteY7" fmla="*/ 11433 h 19054"/>
                <a:gd name="connsiteX8" fmla="*/ 7622 w 15243"/>
                <a:gd name="connsiteY8" fmla="*/ 19055 h 19054"/>
                <a:gd name="connsiteX9" fmla="*/ 7622 w 15243"/>
                <a:gd name="connsiteY9" fmla="*/ 19055 h 1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3" h="19054">
                  <a:moveTo>
                    <a:pt x="7622" y="19055"/>
                  </a:moveTo>
                  <a:cubicBezTo>
                    <a:pt x="11433" y="19055"/>
                    <a:pt x="15244" y="15244"/>
                    <a:pt x="15244" y="11433"/>
                  </a:cubicBezTo>
                  <a:lnTo>
                    <a:pt x="15244" y="0"/>
                  </a:lnTo>
                  <a:cubicBezTo>
                    <a:pt x="15244" y="3811"/>
                    <a:pt x="12703" y="7622"/>
                    <a:pt x="8892" y="8892"/>
                  </a:cubicBezTo>
                  <a:cubicBezTo>
                    <a:pt x="5081" y="8892"/>
                    <a:pt x="1270" y="6352"/>
                    <a:pt x="0" y="2541"/>
                  </a:cubicBezTo>
                  <a:cubicBezTo>
                    <a:pt x="0" y="1270"/>
                    <a:pt x="0" y="1270"/>
                    <a:pt x="0" y="0"/>
                  </a:cubicBezTo>
                  <a:lnTo>
                    <a:pt x="0" y="0"/>
                  </a:lnTo>
                  <a:lnTo>
                    <a:pt x="0" y="11433"/>
                  </a:lnTo>
                  <a:cubicBezTo>
                    <a:pt x="0" y="15244"/>
                    <a:pt x="3811" y="19055"/>
                    <a:pt x="7622" y="19055"/>
                  </a:cubicBezTo>
                  <a:cubicBezTo>
                    <a:pt x="7622" y="19055"/>
                    <a:pt x="7622" y="19055"/>
                    <a:pt x="7622" y="19055"/>
                  </a:cubicBezTo>
                  <a:close/>
                </a:path>
              </a:pathLst>
            </a:custGeom>
            <a:solidFill>
              <a:srgbClr val="000000"/>
            </a:solidFill>
            <a:ln w="12688"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D81A2101-3752-471B-8F23-9E9C68622D91}"/>
                </a:ext>
              </a:extLst>
            </p:cNvPr>
            <p:cNvSpPr/>
            <p:nvPr/>
          </p:nvSpPr>
          <p:spPr>
            <a:xfrm>
              <a:off x="3771499" y="5553773"/>
              <a:ext cx="15243" cy="40649"/>
            </a:xfrm>
            <a:custGeom>
              <a:avLst/>
              <a:gdLst>
                <a:gd name="connsiteX0" fmla="*/ 7622 w 15243"/>
                <a:gd name="connsiteY0" fmla="*/ 40650 h 40649"/>
                <a:gd name="connsiteX1" fmla="*/ 15244 w 15243"/>
                <a:gd name="connsiteY1" fmla="*/ 33028 h 40649"/>
                <a:gd name="connsiteX2" fmla="*/ 15244 w 15243"/>
                <a:gd name="connsiteY2" fmla="*/ 33028 h 40649"/>
                <a:gd name="connsiteX3" fmla="*/ 15244 w 15243"/>
                <a:gd name="connsiteY3" fmla="*/ 33028 h 40649"/>
                <a:gd name="connsiteX4" fmla="*/ 15244 w 15243"/>
                <a:gd name="connsiteY4" fmla="*/ 29217 h 40649"/>
                <a:gd name="connsiteX5" fmla="*/ 15244 w 15243"/>
                <a:gd name="connsiteY5" fmla="*/ 17784 h 40649"/>
                <a:gd name="connsiteX6" fmla="*/ 15244 w 15243"/>
                <a:gd name="connsiteY6" fmla="*/ 10162 h 40649"/>
                <a:gd name="connsiteX7" fmla="*/ 15244 w 15243"/>
                <a:gd name="connsiteY7" fmla="*/ 0 h 40649"/>
                <a:gd name="connsiteX8" fmla="*/ 15244 w 15243"/>
                <a:gd name="connsiteY8" fmla="*/ 0 h 40649"/>
                <a:gd name="connsiteX9" fmla="*/ 7622 w 15243"/>
                <a:gd name="connsiteY9" fmla="*/ 7622 h 40649"/>
                <a:gd name="connsiteX10" fmla="*/ 7622 w 15243"/>
                <a:gd name="connsiteY10" fmla="*/ 7622 h 40649"/>
                <a:gd name="connsiteX11" fmla="*/ 0 w 15243"/>
                <a:gd name="connsiteY11" fmla="*/ 0 h 40649"/>
                <a:gd name="connsiteX12" fmla="*/ 0 w 15243"/>
                <a:gd name="connsiteY12" fmla="*/ 0 h 40649"/>
                <a:gd name="connsiteX13" fmla="*/ 1270 w 15243"/>
                <a:gd name="connsiteY13" fmla="*/ 33028 h 40649"/>
                <a:gd name="connsiteX14" fmla="*/ 1270 w 15243"/>
                <a:gd name="connsiteY14" fmla="*/ 33028 h 40649"/>
                <a:gd name="connsiteX15" fmla="*/ 7622 w 15243"/>
                <a:gd name="connsiteY15" fmla="*/ 40650 h 4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243" h="40649">
                  <a:moveTo>
                    <a:pt x="7622" y="40650"/>
                  </a:moveTo>
                  <a:cubicBezTo>
                    <a:pt x="11433" y="40650"/>
                    <a:pt x="15244" y="36839"/>
                    <a:pt x="15244" y="33028"/>
                  </a:cubicBezTo>
                  <a:cubicBezTo>
                    <a:pt x="15244" y="33028"/>
                    <a:pt x="15244" y="33028"/>
                    <a:pt x="15244" y="33028"/>
                  </a:cubicBezTo>
                  <a:lnTo>
                    <a:pt x="15244" y="33028"/>
                  </a:lnTo>
                  <a:lnTo>
                    <a:pt x="15244" y="29217"/>
                  </a:lnTo>
                  <a:lnTo>
                    <a:pt x="15244" y="17784"/>
                  </a:lnTo>
                  <a:lnTo>
                    <a:pt x="15244" y="10162"/>
                  </a:lnTo>
                  <a:lnTo>
                    <a:pt x="15244" y="0"/>
                  </a:lnTo>
                  <a:lnTo>
                    <a:pt x="15244" y="0"/>
                  </a:lnTo>
                  <a:cubicBezTo>
                    <a:pt x="15244" y="3811"/>
                    <a:pt x="12703" y="7622"/>
                    <a:pt x="7622" y="7622"/>
                  </a:cubicBezTo>
                  <a:cubicBezTo>
                    <a:pt x="7622" y="7622"/>
                    <a:pt x="7622" y="7622"/>
                    <a:pt x="7622" y="7622"/>
                  </a:cubicBezTo>
                  <a:cubicBezTo>
                    <a:pt x="3811" y="7622"/>
                    <a:pt x="0" y="5081"/>
                    <a:pt x="0" y="0"/>
                  </a:cubicBezTo>
                  <a:cubicBezTo>
                    <a:pt x="0" y="0"/>
                    <a:pt x="0" y="0"/>
                    <a:pt x="0" y="0"/>
                  </a:cubicBezTo>
                  <a:lnTo>
                    <a:pt x="1270" y="33028"/>
                  </a:lnTo>
                  <a:lnTo>
                    <a:pt x="1270" y="33028"/>
                  </a:lnTo>
                  <a:cubicBezTo>
                    <a:pt x="0" y="36839"/>
                    <a:pt x="3811" y="40650"/>
                    <a:pt x="7622" y="40650"/>
                  </a:cubicBezTo>
                  <a:close/>
                </a:path>
              </a:pathLst>
            </a:custGeom>
            <a:solidFill>
              <a:srgbClr val="000000"/>
            </a:solidFill>
            <a:ln w="12688"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78245A02-2C27-4179-A222-6E111785DB9D}"/>
                </a:ext>
              </a:extLst>
            </p:cNvPr>
            <p:cNvSpPr/>
            <p:nvPr/>
          </p:nvSpPr>
          <p:spPr>
            <a:xfrm>
              <a:off x="1042580" y="4895424"/>
              <a:ext cx="216280" cy="81629"/>
            </a:xfrm>
            <a:custGeom>
              <a:avLst/>
              <a:gdLst>
                <a:gd name="connsiteX0" fmla="*/ 207388 w 216280"/>
                <a:gd name="connsiteY0" fmla="*/ 72738 h 81629"/>
                <a:gd name="connsiteX1" fmla="*/ 216280 w 216280"/>
                <a:gd name="connsiteY1" fmla="*/ 67657 h 81629"/>
                <a:gd name="connsiteX2" fmla="*/ 212469 w 216280"/>
                <a:gd name="connsiteY2" fmla="*/ 66386 h 81629"/>
                <a:gd name="connsiteX3" fmla="*/ 24466 w 216280"/>
                <a:gd name="connsiteY3" fmla="*/ 5412 h 81629"/>
                <a:gd name="connsiteX4" fmla="*/ 10493 w 216280"/>
                <a:gd name="connsiteY4" fmla="*/ 330 h 81629"/>
                <a:gd name="connsiteX5" fmla="*/ 330 w 216280"/>
                <a:gd name="connsiteY5" fmla="*/ 5412 h 81629"/>
                <a:gd name="connsiteX6" fmla="*/ 5412 w 216280"/>
                <a:gd name="connsiteY6" fmla="*/ 14304 h 81629"/>
                <a:gd name="connsiteX7" fmla="*/ 212469 w 216280"/>
                <a:gd name="connsiteY7" fmla="*/ 81630 h 81629"/>
                <a:gd name="connsiteX8" fmla="*/ 207388 w 216280"/>
                <a:gd name="connsiteY8" fmla="*/ 72738 h 8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280" h="81629">
                  <a:moveTo>
                    <a:pt x="207388" y="72738"/>
                  </a:moveTo>
                  <a:cubicBezTo>
                    <a:pt x="208659" y="68927"/>
                    <a:pt x="212469" y="66386"/>
                    <a:pt x="216280" y="67657"/>
                  </a:cubicBezTo>
                  <a:lnTo>
                    <a:pt x="212469" y="66386"/>
                  </a:lnTo>
                  <a:lnTo>
                    <a:pt x="24466" y="5412"/>
                  </a:lnTo>
                  <a:lnTo>
                    <a:pt x="10493" y="330"/>
                  </a:lnTo>
                  <a:cubicBezTo>
                    <a:pt x="6682" y="-940"/>
                    <a:pt x="2871" y="1601"/>
                    <a:pt x="330" y="5412"/>
                  </a:cubicBezTo>
                  <a:cubicBezTo>
                    <a:pt x="-940" y="9223"/>
                    <a:pt x="1601" y="13034"/>
                    <a:pt x="5412" y="14304"/>
                  </a:cubicBezTo>
                  <a:lnTo>
                    <a:pt x="212469" y="81630"/>
                  </a:lnTo>
                  <a:cubicBezTo>
                    <a:pt x="208659" y="81630"/>
                    <a:pt x="206118" y="77819"/>
                    <a:pt x="207388" y="72738"/>
                  </a:cubicBezTo>
                  <a:close/>
                </a:path>
              </a:pathLst>
            </a:custGeom>
            <a:solidFill>
              <a:srgbClr val="000000"/>
            </a:solidFill>
            <a:ln w="12688"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F7A78BA7-AAF5-4BB2-917B-D3DCE60E4D27}"/>
                </a:ext>
              </a:extLst>
            </p:cNvPr>
            <p:cNvSpPr/>
            <p:nvPr/>
          </p:nvSpPr>
          <p:spPr>
            <a:xfrm>
              <a:off x="1250908" y="4964020"/>
              <a:ext cx="396661" cy="143875"/>
            </a:xfrm>
            <a:custGeom>
              <a:avLst/>
              <a:gdLst>
                <a:gd name="connsiteX0" fmla="*/ 9222 w 396661"/>
                <a:gd name="connsiteY0" fmla="*/ 330 h 143875"/>
                <a:gd name="connsiteX1" fmla="*/ 330 w 396661"/>
                <a:gd name="connsiteY1" fmla="*/ 5412 h 143875"/>
                <a:gd name="connsiteX2" fmla="*/ 5412 w 396661"/>
                <a:gd name="connsiteY2" fmla="*/ 15574 h 143875"/>
                <a:gd name="connsiteX3" fmla="*/ 396662 w 396661"/>
                <a:gd name="connsiteY3" fmla="*/ 143875 h 143875"/>
                <a:gd name="connsiteX4" fmla="*/ 396662 w 396661"/>
                <a:gd name="connsiteY4" fmla="*/ 138794 h 143875"/>
                <a:gd name="connsiteX5" fmla="*/ 395392 w 396661"/>
                <a:gd name="connsiteY5" fmla="*/ 127361 h 143875"/>
                <a:gd name="connsiteX6" fmla="*/ 23196 w 396661"/>
                <a:gd name="connsiteY6" fmla="*/ 6682 h 143875"/>
                <a:gd name="connsiteX7" fmla="*/ 9222 w 396661"/>
                <a:gd name="connsiteY7" fmla="*/ 330 h 14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661" h="143875">
                  <a:moveTo>
                    <a:pt x="9222" y="330"/>
                  </a:moveTo>
                  <a:cubicBezTo>
                    <a:pt x="5412" y="-940"/>
                    <a:pt x="1601" y="1601"/>
                    <a:pt x="330" y="5412"/>
                  </a:cubicBezTo>
                  <a:cubicBezTo>
                    <a:pt x="-940" y="9223"/>
                    <a:pt x="1601" y="13033"/>
                    <a:pt x="5412" y="15574"/>
                  </a:cubicBezTo>
                  <a:lnTo>
                    <a:pt x="396662" y="143875"/>
                  </a:lnTo>
                  <a:lnTo>
                    <a:pt x="396662" y="138794"/>
                  </a:lnTo>
                  <a:lnTo>
                    <a:pt x="395392" y="127361"/>
                  </a:lnTo>
                  <a:lnTo>
                    <a:pt x="23196" y="6682"/>
                  </a:lnTo>
                  <a:lnTo>
                    <a:pt x="9222" y="330"/>
                  </a:lnTo>
                  <a:close/>
                </a:path>
              </a:pathLst>
            </a:custGeom>
            <a:solidFill>
              <a:srgbClr val="000000"/>
            </a:solidFill>
            <a:ln w="12688"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A99E0E32-59BF-460C-A97E-90D923C33625}"/>
                </a:ext>
              </a:extLst>
            </p:cNvPr>
            <p:cNvSpPr/>
            <p:nvPr/>
          </p:nvSpPr>
          <p:spPr>
            <a:xfrm>
              <a:off x="0" y="4014163"/>
              <a:ext cx="57163" cy="31757"/>
            </a:xfrm>
            <a:custGeom>
              <a:avLst/>
              <a:gdLst>
                <a:gd name="connsiteX0" fmla="*/ 48271 w 57163"/>
                <a:gd name="connsiteY0" fmla="*/ 22865 h 31757"/>
                <a:gd name="connsiteX1" fmla="*/ 57163 w 57163"/>
                <a:gd name="connsiteY1" fmla="*/ 17784 h 31757"/>
                <a:gd name="connsiteX2" fmla="*/ 57163 w 57163"/>
                <a:gd name="connsiteY2" fmla="*/ 17784 h 31757"/>
                <a:gd name="connsiteX3" fmla="*/ 45731 w 57163"/>
                <a:gd name="connsiteY3" fmla="*/ 13973 h 31757"/>
                <a:gd name="connsiteX4" fmla="*/ 0 w 57163"/>
                <a:gd name="connsiteY4" fmla="*/ 0 h 31757"/>
                <a:gd name="connsiteX5" fmla="*/ 0 w 57163"/>
                <a:gd name="connsiteY5" fmla="*/ 15244 h 31757"/>
                <a:gd name="connsiteX6" fmla="*/ 52082 w 57163"/>
                <a:gd name="connsiteY6" fmla="*/ 31758 h 31757"/>
                <a:gd name="connsiteX7" fmla="*/ 48271 w 57163"/>
                <a:gd name="connsiteY7" fmla="*/ 22865 h 31757"/>
                <a:gd name="connsiteX8" fmla="*/ 48271 w 57163"/>
                <a:gd name="connsiteY8" fmla="*/ 22865 h 31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63" h="31757">
                  <a:moveTo>
                    <a:pt x="48271" y="22865"/>
                  </a:moveTo>
                  <a:cubicBezTo>
                    <a:pt x="49541" y="19055"/>
                    <a:pt x="53352" y="16514"/>
                    <a:pt x="57163" y="17784"/>
                  </a:cubicBezTo>
                  <a:cubicBezTo>
                    <a:pt x="57163" y="17784"/>
                    <a:pt x="57163" y="17784"/>
                    <a:pt x="57163" y="17784"/>
                  </a:cubicBezTo>
                  <a:lnTo>
                    <a:pt x="45731" y="13973"/>
                  </a:lnTo>
                  <a:lnTo>
                    <a:pt x="0" y="0"/>
                  </a:lnTo>
                  <a:lnTo>
                    <a:pt x="0" y="15244"/>
                  </a:lnTo>
                  <a:lnTo>
                    <a:pt x="52082" y="31758"/>
                  </a:lnTo>
                  <a:cubicBezTo>
                    <a:pt x="48271" y="30487"/>
                    <a:pt x="45731" y="26676"/>
                    <a:pt x="48271" y="22865"/>
                  </a:cubicBezTo>
                  <a:cubicBezTo>
                    <a:pt x="47001" y="22865"/>
                    <a:pt x="47001" y="22865"/>
                    <a:pt x="48271" y="22865"/>
                  </a:cubicBezTo>
                  <a:close/>
                </a:path>
              </a:pathLst>
            </a:custGeom>
            <a:solidFill>
              <a:srgbClr val="000000"/>
            </a:solidFill>
            <a:ln w="12688"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D59C6C93-D6BC-4918-BC30-709630F2F0FB}"/>
                </a:ext>
              </a:extLst>
            </p:cNvPr>
            <p:cNvSpPr/>
            <p:nvPr/>
          </p:nvSpPr>
          <p:spPr>
            <a:xfrm>
              <a:off x="47940" y="4031617"/>
              <a:ext cx="162927" cy="60034"/>
            </a:xfrm>
            <a:custGeom>
              <a:avLst/>
              <a:gdLst>
                <a:gd name="connsiteX0" fmla="*/ 159117 w 162927"/>
                <a:gd name="connsiteY0" fmla="*/ 46062 h 60034"/>
                <a:gd name="connsiteX1" fmla="*/ 162928 w 162927"/>
                <a:gd name="connsiteY1" fmla="*/ 47332 h 60034"/>
                <a:gd name="connsiteX2" fmla="*/ 161658 w 162927"/>
                <a:gd name="connsiteY2" fmla="*/ 47332 h 60034"/>
                <a:gd name="connsiteX3" fmla="*/ 14304 w 162927"/>
                <a:gd name="connsiteY3" fmla="*/ 1601 h 60034"/>
                <a:gd name="connsiteX4" fmla="*/ 9222 w 162927"/>
                <a:gd name="connsiteY4" fmla="*/ 330 h 60034"/>
                <a:gd name="connsiteX5" fmla="*/ 330 w 162927"/>
                <a:gd name="connsiteY5" fmla="*/ 5412 h 60034"/>
                <a:gd name="connsiteX6" fmla="*/ 330 w 162927"/>
                <a:gd name="connsiteY6" fmla="*/ 5412 h 60034"/>
                <a:gd name="connsiteX7" fmla="*/ 5412 w 162927"/>
                <a:gd name="connsiteY7" fmla="*/ 14304 h 60034"/>
                <a:gd name="connsiteX8" fmla="*/ 5412 w 162927"/>
                <a:gd name="connsiteY8" fmla="*/ 14304 h 60034"/>
                <a:gd name="connsiteX9" fmla="*/ 5412 w 162927"/>
                <a:gd name="connsiteY9" fmla="*/ 14304 h 60034"/>
                <a:gd name="connsiteX10" fmla="*/ 142603 w 162927"/>
                <a:gd name="connsiteY10" fmla="*/ 56224 h 60034"/>
                <a:gd name="connsiteX11" fmla="*/ 154036 w 162927"/>
                <a:gd name="connsiteY11" fmla="*/ 60035 h 60034"/>
                <a:gd name="connsiteX12" fmla="*/ 154036 w 162927"/>
                <a:gd name="connsiteY12" fmla="*/ 54954 h 60034"/>
                <a:gd name="connsiteX13" fmla="*/ 159117 w 162927"/>
                <a:gd name="connsiteY13" fmla="*/ 46062 h 6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927" h="60034">
                  <a:moveTo>
                    <a:pt x="159117" y="46062"/>
                  </a:moveTo>
                  <a:cubicBezTo>
                    <a:pt x="160387" y="46062"/>
                    <a:pt x="161658" y="46062"/>
                    <a:pt x="162928" y="47332"/>
                  </a:cubicBezTo>
                  <a:lnTo>
                    <a:pt x="161658" y="47332"/>
                  </a:lnTo>
                  <a:lnTo>
                    <a:pt x="14304" y="1601"/>
                  </a:lnTo>
                  <a:lnTo>
                    <a:pt x="9222" y="330"/>
                  </a:lnTo>
                  <a:cubicBezTo>
                    <a:pt x="5412" y="-940"/>
                    <a:pt x="1601" y="1601"/>
                    <a:pt x="330" y="5412"/>
                  </a:cubicBezTo>
                  <a:cubicBezTo>
                    <a:pt x="330" y="5412"/>
                    <a:pt x="330" y="5412"/>
                    <a:pt x="330" y="5412"/>
                  </a:cubicBezTo>
                  <a:cubicBezTo>
                    <a:pt x="-940" y="9223"/>
                    <a:pt x="1601" y="13034"/>
                    <a:pt x="5412" y="14304"/>
                  </a:cubicBezTo>
                  <a:cubicBezTo>
                    <a:pt x="5412" y="14304"/>
                    <a:pt x="5412" y="14304"/>
                    <a:pt x="5412" y="14304"/>
                  </a:cubicBezTo>
                  <a:lnTo>
                    <a:pt x="5412" y="14304"/>
                  </a:lnTo>
                  <a:lnTo>
                    <a:pt x="142603" y="56224"/>
                  </a:lnTo>
                  <a:lnTo>
                    <a:pt x="154036" y="60035"/>
                  </a:lnTo>
                  <a:lnTo>
                    <a:pt x="154036" y="54954"/>
                  </a:lnTo>
                  <a:cubicBezTo>
                    <a:pt x="151495" y="51143"/>
                    <a:pt x="154036" y="47332"/>
                    <a:pt x="159117" y="46062"/>
                  </a:cubicBezTo>
                  <a:close/>
                </a:path>
              </a:pathLst>
            </a:custGeom>
            <a:solidFill>
              <a:srgbClr val="000000"/>
            </a:solidFill>
            <a:ln w="12688"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CAA1FB2C-40B9-450B-AD85-72C6215FE232}"/>
                </a:ext>
              </a:extLst>
            </p:cNvPr>
            <p:cNvSpPr/>
            <p:nvPr/>
          </p:nvSpPr>
          <p:spPr>
            <a:xfrm>
              <a:off x="212456" y="4080536"/>
              <a:ext cx="952" cy="952"/>
            </a:xfrm>
            <a:custGeom>
              <a:avLst/>
              <a:gdLst>
                <a:gd name="connsiteX0" fmla="*/ 953 w 952"/>
                <a:gd name="connsiteY0" fmla="*/ 952 h 952"/>
                <a:gd name="connsiteX1" fmla="*/ 953 w 952"/>
                <a:gd name="connsiteY1" fmla="*/ 952 h 952"/>
                <a:gd name="connsiteX2" fmla="*/ 953 w 952"/>
                <a:gd name="connsiteY2" fmla="*/ 952 h 952"/>
                <a:gd name="connsiteX3" fmla="*/ 953 w 952"/>
                <a:gd name="connsiteY3" fmla="*/ 952 h 952"/>
              </a:gdLst>
              <a:ahLst/>
              <a:cxnLst>
                <a:cxn ang="0">
                  <a:pos x="connsiteX0" y="connsiteY0"/>
                </a:cxn>
                <a:cxn ang="0">
                  <a:pos x="connsiteX1" y="connsiteY1"/>
                </a:cxn>
                <a:cxn ang="0">
                  <a:pos x="connsiteX2" y="connsiteY2"/>
                </a:cxn>
                <a:cxn ang="0">
                  <a:pos x="connsiteX3" y="connsiteY3"/>
                </a:cxn>
              </a:cxnLst>
              <a:rect l="l" t="t" r="r" b="b"/>
              <a:pathLst>
                <a:path w="952" h="952">
                  <a:moveTo>
                    <a:pt x="953" y="952"/>
                  </a:moveTo>
                  <a:cubicBezTo>
                    <a:pt x="953" y="952"/>
                    <a:pt x="953" y="-317"/>
                    <a:pt x="953" y="952"/>
                  </a:cubicBezTo>
                  <a:cubicBezTo>
                    <a:pt x="-318" y="-317"/>
                    <a:pt x="-318" y="-317"/>
                    <a:pt x="953" y="952"/>
                  </a:cubicBezTo>
                  <a:lnTo>
                    <a:pt x="953" y="952"/>
                  </a:lnTo>
                  <a:close/>
                </a:path>
              </a:pathLst>
            </a:custGeom>
            <a:solidFill>
              <a:srgbClr val="000000"/>
            </a:solidFill>
            <a:ln w="12688"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6118A58F-38E7-40C3-954E-D0591CA18865}"/>
                </a:ext>
              </a:extLst>
            </p:cNvPr>
            <p:cNvSpPr/>
            <p:nvPr/>
          </p:nvSpPr>
          <p:spPr>
            <a:xfrm>
              <a:off x="214679" y="4082759"/>
              <a:ext cx="12702" cy="1270"/>
            </a:xfrm>
            <a:custGeom>
              <a:avLst/>
              <a:gdLst>
                <a:gd name="connsiteX0" fmla="*/ 0 w 12702"/>
                <a:gd name="connsiteY0" fmla="*/ 1270 h 1270"/>
                <a:gd name="connsiteX1" fmla="*/ 0 w 12702"/>
                <a:gd name="connsiteY1" fmla="*/ 0 h 1270"/>
                <a:gd name="connsiteX2" fmla="*/ 0 w 12702"/>
                <a:gd name="connsiteY2" fmla="*/ 1270 h 1270"/>
                <a:gd name="connsiteX3" fmla="*/ 0 w 12702"/>
                <a:gd name="connsiteY3" fmla="*/ 1270 h 1270"/>
              </a:gdLst>
              <a:ahLst/>
              <a:cxnLst>
                <a:cxn ang="0">
                  <a:pos x="connsiteX0" y="connsiteY0"/>
                </a:cxn>
                <a:cxn ang="0">
                  <a:pos x="connsiteX1" y="connsiteY1"/>
                </a:cxn>
                <a:cxn ang="0">
                  <a:pos x="connsiteX2" y="connsiteY2"/>
                </a:cxn>
                <a:cxn ang="0">
                  <a:pos x="connsiteX3" y="connsiteY3"/>
                </a:cxn>
              </a:cxnLst>
              <a:rect l="l" t="t" r="r" b="b"/>
              <a:pathLst>
                <a:path w="12702" h="1270">
                  <a:moveTo>
                    <a:pt x="0" y="1270"/>
                  </a:moveTo>
                  <a:cubicBezTo>
                    <a:pt x="0" y="1270"/>
                    <a:pt x="0" y="0"/>
                    <a:pt x="0" y="0"/>
                  </a:cubicBezTo>
                  <a:cubicBezTo>
                    <a:pt x="0" y="0"/>
                    <a:pt x="0" y="1270"/>
                    <a:pt x="0" y="1270"/>
                  </a:cubicBezTo>
                  <a:cubicBezTo>
                    <a:pt x="0" y="1270"/>
                    <a:pt x="0" y="1270"/>
                    <a:pt x="0" y="1270"/>
                  </a:cubicBezTo>
                  <a:close/>
                </a:path>
              </a:pathLst>
            </a:custGeom>
            <a:solidFill>
              <a:srgbClr val="000000"/>
            </a:solidFill>
            <a:ln w="12688"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29E4573-7154-4C03-BE9E-55EBD8E38681}"/>
                </a:ext>
              </a:extLst>
            </p:cNvPr>
            <p:cNvSpPr/>
            <p:nvPr/>
          </p:nvSpPr>
          <p:spPr>
            <a:xfrm>
              <a:off x="421737" y="6145734"/>
              <a:ext cx="66304" cy="476613"/>
            </a:xfrm>
            <a:custGeom>
              <a:avLst/>
              <a:gdLst>
                <a:gd name="connsiteX0" fmla="*/ 59704 w 66304"/>
                <a:gd name="connsiteY0" fmla="*/ 476364 h 476613"/>
                <a:gd name="connsiteX1" fmla="*/ 66055 w 66304"/>
                <a:gd name="connsiteY1" fmla="*/ 468743 h 476613"/>
                <a:gd name="connsiteX2" fmla="*/ 66055 w 66304"/>
                <a:gd name="connsiteY2" fmla="*/ 468743 h 476613"/>
                <a:gd name="connsiteX3" fmla="*/ 64785 w 66304"/>
                <a:gd name="connsiteY3" fmla="*/ 456040 h 476613"/>
                <a:gd name="connsiteX4" fmla="*/ 16514 w 66304"/>
                <a:gd name="connsiteY4" fmla="*/ 12703 h 476613"/>
                <a:gd name="connsiteX5" fmla="*/ 15244 w 66304"/>
                <a:gd name="connsiteY5" fmla="*/ 0 h 476613"/>
                <a:gd name="connsiteX6" fmla="*/ 8892 w 66304"/>
                <a:gd name="connsiteY6" fmla="*/ 8892 h 476613"/>
                <a:gd name="connsiteX7" fmla="*/ 0 w 66304"/>
                <a:gd name="connsiteY7" fmla="*/ 2541 h 476613"/>
                <a:gd name="connsiteX8" fmla="*/ 0 w 66304"/>
                <a:gd name="connsiteY8" fmla="*/ 2541 h 476613"/>
                <a:gd name="connsiteX9" fmla="*/ 50812 w 66304"/>
                <a:gd name="connsiteY9" fmla="*/ 470013 h 476613"/>
                <a:gd name="connsiteX10" fmla="*/ 59704 w 66304"/>
                <a:gd name="connsiteY10" fmla="*/ 476364 h 476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304" h="476613">
                  <a:moveTo>
                    <a:pt x="59704" y="476364"/>
                  </a:moveTo>
                  <a:cubicBezTo>
                    <a:pt x="63515" y="476364"/>
                    <a:pt x="67326" y="472554"/>
                    <a:pt x="66055" y="468743"/>
                  </a:cubicBezTo>
                  <a:cubicBezTo>
                    <a:pt x="66055" y="468743"/>
                    <a:pt x="66055" y="468743"/>
                    <a:pt x="66055" y="468743"/>
                  </a:cubicBezTo>
                  <a:lnTo>
                    <a:pt x="64785" y="456040"/>
                  </a:lnTo>
                  <a:lnTo>
                    <a:pt x="16514" y="12703"/>
                  </a:lnTo>
                  <a:lnTo>
                    <a:pt x="15244" y="0"/>
                  </a:lnTo>
                  <a:cubicBezTo>
                    <a:pt x="15244" y="3811"/>
                    <a:pt x="12703" y="7622"/>
                    <a:pt x="8892" y="8892"/>
                  </a:cubicBezTo>
                  <a:cubicBezTo>
                    <a:pt x="5081" y="10163"/>
                    <a:pt x="1270" y="6352"/>
                    <a:pt x="0" y="2541"/>
                  </a:cubicBezTo>
                  <a:lnTo>
                    <a:pt x="0" y="2541"/>
                  </a:lnTo>
                  <a:lnTo>
                    <a:pt x="50812" y="470013"/>
                  </a:lnTo>
                  <a:cubicBezTo>
                    <a:pt x="52082" y="473824"/>
                    <a:pt x="55893" y="477635"/>
                    <a:pt x="59704" y="476364"/>
                  </a:cubicBezTo>
                  <a:close/>
                </a:path>
              </a:pathLst>
            </a:custGeom>
            <a:solidFill>
              <a:srgbClr val="000000"/>
            </a:solidFill>
            <a:ln w="12688"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F1D76474-85B4-4F9E-9103-7CDA712CFB5A}"/>
                </a:ext>
              </a:extLst>
            </p:cNvPr>
            <p:cNvSpPr/>
            <p:nvPr/>
          </p:nvSpPr>
          <p:spPr>
            <a:xfrm>
              <a:off x="2417367" y="2661288"/>
              <a:ext cx="650389" cy="423011"/>
            </a:xfrm>
            <a:custGeom>
              <a:avLst/>
              <a:gdLst>
                <a:gd name="connsiteX0" fmla="*/ 10162 w 650389"/>
                <a:gd name="connsiteY0" fmla="*/ 412849 h 423011"/>
                <a:gd name="connsiteX1" fmla="*/ 7622 w 650389"/>
                <a:gd name="connsiteY1" fmla="*/ 423012 h 423011"/>
                <a:gd name="connsiteX2" fmla="*/ 7622 w 650389"/>
                <a:gd name="connsiteY2" fmla="*/ 423012 h 423011"/>
                <a:gd name="connsiteX3" fmla="*/ 650390 w 650389"/>
                <a:gd name="connsiteY3" fmla="*/ 15244 h 423011"/>
                <a:gd name="connsiteX4" fmla="*/ 647849 w 650389"/>
                <a:gd name="connsiteY4" fmla="*/ 13973 h 423011"/>
                <a:gd name="connsiteX5" fmla="*/ 642768 w 650389"/>
                <a:gd name="connsiteY5" fmla="*/ 5081 h 423011"/>
                <a:gd name="connsiteX6" fmla="*/ 646579 w 650389"/>
                <a:gd name="connsiteY6" fmla="*/ 0 h 423011"/>
                <a:gd name="connsiteX7" fmla="*/ 646579 w 650389"/>
                <a:gd name="connsiteY7" fmla="*/ 0 h 423011"/>
                <a:gd name="connsiteX8" fmla="*/ 11433 w 650389"/>
                <a:gd name="connsiteY8" fmla="*/ 402687 h 423011"/>
                <a:gd name="connsiteX9" fmla="*/ 0 w 650389"/>
                <a:gd name="connsiteY9" fmla="*/ 409038 h 423011"/>
                <a:gd name="connsiteX10" fmla="*/ 10162 w 650389"/>
                <a:gd name="connsiteY10" fmla="*/ 412849 h 423011"/>
                <a:gd name="connsiteX11" fmla="*/ 10162 w 650389"/>
                <a:gd name="connsiteY11" fmla="*/ 412849 h 42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0389" h="423011">
                  <a:moveTo>
                    <a:pt x="10162" y="412849"/>
                  </a:moveTo>
                  <a:cubicBezTo>
                    <a:pt x="12703" y="416660"/>
                    <a:pt x="11433" y="420471"/>
                    <a:pt x="7622" y="423012"/>
                  </a:cubicBezTo>
                  <a:cubicBezTo>
                    <a:pt x="7622" y="423012"/>
                    <a:pt x="7622" y="423012"/>
                    <a:pt x="7622" y="423012"/>
                  </a:cubicBezTo>
                  <a:lnTo>
                    <a:pt x="650390" y="15244"/>
                  </a:lnTo>
                  <a:lnTo>
                    <a:pt x="647849" y="13973"/>
                  </a:lnTo>
                  <a:cubicBezTo>
                    <a:pt x="644039" y="12703"/>
                    <a:pt x="641498" y="8892"/>
                    <a:pt x="642768" y="5081"/>
                  </a:cubicBezTo>
                  <a:cubicBezTo>
                    <a:pt x="642768" y="2541"/>
                    <a:pt x="644039" y="1270"/>
                    <a:pt x="646579" y="0"/>
                  </a:cubicBezTo>
                  <a:lnTo>
                    <a:pt x="646579" y="0"/>
                  </a:lnTo>
                  <a:lnTo>
                    <a:pt x="11433" y="402687"/>
                  </a:lnTo>
                  <a:lnTo>
                    <a:pt x="0" y="409038"/>
                  </a:lnTo>
                  <a:cubicBezTo>
                    <a:pt x="2541" y="407768"/>
                    <a:pt x="6351" y="409038"/>
                    <a:pt x="10162" y="412849"/>
                  </a:cubicBezTo>
                  <a:cubicBezTo>
                    <a:pt x="8892" y="412849"/>
                    <a:pt x="8892" y="412849"/>
                    <a:pt x="10162" y="412849"/>
                  </a:cubicBezTo>
                  <a:close/>
                </a:path>
              </a:pathLst>
            </a:custGeom>
            <a:solidFill>
              <a:srgbClr val="000000"/>
            </a:solidFill>
            <a:ln w="12688"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2C2BC550-8D08-43BF-A7ED-46633C3CBC0C}"/>
                </a:ext>
              </a:extLst>
            </p:cNvPr>
            <p:cNvSpPr/>
            <p:nvPr/>
          </p:nvSpPr>
          <p:spPr>
            <a:xfrm>
              <a:off x="1897766" y="3070275"/>
              <a:ext cx="530523" cy="341814"/>
            </a:xfrm>
            <a:custGeom>
              <a:avLst/>
              <a:gdLst>
                <a:gd name="connsiteX0" fmla="*/ 529764 w 530523"/>
                <a:gd name="connsiteY0" fmla="*/ 3862 h 341814"/>
                <a:gd name="connsiteX1" fmla="*/ 519601 w 530523"/>
                <a:gd name="connsiteY1" fmla="*/ 1322 h 341814"/>
                <a:gd name="connsiteX2" fmla="*/ 519601 w 530523"/>
                <a:gd name="connsiteY2" fmla="*/ 1322 h 341814"/>
                <a:gd name="connsiteX3" fmla="*/ 515790 w 530523"/>
                <a:gd name="connsiteY3" fmla="*/ 3862 h 341814"/>
                <a:gd name="connsiteX4" fmla="*/ 14025 w 530523"/>
                <a:gd name="connsiteY4" fmla="*/ 321439 h 341814"/>
                <a:gd name="connsiteX5" fmla="*/ 3862 w 530523"/>
                <a:gd name="connsiteY5" fmla="*/ 327790 h 341814"/>
                <a:gd name="connsiteX6" fmla="*/ 1322 w 530523"/>
                <a:gd name="connsiteY6" fmla="*/ 337952 h 341814"/>
                <a:gd name="connsiteX7" fmla="*/ 11484 w 530523"/>
                <a:gd name="connsiteY7" fmla="*/ 340493 h 341814"/>
                <a:gd name="connsiteX8" fmla="*/ 527223 w 530523"/>
                <a:gd name="connsiteY8" fmla="*/ 14025 h 341814"/>
                <a:gd name="connsiteX9" fmla="*/ 529764 w 530523"/>
                <a:gd name="connsiteY9" fmla="*/ 3862 h 34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523" h="341814">
                  <a:moveTo>
                    <a:pt x="529764" y="3862"/>
                  </a:moveTo>
                  <a:cubicBezTo>
                    <a:pt x="527223" y="51"/>
                    <a:pt x="523412" y="-1219"/>
                    <a:pt x="519601" y="1322"/>
                  </a:cubicBezTo>
                  <a:cubicBezTo>
                    <a:pt x="519601" y="1322"/>
                    <a:pt x="519601" y="1322"/>
                    <a:pt x="519601" y="1322"/>
                  </a:cubicBezTo>
                  <a:lnTo>
                    <a:pt x="515790" y="3862"/>
                  </a:lnTo>
                  <a:lnTo>
                    <a:pt x="14025" y="321439"/>
                  </a:lnTo>
                  <a:lnTo>
                    <a:pt x="3862" y="327790"/>
                  </a:lnTo>
                  <a:cubicBezTo>
                    <a:pt x="51" y="330331"/>
                    <a:pt x="-1219" y="334142"/>
                    <a:pt x="1322" y="337952"/>
                  </a:cubicBezTo>
                  <a:cubicBezTo>
                    <a:pt x="3862" y="341764"/>
                    <a:pt x="7673" y="343034"/>
                    <a:pt x="11484" y="340493"/>
                  </a:cubicBezTo>
                  <a:lnTo>
                    <a:pt x="527223" y="14025"/>
                  </a:lnTo>
                  <a:cubicBezTo>
                    <a:pt x="531034" y="11484"/>
                    <a:pt x="531034" y="7673"/>
                    <a:pt x="529764" y="3862"/>
                  </a:cubicBezTo>
                  <a:close/>
                </a:path>
              </a:pathLst>
            </a:custGeom>
            <a:solidFill>
              <a:srgbClr val="000000"/>
            </a:solidFill>
            <a:ln w="12688"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5AEA2554-5AF0-4B9D-8AD3-855A53847847}"/>
                </a:ext>
              </a:extLst>
            </p:cNvPr>
            <p:cNvSpPr/>
            <p:nvPr/>
          </p:nvSpPr>
          <p:spPr>
            <a:xfrm>
              <a:off x="1656461" y="5224763"/>
              <a:ext cx="53601" cy="519804"/>
            </a:xfrm>
            <a:custGeom>
              <a:avLst/>
              <a:gdLst>
                <a:gd name="connsiteX0" fmla="*/ 7622 w 53601"/>
                <a:gd name="connsiteY0" fmla="*/ 8892 h 519804"/>
                <a:gd name="connsiteX1" fmla="*/ 0 w 53601"/>
                <a:gd name="connsiteY1" fmla="*/ 2541 h 519804"/>
                <a:gd name="connsiteX2" fmla="*/ 1270 w 53601"/>
                <a:gd name="connsiteY2" fmla="*/ 15244 h 519804"/>
                <a:gd name="connsiteX3" fmla="*/ 39379 w 53601"/>
                <a:gd name="connsiteY3" fmla="*/ 509392 h 519804"/>
                <a:gd name="connsiteX4" fmla="*/ 39379 w 53601"/>
                <a:gd name="connsiteY4" fmla="*/ 513203 h 519804"/>
                <a:gd name="connsiteX5" fmla="*/ 47001 w 53601"/>
                <a:gd name="connsiteY5" fmla="*/ 519555 h 519804"/>
                <a:gd name="connsiteX6" fmla="*/ 47001 w 53601"/>
                <a:gd name="connsiteY6" fmla="*/ 519555 h 519804"/>
                <a:gd name="connsiteX7" fmla="*/ 53352 w 53601"/>
                <a:gd name="connsiteY7" fmla="*/ 511933 h 519804"/>
                <a:gd name="connsiteX8" fmla="*/ 53352 w 53601"/>
                <a:gd name="connsiteY8" fmla="*/ 511933 h 519804"/>
                <a:gd name="connsiteX9" fmla="*/ 13973 w 53601"/>
                <a:gd name="connsiteY9" fmla="*/ 0 h 519804"/>
                <a:gd name="connsiteX10" fmla="*/ 7622 w 53601"/>
                <a:gd name="connsiteY10" fmla="*/ 8892 h 519804"/>
                <a:gd name="connsiteX11" fmla="*/ 7622 w 53601"/>
                <a:gd name="connsiteY11" fmla="*/ 8892 h 51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601" h="519804">
                  <a:moveTo>
                    <a:pt x="7622" y="8892"/>
                  </a:moveTo>
                  <a:cubicBezTo>
                    <a:pt x="3811" y="8892"/>
                    <a:pt x="0" y="6352"/>
                    <a:pt x="0" y="2541"/>
                  </a:cubicBezTo>
                  <a:lnTo>
                    <a:pt x="1270" y="15244"/>
                  </a:lnTo>
                  <a:lnTo>
                    <a:pt x="39379" y="509392"/>
                  </a:lnTo>
                  <a:lnTo>
                    <a:pt x="39379" y="513203"/>
                  </a:lnTo>
                  <a:cubicBezTo>
                    <a:pt x="39379" y="517014"/>
                    <a:pt x="43190" y="520825"/>
                    <a:pt x="47001" y="519555"/>
                  </a:cubicBezTo>
                  <a:cubicBezTo>
                    <a:pt x="47001" y="519555"/>
                    <a:pt x="47001" y="519555"/>
                    <a:pt x="47001" y="519555"/>
                  </a:cubicBezTo>
                  <a:cubicBezTo>
                    <a:pt x="50812" y="519555"/>
                    <a:pt x="54623" y="515744"/>
                    <a:pt x="53352" y="511933"/>
                  </a:cubicBezTo>
                  <a:cubicBezTo>
                    <a:pt x="53352" y="511933"/>
                    <a:pt x="53352" y="511933"/>
                    <a:pt x="53352" y="511933"/>
                  </a:cubicBezTo>
                  <a:lnTo>
                    <a:pt x="13973" y="0"/>
                  </a:lnTo>
                  <a:cubicBezTo>
                    <a:pt x="15244" y="5082"/>
                    <a:pt x="11433" y="8892"/>
                    <a:pt x="7622" y="8892"/>
                  </a:cubicBezTo>
                  <a:cubicBezTo>
                    <a:pt x="7622" y="8892"/>
                    <a:pt x="7622" y="8892"/>
                    <a:pt x="7622" y="8892"/>
                  </a:cubicBezTo>
                  <a:close/>
                </a:path>
              </a:pathLst>
            </a:custGeom>
            <a:solidFill>
              <a:srgbClr val="000000"/>
            </a:solidFill>
            <a:ln w="12688"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572269B0-1DDC-478E-8E6C-89485F6C3137}"/>
                </a:ext>
              </a:extLst>
            </p:cNvPr>
            <p:cNvSpPr/>
            <p:nvPr/>
          </p:nvSpPr>
          <p:spPr>
            <a:xfrm>
              <a:off x="374736" y="5707479"/>
              <a:ext cx="62244" cy="447147"/>
            </a:xfrm>
            <a:custGeom>
              <a:avLst/>
              <a:gdLst>
                <a:gd name="connsiteX0" fmla="*/ 55893 w 62244"/>
                <a:gd name="connsiteY0" fmla="*/ 447147 h 447147"/>
                <a:gd name="connsiteX1" fmla="*/ 62244 w 62244"/>
                <a:gd name="connsiteY1" fmla="*/ 439526 h 447147"/>
                <a:gd name="connsiteX2" fmla="*/ 62244 w 62244"/>
                <a:gd name="connsiteY2" fmla="*/ 434444 h 447147"/>
                <a:gd name="connsiteX3" fmla="*/ 16514 w 62244"/>
                <a:gd name="connsiteY3" fmla="*/ 11433 h 447147"/>
                <a:gd name="connsiteX4" fmla="*/ 15244 w 62244"/>
                <a:gd name="connsiteY4" fmla="*/ 0 h 447147"/>
                <a:gd name="connsiteX5" fmla="*/ 8892 w 62244"/>
                <a:gd name="connsiteY5" fmla="*/ 8892 h 447147"/>
                <a:gd name="connsiteX6" fmla="*/ 0 w 62244"/>
                <a:gd name="connsiteY6" fmla="*/ 2541 h 447147"/>
                <a:gd name="connsiteX7" fmla="*/ 0 w 62244"/>
                <a:gd name="connsiteY7" fmla="*/ 1270 h 447147"/>
                <a:gd name="connsiteX8" fmla="*/ 47001 w 62244"/>
                <a:gd name="connsiteY8" fmla="*/ 439526 h 447147"/>
                <a:gd name="connsiteX9" fmla="*/ 55893 w 62244"/>
                <a:gd name="connsiteY9" fmla="*/ 447147 h 44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244" h="447147">
                  <a:moveTo>
                    <a:pt x="55893" y="447147"/>
                  </a:moveTo>
                  <a:cubicBezTo>
                    <a:pt x="59704" y="447147"/>
                    <a:pt x="62244" y="443337"/>
                    <a:pt x="62244" y="439526"/>
                  </a:cubicBezTo>
                  <a:lnTo>
                    <a:pt x="62244" y="434444"/>
                  </a:lnTo>
                  <a:lnTo>
                    <a:pt x="16514" y="11433"/>
                  </a:lnTo>
                  <a:lnTo>
                    <a:pt x="15244" y="0"/>
                  </a:lnTo>
                  <a:cubicBezTo>
                    <a:pt x="16514" y="3811"/>
                    <a:pt x="12703" y="7622"/>
                    <a:pt x="8892" y="8892"/>
                  </a:cubicBezTo>
                  <a:cubicBezTo>
                    <a:pt x="5081" y="10163"/>
                    <a:pt x="1270" y="6352"/>
                    <a:pt x="0" y="2541"/>
                  </a:cubicBezTo>
                  <a:cubicBezTo>
                    <a:pt x="0" y="2541"/>
                    <a:pt x="0" y="1270"/>
                    <a:pt x="0" y="1270"/>
                  </a:cubicBezTo>
                  <a:lnTo>
                    <a:pt x="47001" y="439526"/>
                  </a:lnTo>
                  <a:cubicBezTo>
                    <a:pt x="48271" y="444607"/>
                    <a:pt x="52082" y="447147"/>
                    <a:pt x="55893" y="447147"/>
                  </a:cubicBezTo>
                  <a:close/>
                </a:path>
              </a:pathLst>
            </a:custGeom>
            <a:solidFill>
              <a:srgbClr val="000000"/>
            </a:solidFill>
            <a:ln w="12688"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A7789F07-BC21-4CAF-BF48-AC6A7D861A54}"/>
                </a:ext>
              </a:extLst>
            </p:cNvPr>
            <p:cNvSpPr/>
            <p:nvPr/>
          </p:nvSpPr>
          <p:spPr>
            <a:xfrm>
              <a:off x="3768959" y="5486446"/>
              <a:ext cx="16513" cy="74947"/>
            </a:xfrm>
            <a:custGeom>
              <a:avLst/>
              <a:gdLst>
                <a:gd name="connsiteX0" fmla="*/ 8892 w 16513"/>
                <a:gd name="connsiteY0" fmla="*/ 74948 h 74947"/>
                <a:gd name="connsiteX1" fmla="*/ 16514 w 16513"/>
                <a:gd name="connsiteY1" fmla="*/ 67326 h 74947"/>
                <a:gd name="connsiteX2" fmla="*/ 16514 w 16513"/>
                <a:gd name="connsiteY2" fmla="*/ 67326 h 74947"/>
                <a:gd name="connsiteX3" fmla="*/ 16514 w 16513"/>
                <a:gd name="connsiteY3" fmla="*/ 67326 h 74947"/>
                <a:gd name="connsiteX4" fmla="*/ 16514 w 16513"/>
                <a:gd name="connsiteY4" fmla="*/ 62245 h 74947"/>
                <a:gd name="connsiteX5" fmla="*/ 15243 w 16513"/>
                <a:gd name="connsiteY5" fmla="*/ 10163 h 74947"/>
                <a:gd name="connsiteX6" fmla="*/ 15243 w 16513"/>
                <a:gd name="connsiteY6" fmla="*/ 0 h 74947"/>
                <a:gd name="connsiteX7" fmla="*/ 7621 w 16513"/>
                <a:gd name="connsiteY7" fmla="*/ 7622 h 74947"/>
                <a:gd name="connsiteX8" fmla="*/ 0 w 16513"/>
                <a:gd name="connsiteY8" fmla="*/ 0 h 74947"/>
                <a:gd name="connsiteX9" fmla="*/ 0 w 16513"/>
                <a:gd name="connsiteY9" fmla="*/ 0 h 74947"/>
                <a:gd name="connsiteX10" fmla="*/ 1270 w 16513"/>
                <a:gd name="connsiteY10" fmla="*/ 68596 h 74947"/>
                <a:gd name="connsiteX11" fmla="*/ 1270 w 16513"/>
                <a:gd name="connsiteY11" fmla="*/ 68596 h 74947"/>
                <a:gd name="connsiteX12" fmla="*/ 8892 w 16513"/>
                <a:gd name="connsiteY12" fmla="*/ 74948 h 74947"/>
                <a:gd name="connsiteX13" fmla="*/ 8892 w 16513"/>
                <a:gd name="connsiteY13" fmla="*/ 74948 h 74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513" h="74947">
                  <a:moveTo>
                    <a:pt x="8892" y="74948"/>
                  </a:moveTo>
                  <a:cubicBezTo>
                    <a:pt x="12703" y="74948"/>
                    <a:pt x="16514" y="71137"/>
                    <a:pt x="16514" y="67326"/>
                  </a:cubicBezTo>
                  <a:cubicBezTo>
                    <a:pt x="16514" y="67326"/>
                    <a:pt x="16514" y="67326"/>
                    <a:pt x="16514" y="67326"/>
                  </a:cubicBezTo>
                  <a:lnTo>
                    <a:pt x="16514" y="67326"/>
                  </a:lnTo>
                  <a:lnTo>
                    <a:pt x="16514" y="62245"/>
                  </a:lnTo>
                  <a:lnTo>
                    <a:pt x="15243" y="10163"/>
                  </a:lnTo>
                  <a:lnTo>
                    <a:pt x="15243" y="0"/>
                  </a:lnTo>
                  <a:cubicBezTo>
                    <a:pt x="15243" y="3811"/>
                    <a:pt x="11433" y="7622"/>
                    <a:pt x="7621" y="7622"/>
                  </a:cubicBezTo>
                  <a:cubicBezTo>
                    <a:pt x="3811" y="7622"/>
                    <a:pt x="0" y="3811"/>
                    <a:pt x="0" y="0"/>
                  </a:cubicBezTo>
                  <a:cubicBezTo>
                    <a:pt x="0" y="0"/>
                    <a:pt x="0" y="0"/>
                    <a:pt x="0" y="0"/>
                  </a:cubicBezTo>
                  <a:lnTo>
                    <a:pt x="1270" y="68596"/>
                  </a:lnTo>
                  <a:lnTo>
                    <a:pt x="1270" y="68596"/>
                  </a:lnTo>
                  <a:cubicBezTo>
                    <a:pt x="1270" y="71137"/>
                    <a:pt x="5081" y="74948"/>
                    <a:pt x="8892" y="74948"/>
                  </a:cubicBezTo>
                  <a:cubicBezTo>
                    <a:pt x="8892" y="74948"/>
                    <a:pt x="8892" y="74948"/>
                    <a:pt x="8892" y="74948"/>
                  </a:cubicBezTo>
                  <a:close/>
                </a:path>
              </a:pathLst>
            </a:custGeom>
            <a:solidFill>
              <a:srgbClr val="000000"/>
            </a:solidFill>
            <a:ln w="12688"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76352376-5C1D-45E1-9912-05358A0362CD}"/>
                </a:ext>
              </a:extLst>
            </p:cNvPr>
            <p:cNvSpPr/>
            <p:nvPr/>
          </p:nvSpPr>
          <p:spPr>
            <a:xfrm>
              <a:off x="3753715" y="4950378"/>
              <a:ext cx="30486" cy="542419"/>
            </a:xfrm>
            <a:custGeom>
              <a:avLst/>
              <a:gdLst>
                <a:gd name="connsiteX0" fmla="*/ 22865 w 30486"/>
                <a:gd name="connsiteY0" fmla="*/ 542420 h 542419"/>
                <a:gd name="connsiteX1" fmla="*/ 30487 w 30486"/>
                <a:gd name="connsiteY1" fmla="*/ 534798 h 542419"/>
                <a:gd name="connsiteX2" fmla="*/ 30487 w 30486"/>
                <a:gd name="connsiteY2" fmla="*/ 534798 h 542419"/>
                <a:gd name="connsiteX3" fmla="*/ 30487 w 30486"/>
                <a:gd name="connsiteY3" fmla="*/ 529717 h 542419"/>
                <a:gd name="connsiteX4" fmla="*/ 15244 w 30486"/>
                <a:gd name="connsiteY4" fmla="*/ 3811 h 542419"/>
                <a:gd name="connsiteX5" fmla="*/ 15244 w 30486"/>
                <a:gd name="connsiteY5" fmla="*/ 0 h 542419"/>
                <a:gd name="connsiteX6" fmla="*/ 7622 w 30486"/>
                <a:gd name="connsiteY6" fmla="*/ 7622 h 542419"/>
                <a:gd name="connsiteX7" fmla="*/ 0 w 30486"/>
                <a:gd name="connsiteY7" fmla="*/ 0 h 542419"/>
                <a:gd name="connsiteX8" fmla="*/ 0 w 30486"/>
                <a:gd name="connsiteY8" fmla="*/ 0 h 542419"/>
                <a:gd name="connsiteX9" fmla="*/ 15244 w 30486"/>
                <a:gd name="connsiteY9" fmla="*/ 534798 h 542419"/>
                <a:gd name="connsiteX10" fmla="*/ 22865 w 30486"/>
                <a:gd name="connsiteY10" fmla="*/ 542420 h 54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6" h="542419">
                  <a:moveTo>
                    <a:pt x="22865" y="542420"/>
                  </a:moveTo>
                  <a:cubicBezTo>
                    <a:pt x="26676" y="542420"/>
                    <a:pt x="30487" y="538609"/>
                    <a:pt x="30487" y="534798"/>
                  </a:cubicBezTo>
                  <a:cubicBezTo>
                    <a:pt x="30487" y="534798"/>
                    <a:pt x="30487" y="534798"/>
                    <a:pt x="30487" y="534798"/>
                  </a:cubicBezTo>
                  <a:lnTo>
                    <a:pt x="30487" y="529717"/>
                  </a:lnTo>
                  <a:lnTo>
                    <a:pt x="15244" y="3811"/>
                  </a:lnTo>
                  <a:lnTo>
                    <a:pt x="15244" y="0"/>
                  </a:lnTo>
                  <a:cubicBezTo>
                    <a:pt x="15244" y="3811"/>
                    <a:pt x="11433" y="7622"/>
                    <a:pt x="7622" y="7622"/>
                  </a:cubicBezTo>
                  <a:cubicBezTo>
                    <a:pt x="3811" y="7622"/>
                    <a:pt x="0" y="3811"/>
                    <a:pt x="0" y="0"/>
                  </a:cubicBezTo>
                  <a:cubicBezTo>
                    <a:pt x="0" y="0"/>
                    <a:pt x="0" y="0"/>
                    <a:pt x="0" y="0"/>
                  </a:cubicBezTo>
                  <a:lnTo>
                    <a:pt x="15244" y="534798"/>
                  </a:lnTo>
                  <a:cubicBezTo>
                    <a:pt x="15244" y="539880"/>
                    <a:pt x="17784" y="542420"/>
                    <a:pt x="22865" y="542420"/>
                  </a:cubicBezTo>
                  <a:close/>
                </a:path>
              </a:pathLst>
            </a:custGeom>
            <a:solidFill>
              <a:srgbClr val="000000"/>
            </a:solidFill>
            <a:ln w="12688"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7E8928F4-5848-4AA8-9263-D7B8904FF09E}"/>
                </a:ext>
              </a:extLst>
            </p:cNvPr>
            <p:cNvSpPr/>
            <p:nvPr/>
          </p:nvSpPr>
          <p:spPr>
            <a:xfrm>
              <a:off x="3735931" y="4279657"/>
              <a:ext cx="33027" cy="678342"/>
            </a:xfrm>
            <a:custGeom>
              <a:avLst/>
              <a:gdLst>
                <a:gd name="connsiteX0" fmla="*/ 25406 w 33027"/>
                <a:gd name="connsiteY0" fmla="*/ 678343 h 678342"/>
                <a:gd name="connsiteX1" fmla="*/ 33028 w 33027"/>
                <a:gd name="connsiteY1" fmla="*/ 670721 h 678342"/>
                <a:gd name="connsiteX2" fmla="*/ 33028 w 33027"/>
                <a:gd name="connsiteY2" fmla="*/ 656748 h 678342"/>
                <a:gd name="connsiteX3" fmla="*/ 15243 w 33027"/>
                <a:gd name="connsiteY3" fmla="*/ 10163 h 678342"/>
                <a:gd name="connsiteX4" fmla="*/ 15243 w 33027"/>
                <a:gd name="connsiteY4" fmla="*/ 0 h 678342"/>
                <a:gd name="connsiteX5" fmla="*/ 7622 w 33027"/>
                <a:gd name="connsiteY5" fmla="*/ 7622 h 678342"/>
                <a:gd name="connsiteX6" fmla="*/ 0 w 33027"/>
                <a:gd name="connsiteY6" fmla="*/ 0 h 678342"/>
                <a:gd name="connsiteX7" fmla="*/ 19054 w 33027"/>
                <a:gd name="connsiteY7" fmla="*/ 670721 h 678342"/>
                <a:gd name="connsiteX8" fmla="*/ 25406 w 33027"/>
                <a:gd name="connsiteY8" fmla="*/ 678343 h 67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27" h="678342">
                  <a:moveTo>
                    <a:pt x="25406" y="678343"/>
                  </a:moveTo>
                  <a:cubicBezTo>
                    <a:pt x="29217" y="678343"/>
                    <a:pt x="33028" y="674532"/>
                    <a:pt x="33028" y="670721"/>
                  </a:cubicBezTo>
                  <a:lnTo>
                    <a:pt x="33028" y="656748"/>
                  </a:lnTo>
                  <a:lnTo>
                    <a:pt x="15243" y="10163"/>
                  </a:lnTo>
                  <a:lnTo>
                    <a:pt x="15243" y="0"/>
                  </a:lnTo>
                  <a:cubicBezTo>
                    <a:pt x="15243" y="3811"/>
                    <a:pt x="11433" y="7622"/>
                    <a:pt x="7622" y="7622"/>
                  </a:cubicBezTo>
                  <a:cubicBezTo>
                    <a:pt x="3811" y="7622"/>
                    <a:pt x="0" y="3811"/>
                    <a:pt x="0" y="0"/>
                  </a:cubicBezTo>
                  <a:lnTo>
                    <a:pt x="19054" y="670721"/>
                  </a:lnTo>
                  <a:cubicBezTo>
                    <a:pt x="17784" y="674532"/>
                    <a:pt x="21595" y="678343"/>
                    <a:pt x="25406" y="678343"/>
                  </a:cubicBezTo>
                  <a:close/>
                </a:path>
              </a:pathLst>
            </a:custGeom>
            <a:solidFill>
              <a:srgbClr val="000000"/>
            </a:solidFill>
            <a:ln w="12688"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69EB38DB-E818-453F-828B-95B2611BB00B}"/>
                </a:ext>
              </a:extLst>
            </p:cNvPr>
            <p:cNvSpPr/>
            <p:nvPr/>
          </p:nvSpPr>
          <p:spPr>
            <a:xfrm>
              <a:off x="3707985" y="3343442"/>
              <a:ext cx="40649" cy="942565"/>
            </a:xfrm>
            <a:custGeom>
              <a:avLst/>
              <a:gdLst>
                <a:gd name="connsiteX0" fmla="*/ 0 w 40649"/>
                <a:gd name="connsiteY0" fmla="*/ 6352 h 942565"/>
                <a:gd name="connsiteX1" fmla="*/ 0 w 40649"/>
                <a:gd name="connsiteY1" fmla="*/ 11433 h 942565"/>
                <a:gd name="connsiteX2" fmla="*/ 0 w 40649"/>
                <a:gd name="connsiteY2" fmla="*/ 19055 h 942565"/>
                <a:gd name="connsiteX3" fmla="*/ 25406 w 40649"/>
                <a:gd name="connsiteY3" fmla="*/ 934944 h 942565"/>
                <a:gd name="connsiteX4" fmla="*/ 33028 w 40649"/>
                <a:gd name="connsiteY4" fmla="*/ 942566 h 942565"/>
                <a:gd name="connsiteX5" fmla="*/ 40650 w 40649"/>
                <a:gd name="connsiteY5" fmla="*/ 934944 h 942565"/>
                <a:gd name="connsiteX6" fmla="*/ 40650 w 40649"/>
                <a:gd name="connsiteY6" fmla="*/ 929863 h 942565"/>
                <a:gd name="connsiteX7" fmla="*/ 15244 w 40649"/>
                <a:gd name="connsiteY7" fmla="*/ 5081 h 942565"/>
                <a:gd name="connsiteX8" fmla="*/ 15244 w 40649"/>
                <a:gd name="connsiteY8" fmla="*/ 5081 h 942565"/>
                <a:gd name="connsiteX9" fmla="*/ 15244 w 40649"/>
                <a:gd name="connsiteY9" fmla="*/ 3811 h 942565"/>
                <a:gd name="connsiteX10" fmla="*/ 15244 w 40649"/>
                <a:gd name="connsiteY10" fmla="*/ 3811 h 942565"/>
                <a:gd name="connsiteX11" fmla="*/ 15244 w 40649"/>
                <a:gd name="connsiteY11" fmla="*/ 2540 h 942565"/>
                <a:gd name="connsiteX12" fmla="*/ 13973 w 40649"/>
                <a:gd name="connsiteY12" fmla="*/ 1270 h 942565"/>
                <a:gd name="connsiteX13" fmla="*/ 13973 w 40649"/>
                <a:gd name="connsiteY13" fmla="*/ 1270 h 942565"/>
                <a:gd name="connsiteX14" fmla="*/ 12703 w 40649"/>
                <a:gd name="connsiteY14" fmla="*/ 0 h 942565"/>
                <a:gd name="connsiteX15" fmla="*/ 11433 w 40649"/>
                <a:gd name="connsiteY15" fmla="*/ 0 h 942565"/>
                <a:gd name="connsiteX16" fmla="*/ 11433 w 40649"/>
                <a:gd name="connsiteY16" fmla="*/ 0 h 942565"/>
                <a:gd name="connsiteX17" fmla="*/ 10163 w 40649"/>
                <a:gd name="connsiteY17" fmla="*/ 0 h 942565"/>
                <a:gd name="connsiteX18" fmla="*/ 7622 w 40649"/>
                <a:gd name="connsiteY18" fmla="*/ 0 h 942565"/>
                <a:gd name="connsiteX19" fmla="*/ 0 w 40649"/>
                <a:gd name="connsiteY19" fmla="*/ 6352 h 94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649" h="942565">
                  <a:moveTo>
                    <a:pt x="0" y="6352"/>
                  </a:moveTo>
                  <a:lnTo>
                    <a:pt x="0" y="11433"/>
                  </a:lnTo>
                  <a:lnTo>
                    <a:pt x="0" y="19055"/>
                  </a:lnTo>
                  <a:lnTo>
                    <a:pt x="25406" y="934944"/>
                  </a:lnTo>
                  <a:cubicBezTo>
                    <a:pt x="25406" y="938755"/>
                    <a:pt x="29217" y="942566"/>
                    <a:pt x="33028" y="942566"/>
                  </a:cubicBezTo>
                  <a:cubicBezTo>
                    <a:pt x="36838" y="942566"/>
                    <a:pt x="40650" y="938755"/>
                    <a:pt x="40650" y="934944"/>
                  </a:cubicBezTo>
                  <a:lnTo>
                    <a:pt x="40650" y="929863"/>
                  </a:lnTo>
                  <a:lnTo>
                    <a:pt x="15244" y="5081"/>
                  </a:lnTo>
                  <a:lnTo>
                    <a:pt x="15244" y="5081"/>
                  </a:lnTo>
                  <a:cubicBezTo>
                    <a:pt x="15244" y="5081"/>
                    <a:pt x="15244" y="3811"/>
                    <a:pt x="15244" y="3811"/>
                  </a:cubicBezTo>
                  <a:lnTo>
                    <a:pt x="15244" y="3811"/>
                  </a:lnTo>
                  <a:lnTo>
                    <a:pt x="15244" y="2540"/>
                  </a:lnTo>
                  <a:lnTo>
                    <a:pt x="13973" y="1270"/>
                  </a:lnTo>
                  <a:lnTo>
                    <a:pt x="13973" y="1270"/>
                  </a:lnTo>
                  <a:lnTo>
                    <a:pt x="12703" y="0"/>
                  </a:lnTo>
                  <a:lnTo>
                    <a:pt x="11433" y="0"/>
                  </a:lnTo>
                  <a:lnTo>
                    <a:pt x="11433" y="0"/>
                  </a:lnTo>
                  <a:lnTo>
                    <a:pt x="10163" y="0"/>
                  </a:lnTo>
                  <a:cubicBezTo>
                    <a:pt x="8892" y="0"/>
                    <a:pt x="8892" y="0"/>
                    <a:pt x="7622" y="0"/>
                  </a:cubicBezTo>
                  <a:cubicBezTo>
                    <a:pt x="5081" y="0"/>
                    <a:pt x="1270" y="2540"/>
                    <a:pt x="0" y="6352"/>
                  </a:cubicBezTo>
                  <a:close/>
                </a:path>
              </a:pathLst>
            </a:custGeom>
            <a:solidFill>
              <a:srgbClr val="000000"/>
            </a:solidFill>
            <a:ln w="12688"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6E89A35E-4476-4040-82CE-B3DD02CD1E9E}"/>
                </a:ext>
              </a:extLst>
            </p:cNvPr>
            <p:cNvSpPr/>
            <p:nvPr/>
          </p:nvSpPr>
          <p:spPr>
            <a:xfrm>
              <a:off x="260410" y="4648045"/>
              <a:ext cx="129819" cy="1068326"/>
            </a:xfrm>
            <a:custGeom>
              <a:avLst/>
              <a:gdLst>
                <a:gd name="connsiteX0" fmla="*/ 123218 w 129819"/>
                <a:gd name="connsiteY0" fmla="*/ 1068327 h 1068326"/>
                <a:gd name="connsiteX1" fmla="*/ 129570 w 129819"/>
                <a:gd name="connsiteY1" fmla="*/ 1060705 h 1068326"/>
                <a:gd name="connsiteX2" fmla="*/ 129570 w 129819"/>
                <a:gd name="connsiteY2" fmla="*/ 1055623 h 1068326"/>
                <a:gd name="connsiteX3" fmla="*/ 16514 w 129819"/>
                <a:gd name="connsiteY3" fmla="*/ 11433 h 1068326"/>
                <a:gd name="connsiteX4" fmla="*/ 15244 w 129819"/>
                <a:gd name="connsiteY4" fmla="*/ 0 h 1068326"/>
                <a:gd name="connsiteX5" fmla="*/ 8892 w 129819"/>
                <a:gd name="connsiteY5" fmla="*/ 8892 h 1068326"/>
                <a:gd name="connsiteX6" fmla="*/ 0 w 129819"/>
                <a:gd name="connsiteY6" fmla="*/ 2541 h 1068326"/>
                <a:gd name="connsiteX7" fmla="*/ 114326 w 129819"/>
                <a:gd name="connsiteY7" fmla="*/ 1063245 h 1068326"/>
                <a:gd name="connsiteX8" fmla="*/ 123218 w 129819"/>
                <a:gd name="connsiteY8" fmla="*/ 1068327 h 106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819" h="1068326">
                  <a:moveTo>
                    <a:pt x="123218" y="1068327"/>
                  </a:moveTo>
                  <a:cubicBezTo>
                    <a:pt x="127029" y="1068327"/>
                    <a:pt x="130840" y="1064516"/>
                    <a:pt x="129570" y="1060705"/>
                  </a:cubicBezTo>
                  <a:lnTo>
                    <a:pt x="129570" y="1055623"/>
                  </a:lnTo>
                  <a:lnTo>
                    <a:pt x="16514" y="11433"/>
                  </a:lnTo>
                  <a:lnTo>
                    <a:pt x="15244" y="0"/>
                  </a:lnTo>
                  <a:cubicBezTo>
                    <a:pt x="15244" y="3811"/>
                    <a:pt x="12703" y="7622"/>
                    <a:pt x="8892" y="8892"/>
                  </a:cubicBezTo>
                  <a:cubicBezTo>
                    <a:pt x="5081" y="10163"/>
                    <a:pt x="1270" y="6352"/>
                    <a:pt x="0" y="2541"/>
                  </a:cubicBezTo>
                  <a:lnTo>
                    <a:pt x="114326" y="1063245"/>
                  </a:lnTo>
                  <a:cubicBezTo>
                    <a:pt x="115597" y="1065786"/>
                    <a:pt x="119408" y="1068327"/>
                    <a:pt x="123218" y="1068327"/>
                  </a:cubicBezTo>
                  <a:close/>
                </a:path>
              </a:pathLst>
            </a:custGeom>
            <a:solidFill>
              <a:srgbClr val="000000"/>
            </a:solidFill>
            <a:ln w="12688"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34BDEBA8-97E0-4FD5-972C-3B98DBDFDE70}"/>
                </a:ext>
              </a:extLst>
            </p:cNvPr>
            <p:cNvSpPr/>
            <p:nvPr/>
          </p:nvSpPr>
          <p:spPr>
            <a:xfrm>
              <a:off x="199186" y="4078949"/>
              <a:ext cx="75445" cy="576718"/>
            </a:xfrm>
            <a:custGeom>
              <a:avLst/>
              <a:gdLst>
                <a:gd name="connsiteX0" fmla="*/ 68845 w 75445"/>
                <a:gd name="connsiteY0" fmla="*/ 576718 h 576718"/>
                <a:gd name="connsiteX1" fmla="*/ 75196 w 75445"/>
                <a:gd name="connsiteY1" fmla="*/ 569096 h 576718"/>
                <a:gd name="connsiteX2" fmla="*/ 75196 w 75445"/>
                <a:gd name="connsiteY2" fmla="*/ 564015 h 576718"/>
                <a:gd name="connsiteX3" fmla="*/ 14222 w 75445"/>
                <a:gd name="connsiteY3" fmla="*/ 6352 h 576718"/>
                <a:gd name="connsiteX4" fmla="*/ 14222 w 75445"/>
                <a:gd name="connsiteY4" fmla="*/ 6352 h 576718"/>
                <a:gd name="connsiteX5" fmla="*/ 14222 w 75445"/>
                <a:gd name="connsiteY5" fmla="*/ 6352 h 576718"/>
                <a:gd name="connsiteX6" fmla="*/ 14222 w 75445"/>
                <a:gd name="connsiteY6" fmla="*/ 6352 h 576718"/>
                <a:gd name="connsiteX7" fmla="*/ 12952 w 75445"/>
                <a:gd name="connsiteY7" fmla="*/ 3811 h 576718"/>
                <a:gd name="connsiteX8" fmla="*/ 12952 w 75445"/>
                <a:gd name="connsiteY8" fmla="*/ 3811 h 576718"/>
                <a:gd name="connsiteX9" fmla="*/ 12952 w 75445"/>
                <a:gd name="connsiteY9" fmla="*/ 2540 h 576718"/>
                <a:gd name="connsiteX10" fmla="*/ 11682 w 75445"/>
                <a:gd name="connsiteY10" fmla="*/ 1270 h 576718"/>
                <a:gd name="connsiteX11" fmla="*/ 11682 w 75445"/>
                <a:gd name="connsiteY11" fmla="*/ 1270 h 576718"/>
                <a:gd name="connsiteX12" fmla="*/ 10412 w 75445"/>
                <a:gd name="connsiteY12" fmla="*/ 1270 h 576718"/>
                <a:gd name="connsiteX13" fmla="*/ 10412 w 75445"/>
                <a:gd name="connsiteY13" fmla="*/ 1270 h 576718"/>
                <a:gd name="connsiteX14" fmla="*/ 6601 w 75445"/>
                <a:gd name="connsiteY14" fmla="*/ 0 h 576718"/>
                <a:gd name="connsiteX15" fmla="*/ 249 w 75445"/>
                <a:gd name="connsiteY15" fmla="*/ 7622 h 576718"/>
                <a:gd name="connsiteX16" fmla="*/ 249 w 75445"/>
                <a:gd name="connsiteY16" fmla="*/ 12703 h 576718"/>
                <a:gd name="connsiteX17" fmla="*/ 1519 w 75445"/>
                <a:gd name="connsiteY17" fmla="*/ 19055 h 576718"/>
                <a:gd name="connsiteX18" fmla="*/ 59953 w 75445"/>
                <a:gd name="connsiteY18" fmla="*/ 569096 h 576718"/>
                <a:gd name="connsiteX19" fmla="*/ 68845 w 75445"/>
                <a:gd name="connsiteY19" fmla="*/ 576718 h 57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445" h="576718">
                  <a:moveTo>
                    <a:pt x="68845" y="576718"/>
                  </a:moveTo>
                  <a:cubicBezTo>
                    <a:pt x="72656" y="576718"/>
                    <a:pt x="76467" y="572908"/>
                    <a:pt x="75196" y="569096"/>
                  </a:cubicBezTo>
                  <a:lnTo>
                    <a:pt x="75196" y="564015"/>
                  </a:lnTo>
                  <a:lnTo>
                    <a:pt x="14222" y="6352"/>
                  </a:lnTo>
                  <a:lnTo>
                    <a:pt x="14222" y="6352"/>
                  </a:lnTo>
                  <a:lnTo>
                    <a:pt x="14222" y="6352"/>
                  </a:lnTo>
                  <a:lnTo>
                    <a:pt x="14222" y="6352"/>
                  </a:lnTo>
                  <a:cubicBezTo>
                    <a:pt x="14222" y="5081"/>
                    <a:pt x="14222" y="5081"/>
                    <a:pt x="12952" y="3811"/>
                  </a:cubicBezTo>
                  <a:lnTo>
                    <a:pt x="12952" y="3811"/>
                  </a:lnTo>
                  <a:lnTo>
                    <a:pt x="12952" y="2540"/>
                  </a:lnTo>
                  <a:cubicBezTo>
                    <a:pt x="12952" y="2540"/>
                    <a:pt x="11682" y="1270"/>
                    <a:pt x="11682" y="1270"/>
                  </a:cubicBezTo>
                  <a:lnTo>
                    <a:pt x="11682" y="1270"/>
                  </a:lnTo>
                  <a:lnTo>
                    <a:pt x="10412" y="1270"/>
                  </a:lnTo>
                  <a:lnTo>
                    <a:pt x="10412" y="1270"/>
                  </a:lnTo>
                  <a:cubicBezTo>
                    <a:pt x="9141" y="1270"/>
                    <a:pt x="7871" y="0"/>
                    <a:pt x="6601" y="0"/>
                  </a:cubicBezTo>
                  <a:cubicBezTo>
                    <a:pt x="2790" y="0"/>
                    <a:pt x="-1021" y="3811"/>
                    <a:pt x="249" y="7622"/>
                  </a:cubicBezTo>
                  <a:lnTo>
                    <a:pt x="249" y="12703"/>
                  </a:lnTo>
                  <a:lnTo>
                    <a:pt x="1519" y="19055"/>
                  </a:lnTo>
                  <a:lnTo>
                    <a:pt x="59953" y="569096"/>
                  </a:lnTo>
                  <a:cubicBezTo>
                    <a:pt x="62494" y="574178"/>
                    <a:pt x="65034" y="576718"/>
                    <a:pt x="68845" y="576718"/>
                  </a:cubicBezTo>
                  <a:close/>
                </a:path>
              </a:pathLst>
            </a:custGeom>
            <a:solidFill>
              <a:srgbClr val="000000"/>
            </a:solidFill>
            <a:ln w="12688"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71355FE0-D809-4DFE-BFDE-59DECE050C99}"/>
                </a:ext>
              </a:extLst>
            </p:cNvPr>
            <p:cNvSpPr/>
            <p:nvPr/>
          </p:nvSpPr>
          <p:spPr>
            <a:xfrm>
              <a:off x="1646299" y="5100274"/>
              <a:ext cx="23114" cy="133631"/>
            </a:xfrm>
            <a:custGeom>
              <a:avLst/>
              <a:gdLst>
                <a:gd name="connsiteX0" fmla="*/ 7622 w 23114"/>
                <a:gd name="connsiteY0" fmla="*/ 7622 h 133631"/>
                <a:gd name="connsiteX1" fmla="*/ 0 w 23114"/>
                <a:gd name="connsiteY1" fmla="*/ 1270 h 133631"/>
                <a:gd name="connsiteX2" fmla="*/ 0 w 23114"/>
                <a:gd name="connsiteY2" fmla="*/ 1270 h 133631"/>
                <a:gd name="connsiteX3" fmla="*/ 0 w 23114"/>
                <a:gd name="connsiteY3" fmla="*/ 6352 h 133631"/>
                <a:gd name="connsiteX4" fmla="*/ 8892 w 23114"/>
                <a:gd name="connsiteY4" fmla="*/ 123220 h 133631"/>
                <a:gd name="connsiteX5" fmla="*/ 8892 w 23114"/>
                <a:gd name="connsiteY5" fmla="*/ 127030 h 133631"/>
                <a:gd name="connsiteX6" fmla="*/ 16514 w 23114"/>
                <a:gd name="connsiteY6" fmla="*/ 133382 h 133631"/>
                <a:gd name="connsiteX7" fmla="*/ 22865 w 23114"/>
                <a:gd name="connsiteY7" fmla="*/ 125760 h 133631"/>
                <a:gd name="connsiteX8" fmla="*/ 12703 w 23114"/>
                <a:gd name="connsiteY8" fmla="*/ 0 h 133631"/>
                <a:gd name="connsiteX9" fmla="*/ 7622 w 23114"/>
                <a:gd name="connsiteY9" fmla="*/ 7622 h 133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4" h="133631">
                  <a:moveTo>
                    <a:pt x="7622" y="7622"/>
                  </a:moveTo>
                  <a:cubicBezTo>
                    <a:pt x="3811" y="7622"/>
                    <a:pt x="0" y="5081"/>
                    <a:pt x="0" y="1270"/>
                  </a:cubicBezTo>
                  <a:cubicBezTo>
                    <a:pt x="0" y="1270"/>
                    <a:pt x="0" y="1270"/>
                    <a:pt x="0" y="1270"/>
                  </a:cubicBezTo>
                  <a:lnTo>
                    <a:pt x="0" y="6352"/>
                  </a:lnTo>
                  <a:lnTo>
                    <a:pt x="8892" y="123220"/>
                  </a:lnTo>
                  <a:lnTo>
                    <a:pt x="8892" y="127030"/>
                  </a:lnTo>
                  <a:cubicBezTo>
                    <a:pt x="8892" y="130841"/>
                    <a:pt x="12703" y="134652"/>
                    <a:pt x="16514" y="133382"/>
                  </a:cubicBezTo>
                  <a:cubicBezTo>
                    <a:pt x="20325" y="133382"/>
                    <a:pt x="24135" y="129571"/>
                    <a:pt x="22865" y="125760"/>
                  </a:cubicBezTo>
                  <a:lnTo>
                    <a:pt x="12703" y="0"/>
                  </a:lnTo>
                  <a:cubicBezTo>
                    <a:pt x="15243" y="3811"/>
                    <a:pt x="11433" y="7622"/>
                    <a:pt x="7622" y="7622"/>
                  </a:cubicBezTo>
                  <a:close/>
                </a:path>
              </a:pathLst>
            </a:custGeom>
            <a:solidFill>
              <a:srgbClr val="000000"/>
            </a:solidFill>
            <a:ln w="12688"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726E9A69-0919-4DBC-847E-FDAE5ED1F28D}"/>
                </a:ext>
              </a:extLst>
            </p:cNvPr>
            <p:cNvSpPr/>
            <p:nvPr/>
          </p:nvSpPr>
          <p:spPr>
            <a:xfrm>
              <a:off x="1631056" y="4897025"/>
              <a:ext cx="30487" cy="212141"/>
            </a:xfrm>
            <a:custGeom>
              <a:avLst/>
              <a:gdLst>
                <a:gd name="connsiteX0" fmla="*/ 7622 w 30487"/>
                <a:gd name="connsiteY0" fmla="*/ 7622 h 212141"/>
                <a:gd name="connsiteX1" fmla="*/ 0 w 30487"/>
                <a:gd name="connsiteY1" fmla="*/ 1270 h 212141"/>
                <a:gd name="connsiteX2" fmla="*/ 0 w 30487"/>
                <a:gd name="connsiteY2" fmla="*/ 1270 h 212141"/>
                <a:gd name="connsiteX3" fmla="*/ 0 w 30487"/>
                <a:gd name="connsiteY3" fmla="*/ 6352 h 212141"/>
                <a:gd name="connsiteX4" fmla="*/ 13973 w 30487"/>
                <a:gd name="connsiteY4" fmla="*/ 193087 h 212141"/>
                <a:gd name="connsiteX5" fmla="*/ 15244 w 30487"/>
                <a:gd name="connsiteY5" fmla="*/ 204519 h 212141"/>
                <a:gd name="connsiteX6" fmla="*/ 22865 w 30487"/>
                <a:gd name="connsiteY6" fmla="*/ 212141 h 212141"/>
                <a:gd name="connsiteX7" fmla="*/ 30487 w 30487"/>
                <a:gd name="connsiteY7" fmla="*/ 204519 h 212141"/>
                <a:gd name="connsiteX8" fmla="*/ 30487 w 30487"/>
                <a:gd name="connsiteY8" fmla="*/ 203249 h 212141"/>
                <a:gd name="connsiteX9" fmla="*/ 30487 w 30487"/>
                <a:gd name="connsiteY9" fmla="*/ 203249 h 212141"/>
                <a:gd name="connsiteX10" fmla="*/ 15244 w 30487"/>
                <a:gd name="connsiteY10" fmla="*/ 0 h 212141"/>
                <a:gd name="connsiteX11" fmla="*/ 7622 w 30487"/>
                <a:gd name="connsiteY11" fmla="*/ 7622 h 21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87" h="212141">
                  <a:moveTo>
                    <a:pt x="7622" y="7622"/>
                  </a:moveTo>
                  <a:cubicBezTo>
                    <a:pt x="3811" y="7622"/>
                    <a:pt x="0" y="5081"/>
                    <a:pt x="0" y="1270"/>
                  </a:cubicBezTo>
                  <a:cubicBezTo>
                    <a:pt x="0" y="1270"/>
                    <a:pt x="0" y="1270"/>
                    <a:pt x="0" y="1270"/>
                  </a:cubicBezTo>
                  <a:lnTo>
                    <a:pt x="0" y="6352"/>
                  </a:lnTo>
                  <a:lnTo>
                    <a:pt x="13973" y="193087"/>
                  </a:lnTo>
                  <a:lnTo>
                    <a:pt x="15244" y="204519"/>
                  </a:lnTo>
                  <a:cubicBezTo>
                    <a:pt x="15244" y="208330"/>
                    <a:pt x="17784" y="212141"/>
                    <a:pt x="22865" y="212141"/>
                  </a:cubicBezTo>
                  <a:cubicBezTo>
                    <a:pt x="26676" y="212141"/>
                    <a:pt x="30487" y="209600"/>
                    <a:pt x="30487" y="204519"/>
                  </a:cubicBezTo>
                  <a:cubicBezTo>
                    <a:pt x="30487" y="204519"/>
                    <a:pt x="30487" y="203249"/>
                    <a:pt x="30487" y="203249"/>
                  </a:cubicBezTo>
                  <a:lnTo>
                    <a:pt x="30487" y="203249"/>
                  </a:lnTo>
                  <a:lnTo>
                    <a:pt x="15244" y="0"/>
                  </a:lnTo>
                  <a:cubicBezTo>
                    <a:pt x="13973" y="3811"/>
                    <a:pt x="11433" y="7622"/>
                    <a:pt x="7622" y="7622"/>
                  </a:cubicBezTo>
                  <a:close/>
                </a:path>
              </a:pathLst>
            </a:custGeom>
            <a:solidFill>
              <a:srgbClr val="000000"/>
            </a:solidFill>
            <a:ln w="12688"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252F1E70-C981-4C5C-8729-C50755F16155}"/>
                </a:ext>
              </a:extLst>
            </p:cNvPr>
            <p:cNvSpPr/>
            <p:nvPr/>
          </p:nvSpPr>
          <p:spPr>
            <a:xfrm>
              <a:off x="1581514" y="4249169"/>
              <a:ext cx="65034" cy="655726"/>
            </a:xfrm>
            <a:custGeom>
              <a:avLst/>
              <a:gdLst>
                <a:gd name="connsiteX0" fmla="*/ 7622 w 65034"/>
                <a:gd name="connsiteY0" fmla="*/ 7622 h 655726"/>
                <a:gd name="connsiteX1" fmla="*/ 0 w 65034"/>
                <a:gd name="connsiteY1" fmla="*/ 1270 h 655726"/>
                <a:gd name="connsiteX2" fmla="*/ 0 w 65034"/>
                <a:gd name="connsiteY2" fmla="*/ 1270 h 655726"/>
                <a:gd name="connsiteX3" fmla="*/ 1270 w 65034"/>
                <a:gd name="connsiteY3" fmla="*/ 13973 h 655726"/>
                <a:gd name="connsiteX4" fmla="*/ 49541 w 65034"/>
                <a:gd name="connsiteY4" fmla="*/ 637693 h 655726"/>
                <a:gd name="connsiteX5" fmla="*/ 50812 w 65034"/>
                <a:gd name="connsiteY5" fmla="*/ 649126 h 655726"/>
                <a:gd name="connsiteX6" fmla="*/ 58434 w 65034"/>
                <a:gd name="connsiteY6" fmla="*/ 655477 h 655726"/>
                <a:gd name="connsiteX7" fmla="*/ 58434 w 65034"/>
                <a:gd name="connsiteY7" fmla="*/ 655477 h 655726"/>
                <a:gd name="connsiteX8" fmla="*/ 64785 w 65034"/>
                <a:gd name="connsiteY8" fmla="*/ 647856 h 655726"/>
                <a:gd name="connsiteX9" fmla="*/ 64785 w 65034"/>
                <a:gd name="connsiteY9" fmla="*/ 647856 h 655726"/>
                <a:gd name="connsiteX10" fmla="*/ 64785 w 65034"/>
                <a:gd name="connsiteY10" fmla="*/ 647856 h 655726"/>
                <a:gd name="connsiteX11" fmla="*/ 15243 w 65034"/>
                <a:gd name="connsiteY11" fmla="*/ 0 h 655726"/>
                <a:gd name="connsiteX12" fmla="*/ 7622 w 65034"/>
                <a:gd name="connsiteY12" fmla="*/ 7622 h 65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034" h="655726">
                  <a:moveTo>
                    <a:pt x="7622" y="7622"/>
                  </a:moveTo>
                  <a:cubicBezTo>
                    <a:pt x="3811" y="7622"/>
                    <a:pt x="0" y="5081"/>
                    <a:pt x="0" y="1270"/>
                  </a:cubicBezTo>
                  <a:cubicBezTo>
                    <a:pt x="0" y="1270"/>
                    <a:pt x="0" y="1270"/>
                    <a:pt x="0" y="1270"/>
                  </a:cubicBezTo>
                  <a:lnTo>
                    <a:pt x="1270" y="13973"/>
                  </a:lnTo>
                  <a:lnTo>
                    <a:pt x="49541" y="637693"/>
                  </a:lnTo>
                  <a:lnTo>
                    <a:pt x="50812" y="649126"/>
                  </a:lnTo>
                  <a:cubicBezTo>
                    <a:pt x="50812" y="652937"/>
                    <a:pt x="54623" y="656748"/>
                    <a:pt x="58434" y="655477"/>
                  </a:cubicBezTo>
                  <a:cubicBezTo>
                    <a:pt x="58434" y="655477"/>
                    <a:pt x="58434" y="655477"/>
                    <a:pt x="58434" y="655477"/>
                  </a:cubicBezTo>
                  <a:cubicBezTo>
                    <a:pt x="62244" y="655477"/>
                    <a:pt x="66055" y="651666"/>
                    <a:pt x="64785" y="647856"/>
                  </a:cubicBezTo>
                  <a:cubicBezTo>
                    <a:pt x="64785" y="647856"/>
                    <a:pt x="64785" y="647856"/>
                    <a:pt x="64785" y="647856"/>
                  </a:cubicBezTo>
                  <a:lnTo>
                    <a:pt x="64785" y="647856"/>
                  </a:lnTo>
                  <a:lnTo>
                    <a:pt x="15243" y="0"/>
                  </a:lnTo>
                  <a:cubicBezTo>
                    <a:pt x="13973" y="3811"/>
                    <a:pt x="11433" y="7622"/>
                    <a:pt x="7622" y="7622"/>
                  </a:cubicBezTo>
                  <a:close/>
                </a:path>
              </a:pathLst>
            </a:custGeom>
            <a:solidFill>
              <a:srgbClr val="000000"/>
            </a:solidFill>
            <a:ln w="12688"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DE93DCF5-4E97-41B0-B109-542B1F49E4F7}"/>
                </a:ext>
              </a:extLst>
            </p:cNvPr>
            <p:cNvSpPr/>
            <p:nvPr/>
          </p:nvSpPr>
          <p:spPr>
            <a:xfrm>
              <a:off x="1534513" y="3629011"/>
              <a:ext cx="62244" cy="629050"/>
            </a:xfrm>
            <a:custGeom>
              <a:avLst/>
              <a:gdLst>
                <a:gd name="connsiteX0" fmla="*/ 13973 w 62244"/>
                <a:gd name="connsiteY0" fmla="*/ 6601 h 629050"/>
                <a:gd name="connsiteX1" fmla="*/ 6351 w 62244"/>
                <a:gd name="connsiteY1" fmla="*/ 249 h 629050"/>
                <a:gd name="connsiteX2" fmla="*/ 6351 w 62244"/>
                <a:gd name="connsiteY2" fmla="*/ 249 h 629050"/>
                <a:gd name="connsiteX3" fmla="*/ 2541 w 62244"/>
                <a:gd name="connsiteY3" fmla="*/ 1519 h 629050"/>
                <a:gd name="connsiteX4" fmla="*/ 1270 w 62244"/>
                <a:gd name="connsiteY4" fmla="*/ 2790 h 629050"/>
                <a:gd name="connsiteX5" fmla="*/ 1270 w 62244"/>
                <a:gd name="connsiteY5" fmla="*/ 2790 h 629050"/>
                <a:gd name="connsiteX6" fmla="*/ 0 w 62244"/>
                <a:gd name="connsiteY6" fmla="*/ 4060 h 629050"/>
                <a:gd name="connsiteX7" fmla="*/ 0 w 62244"/>
                <a:gd name="connsiteY7" fmla="*/ 5330 h 629050"/>
                <a:gd name="connsiteX8" fmla="*/ 0 w 62244"/>
                <a:gd name="connsiteY8" fmla="*/ 5330 h 629050"/>
                <a:gd name="connsiteX9" fmla="*/ 0 w 62244"/>
                <a:gd name="connsiteY9" fmla="*/ 6601 h 629050"/>
                <a:gd name="connsiteX10" fmla="*/ 0 w 62244"/>
                <a:gd name="connsiteY10" fmla="*/ 7871 h 629050"/>
                <a:gd name="connsiteX11" fmla="*/ 47001 w 62244"/>
                <a:gd name="connsiteY11" fmla="*/ 617617 h 629050"/>
                <a:gd name="connsiteX12" fmla="*/ 47001 w 62244"/>
                <a:gd name="connsiteY12" fmla="*/ 621428 h 629050"/>
                <a:gd name="connsiteX13" fmla="*/ 54623 w 62244"/>
                <a:gd name="connsiteY13" fmla="*/ 629050 h 629050"/>
                <a:gd name="connsiteX14" fmla="*/ 54623 w 62244"/>
                <a:gd name="connsiteY14" fmla="*/ 629050 h 629050"/>
                <a:gd name="connsiteX15" fmla="*/ 62244 w 62244"/>
                <a:gd name="connsiteY15" fmla="*/ 621428 h 629050"/>
                <a:gd name="connsiteX16" fmla="*/ 15243 w 62244"/>
                <a:gd name="connsiteY16" fmla="*/ 16763 h 629050"/>
                <a:gd name="connsiteX17" fmla="*/ 15243 w 62244"/>
                <a:gd name="connsiteY17" fmla="*/ 10411 h 629050"/>
                <a:gd name="connsiteX18" fmla="*/ 13973 w 62244"/>
                <a:gd name="connsiteY18" fmla="*/ 6601 h 6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2244" h="629050">
                  <a:moveTo>
                    <a:pt x="13973" y="6601"/>
                  </a:moveTo>
                  <a:cubicBezTo>
                    <a:pt x="13973" y="2790"/>
                    <a:pt x="10162" y="-1021"/>
                    <a:pt x="6351" y="249"/>
                  </a:cubicBezTo>
                  <a:cubicBezTo>
                    <a:pt x="6351" y="249"/>
                    <a:pt x="6351" y="249"/>
                    <a:pt x="6351" y="249"/>
                  </a:cubicBezTo>
                  <a:cubicBezTo>
                    <a:pt x="5081" y="249"/>
                    <a:pt x="3811" y="1519"/>
                    <a:pt x="2541" y="1519"/>
                  </a:cubicBezTo>
                  <a:cubicBezTo>
                    <a:pt x="2541" y="1519"/>
                    <a:pt x="1270" y="1519"/>
                    <a:pt x="1270" y="2790"/>
                  </a:cubicBezTo>
                  <a:cubicBezTo>
                    <a:pt x="1270" y="4060"/>
                    <a:pt x="1270" y="2790"/>
                    <a:pt x="1270" y="2790"/>
                  </a:cubicBezTo>
                  <a:cubicBezTo>
                    <a:pt x="1270" y="2790"/>
                    <a:pt x="1270" y="4060"/>
                    <a:pt x="0" y="4060"/>
                  </a:cubicBezTo>
                  <a:lnTo>
                    <a:pt x="0" y="5330"/>
                  </a:lnTo>
                  <a:lnTo>
                    <a:pt x="0" y="5330"/>
                  </a:lnTo>
                  <a:cubicBezTo>
                    <a:pt x="0" y="5330"/>
                    <a:pt x="0" y="6601"/>
                    <a:pt x="0" y="6601"/>
                  </a:cubicBezTo>
                  <a:cubicBezTo>
                    <a:pt x="0" y="6601"/>
                    <a:pt x="0" y="6601"/>
                    <a:pt x="0" y="7871"/>
                  </a:cubicBezTo>
                  <a:lnTo>
                    <a:pt x="47001" y="617617"/>
                  </a:lnTo>
                  <a:lnTo>
                    <a:pt x="47001" y="621428"/>
                  </a:lnTo>
                  <a:cubicBezTo>
                    <a:pt x="47001" y="625239"/>
                    <a:pt x="50812" y="629050"/>
                    <a:pt x="54623" y="629050"/>
                  </a:cubicBezTo>
                  <a:cubicBezTo>
                    <a:pt x="54623" y="629050"/>
                    <a:pt x="54623" y="629050"/>
                    <a:pt x="54623" y="629050"/>
                  </a:cubicBezTo>
                  <a:cubicBezTo>
                    <a:pt x="58433" y="629050"/>
                    <a:pt x="62244" y="625239"/>
                    <a:pt x="62244" y="621428"/>
                  </a:cubicBezTo>
                  <a:lnTo>
                    <a:pt x="15243" y="16763"/>
                  </a:lnTo>
                  <a:lnTo>
                    <a:pt x="15243" y="10411"/>
                  </a:lnTo>
                  <a:lnTo>
                    <a:pt x="13973" y="6601"/>
                  </a:lnTo>
                  <a:close/>
                </a:path>
              </a:pathLst>
            </a:custGeom>
            <a:solidFill>
              <a:srgbClr val="000000"/>
            </a:solidFill>
            <a:ln w="12688"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5385752-C0C6-443C-9783-DFA5B6311E0C}"/>
                </a:ext>
              </a:extLst>
            </p:cNvPr>
            <p:cNvSpPr/>
            <p:nvPr/>
          </p:nvSpPr>
          <p:spPr>
            <a:xfrm>
              <a:off x="1504026" y="1360247"/>
              <a:ext cx="175300" cy="2201687"/>
            </a:xfrm>
            <a:custGeom>
              <a:avLst/>
              <a:gdLst>
                <a:gd name="connsiteX0" fmla="*/ 174030 w 175300"/>
                <a:gd name="connsiteY0" fmla="*/ 2195336 h 2201687"/>
                <a:gd name="connsiteX1" fmla="*/ 175300 w 175300"/>
                <a:gd name="connsiteY1" fmla="*/ 2194066 h 2201687"/>
                <a:gd name="connsiteX2" fmla="*/ 175300 w 175300"/>
                <a:gd name="connsiteY2" fmla="*/ 2192796 h 2201687"/>
                <a:gd name="connsiteX3" fmla="*/ 175300 w 175300"/>
                <a:gd name="connsiteY3" fmla="*/ 2191525 h 2201687"/>
                <a:gd name="connsiteX4" fmla="*/ 174030 w 175300"/>
                <a:gd name="connsiteY4" fmla="*/ 2178822 h 2201687"/>
                <a:gd name="connsiteX5" fmla="*/ 174030 w 175300"/>
                <a:gd name="connsiteY5" fmla="*/ 2178822 h 2201687"/>
                <a:gd name="connsiteX6" fmla="*/ 13973 w 175300"/>
                <a:gd name="connsiteY6" fmla="*/ 11682 h 2201687"/>
                <a:gd name="connsiteX7" fmla="*/ 13973 w 175300"/>
                <a:gd name="connsiteY7" fmla="*/ 6601 h 2201687"/>
                <a:gd name="connsiteX8" fmla="*/ 6351 w 175300"/>
                <a:gd name="connsiteY8" fmla="*/ 249 h 2201687"/>
                <a:gd name="connsiteX9" fmla="*/ 6351 w 175300"/>
                <a:gd name="connsiteY9" fmla="*/ 249 h 2201687"/>
                <a:gd name="connsiteX10" fmla="*/ 2541 w 175300"/>
                <a:gd name="connsiteY10" fmla="*/ 1519 h 2201687"/>
                <a:gd name="connsiteX11" fmla="*/ 1270 w 175300"/>
                <a:gd name="connsiteY11" fmla="*/ 2790 h 2201687"/>
                <a:gd name="connsiteX12" fmla="*/ 0 w 175300"/>
                <a:gd name="connsiteY12" fmla="*/ 4060 h 2201687"/>
                <a:gd name="connsiteX13" fmla="*/ 0 w 175300"/>
                <a:gd name="connsiteY13" fmla="*/ 5330 h 2201687"/>
                <a:gd name="connsiteX14" fmla="*/ 0 w 175300"/>
                <a:gd name="connsiteY14" fmla="*/ 7871 h 2201687"/>
                <a:gd name="connsiteX15" fmla="*/ 0 w 175300"/>
                <a:gd name="connsiteY15" fmla="*/ 7871 h 2201687"/>
                <a:gd name="connsiteX16" fmla="*/ 0 w 175300"/>
                <a:gd name="connsiteY16" fmla="*/ 7871 h 2201687"/>
                <a:gd name="connsiteX17" fmla="*/ 1270 w 175300"/>
                <a:gd name="connsiteY17" fmla="*/ 19304 h 2201687"/>
                <a:gd name="connsiteX18" fmla="*/ 160057 w 175300"/>
                <a:gd name="connsiteY18" fmla="*/ 2188985 h 2201687"/>
                <a:gd name="connsiteX19" fmla="*/ 160057 w 175300"/>
                <a:gd name="connsiteY19" fmla="*/ 2194066 h 2201687"/>
                <a:gd name="connsiteX20" fmla="*/ 167679 w 175300"/>
                <a:gd name="connsiteY20" fmla="*/ 2201688 h 2201687"/>
                <a:gd name="connsiteX21" fmla="*/ 167679 w 175300"/>
                <a:gd name="connsiteY21" fmla="*/ 2201688 h 2201687"/>
                <a:gd name="connsiteX22" fmla="*/ 171489 w 175300"/>
                <a:gd name="connsiteY22" fmla="*/ 2200417 h 2201687"/>
                <a:gd name="connsiteX23" fmla="*/ 172760 w 175300"/>
                <a:gd name="connsiteY23" fmla="*/ 2199147 h 2201687"/>
                <a:gd name="connsiteX24" fmla="*/ 174030 w 175300"/>
                <a:gd name="connsiteY24" fmla="*/ 2195336 h 22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5300" h="2201687">
                  <a:moveTo>
                    <a:pt x="174030" y="2195336"/>
                  </a:moveTo>
                  <a:cubicBezTo>
                    <a:pt x="174030" y="2195336"/>
                    <a:pt x="174030" y="2194066"/>
                    <a:pt x="175300" y="2194066"/>
                  </a:cubicBezTo>
                  <a:cubicBezTo>
                    <a:pt x="175300" y="2194066"/>
                    <a:pt x="175300" y="2192796"/>
                    <a:pt x="175300" y="2192796"/>
                  </a:cubicBezTo>
                  <a:cubicBezTo>
                    <a:pt x="175300" y="2192796"/>
                    <a:pt x="175300" y="2192796"/>
                    <a:pt x="175300" y="2191525"/>
                  </a:cubicBezTo>
                  <a:lnTo>
                    <a:pt x="174030" y="2178822"/>
                  </a:lnTo>
                  <a:lnTo>
                    <a:pt x="174030" y="2178822"/>
                  </a:lnTo>
                  <a:lnTo>
                    <a:pt x="13973" y="11682"/>
                  </a:lnTo>
                  <a:lnTo>
                    <a:pt x="13973" y="6601"/>
                  </a:lnTo>
                  <a:cubicBezTo>
                    <a:pt x="13973" y="2790"/>
                    <a:pt x="10162" y="-1021"/>
                    <a:pt x="6351" y="249"/>
                  </a:cubicBezTo>
                  <a:cubicBezTo>
                    <a:pt x="6351" y="249"/>
                    <a:pt x="6351" y="249"/>
                    <a:pt x="6351" y="249"/>
                  </a:cubicBezTo>
                  <a:cubicBezTo>
                    <a:pt x="5081" y="249"/>
                    <a:pt x="3811" y="1519"/>
                    <a:pt x="2541" y="1519"/>
                  </a:cubicBezTo>
                  <a:cubicBezTo>
                    <a:pt x="2541" y="1519"/>
                    <a:pt x="1270" y="1519"/>
                    <a:pt x="1270" y="2790"/>
                  </a:cubicBezTo>
                  <a:cubicBezTo>
                    <a:pt x="1270" y="2790"/>
                    <a:pt x="0" y="4060"/>
                    <a:pt x="0" y="4060"/>
                  </a:cubicBezTo>
                  <a:lnTo>
                    <a:pt x="0" y="5330"/>
                  </a:lnTo>
                  <a:cubicBezTo>
                    <a:pt x="0" y="6601"/>
                    <a:pt x="0" y="6601"/>
                    <a:pt x="0" y="7871"/>
                  </a:cubicBezTo>
                  <a:lnTo>
                    <a:pt x="0" y="7871"/>
                  </a:lnTo>
                  <a:lnTo>
                    <a:pt x="0" y="7871"/>
                  </a:lnTo>
                  <a:lnTo>
                    <a:pt x="1270" y="19304"/>
                  </a:lnTo>
                  <a:lnTo>
                    <a:pt x="160057" y="2188985"/>
                  </a:lnTo>
                  <a:lnTo>
                    <a:pt x="160057" y="2194066"/>
                  </a:lnTo>
                  <a:cubicBezTo>
                    <a:pt x="160057" y="2197877"/>
                    <a:pt x="163868" y="2201688"/>
                    <a:pt x="167679" y="2201688"/>
                  </a:cubicBezTo>
                  <a:cubicBezTo>
                    <a:pt x="167679" y="2201688"/>
                    <a:pt x="167679" y="2201688"/>
                    <a:pt x="167679" y="2201688"/>
                  </a:cubicBezTo>
                  <a:cubicBezTo>
                    <a:pt x="168949" y="2201688"/>
                    <a:pt x="170219" y="2200417"/>
                    <a:pt x="171489" y="2200417"/>
                  </a:cubicBezTo>
                  <a:lnTo>
                    <a:pt x="172760" y="2199147"/>
                  </a:lnTo>
                  <a:cubicBezTo>
                    <a:pt x="174030" y="2196606"/>
                    <a:pt x="174030" y="2196606"/>
                    <a:pt x="174030" y="2195336"/>
                  </a:cubicBezTo>
                  <a:close/>
                </a:path>
              </a:pathLst>
            </a:custGeom>
            <a:solidFill>
              <a:srgbClr val="000000"/>
            </a:solidFill>
            <a:ln w="12688"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D81DF404-7E2C-4ACC-B8BC-752BE0B1C184}"/>
                </a:ext>
              </a:extLst>
            </p:cNvPr>
            <p:cNvSpPr/>
            <p:nvPr/>
          </p:nvSpPr>
          <p:spPr>
            <a:xfrm>
              <a:off x="1002012" y="4256791"/>
              <a:ext cx="99662" cy="41646"/>
            </a:xfrm>
            <a:custGeom>
              <a:avLst/>
              <a:gdLst>
                <a:gd name="connsiteX0" fmla="*/ 99332 w 99662"/>
                <a:gd name="connsiteY0" fmla="*/ 35568 h 41646"/>
                <a:gd name="connsiteX1" fmla="*/ 94251 w 99662"/>
                <a:gd name="connsiteY1" fmla="*/ 26676 h 41646"/>
                <a:gd name="connsiteX2" fmla="*/ 94251 w 99662"/>
                <a:gd name="connsiteY2" fmla="*/ 26676 h 41646"/>
                <a:gd name="connsiteX3" fmla="*/ 9141 w 99662"/>
                <a:gd name="connsiteY3" fmla="*/ 0 h 41646"/>
                <a:gd name="connsiteX4" fmla="*/ 6601 w 99662"/>
                <a:gd name="connsiteY4" fmla="*/ 0 h 41646"/>
                <a:gd name="connsiteX5" fmla="*/ 249 w 99662"/>
                <a:gd name="connsiteY5" fmla="*/ 7622 h 41646"/>
                <a:gd name="connsiteX6" fmla="*/ 5330 w 99662"/>
                <a:gd name="connsiteY6" fmla="*/ 13973 h 41646"/>
                <a:gd name="connsiteX7" fmla="*/ 85359 w 99662"/>
                <a:gd name="connsiteY7" fmla="*/ 39380 h 41646"/>
                <a:gd name="connsiteX8" fmla="*/ 90440 w 99662"/>
                <a:gd name="connsiteY8" fmla="*/ 40650 h 41646"/>
                <a:gd name="connsiteX9" fmla="*/ 99332 w 99662"/>
                <a:gd name="connsiteY9" fmla="*/ 35568 h 41646"/>
                <a:gd name="connsiteX10" fmla="*/ 99332 w 99662"/>
                <a:gd name="connsiteY10" fmla="*/ 35568 h 41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662" h="41646">
                  <a:moveTo>
                    <a:pt x="99332" y="35568"/>
                  </a:moveTo>
                  <a:cubicBezTo>
                    <a:pt x="100602" y="31758"/>
                    <a:pt x="98062" y="27946"/>
                    <a:pt x="94251" y="26676"/>
                  </a:cubicBezTo>
                  <a:cubicBezTo>
                    <a:pt x="94251" y="26676"/>
                    <a:pt x="94251" y="26676"/>
                    <a:pt x="94251" y="26676"/>
                  </a:cubicBezTo>
                  <a:lnTo>
                    <a:pt x="9141" y="0"/>
                  </a:lnTo>
                  <a:cubicBezTo>
                    <a:pt x="7871" y="0"/>
                    <a:pt x="6601" y="0"/>
                    <a:pt x="6601" y="0"/>
                  </a:cubicBezTo>
                  <a:cubicBezTo>
                    <a:pt x="2790" y="0"/>
                    <a:pt x="-1021" y="3811"/>
                    <a:pt x="249" y="7622"/>
                  </a:cubicBezTo>
                  <a:cubicBezTo>
                    <a:pt x="249" y="10162"/>
                    <a:pt x="2790" y="12703"/>
                    <a:pt x="5330" y="13973"/>
                  </a:cubicBezTo>
                  <a:lnTo>
                    <a:pt x="85359" y="39380"/>
                  </a:lnTo>
                  <a:lnTo>
                    <a:pt x="90440" y="40650"/>
                  </a:lnTo>
                  <a:cubicBezTo>
                    <a:pt x="94251" y="43190"/>
                    <a:pt x="98062" y="40650"/>
                    <a:pt x="99332" y="35568"/>
                  </a:cubicBezTo>
                  <a:cubicBezTo>
                    <a:pt x="99332" y="36839"/>
                    <a:pt x="99332" y="36839"/>
                    <a:pt x="99332" y="35568"/>
                  </a:cubicBezTo>
                  <a:close/>
                </a:path>
              </a:pathLst>
            </a:custGeom>
            <a:solidFill>
              <a:srgbClr val="000000"/>
            </a:solidFill>
            <a:ln w="12688"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E1A08F89-70A1-4710-BB0B-87EDB9EC3E7E}"/>
                </a:ext>
              </a:extLst>
            </p:cNvPr>
            <p:cNvSpPr/>
            <p:nvPr/>
          </p:nvSpPr>
          <p:spPr>
            <a:xfrm>
              <a:off x="740104" y="1263476"/>
              <a:ext cx="361239" cy="194039"/>
            </a:xfrm>
            <a:custGeom>
              <a:avLst/>
              <a:gdLst>
                <a:gd name="connsiteX0" fmla="*/ 476 w 361239"/>
                <a:gd name="connsiteY0" fmla="*/ 189752 h 194039"/>
                <a:gd name="connsiteX1" fmla="*/ 10639 w 361239"/>
                <a:gd name="connsiteY1" fmla="*/ 193563 h 194039"/>
                <a:gd name="connsiteX2" fmla="*/ 10639 w 361239"/>
                <a:gd name="connsiteY2" fmla="*/ 193563 h 194039"/>
                <a:gd name="connsiteX3" fmla="*/ 356158 w 361239"/>
                <a:gd name="connsiteY3" fmla="*/ 13179 h 194039"/>
                <a:gd name="connsiteX4" fmla="*/ 356158 w 361239"/>
                <a:gd name="connsiteY4" fmla="*/ 13179 h 194039"/>
                <a:gd name="connsiteX5" fmla="*/ 358699 w 361239"/>
                <a:gd name="connsiteY5" fmla="*/ 11909 h 194039"/>
                <a:gd name="connsiteX6" fmla="*/ 361240 w 361239"/>
                <a:gd name="connsiteY6" fmla="*/ 6828 h 194039"/>
                <a:gd name="connsiteX7" fmla="*/ 359969 w 361239"/>
                <a:gd name="connsiteY7" fmla="*/ 4287 h 194039"/>
                <a:gd name="connsiteX8" fmla="*/ 349807 w 361239"/>
                <a:gd name="connsiteY8" fmla="*/ 476 h 194039"/>
                <a:gd name="connsiteX9" fmla="*/ 345996 w 361239"/>
                <a:gd name="connsiteY9" fmla="*/ 3017 h 194039"/>
                <a:gd name="connsiteX10" fmla="*/ 6828 w 361239"/>
                <a:gd name="connsiteY10" fmla="*/ 179589 h 194039"/>
                <a:gd name="connsiteX11" fmla="*/ 4287 w 361239"/>
                <a:gd name="connsiteY11" fmla="*/ 180860 h 194039"/>
                <a:gd name="connsiteX12" fmla="*/ 476 w 361239"/>
                <a:gd name="connsiteY12" fmla="*/ 189752 h 194039"/>
                <a:gd name="connsiteX13" fmla="*/ 476 w 361239"/>
                <a:gd name="connsiteY13" fmla="*/ 189752 h 194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1239" h="194039">
                  <a:moveTo>
                    <a:pt x="476" y="189752"/>
                  </a:moveTo>
                  <a:cubicBezTo>
                    <a:pt x="1747" y="193563"/>
                    <a:pt x="6828" y="194833"/>
                    <a:pt x="10639" y="193563"/>
                  </a:cubicBezTo>
                  <a:cubicBezTo>
                    <a:pt x="10639" y="193563"/>
                    <a:pt x="10639" y="193563"/>
                    <a:pt x="10639" y="193563"/>
                  </a:cubicBezTo>
                  <a:lnTo>
                    <a:pt x="356158" y="13179"/>
                  </a:lnTo>
                  <a:lnTo>
                    <a:pt x="356158" y="13179"/>
                  </a:lnTo>
                  <a:cubicBezTo>
                    <a:pt x="357429" y="13179"/>
                    <a:pt x="357429" y="11909"/>
                    <a:pt x="358699" y="11909"/>
                  </a:cubicBezTo>
                  <a:cubicBezTo>
                    <a:pt x="359969" y="10639"/>
                    <a:pt x="361240" y="8098"/>
                    <a:pt x="361240" y="6828"/>
                  </a:cubicBezTo>
                  <a:cubicBezTo>
                    <a:pt x="361240" y="5558"/>
                    <a:pt x="361240" y="5558"/>
                    <a:pt x="359969" y="4287"/>
                  </a:cubicBezTo>
                  <a:cubicBezTo>
                    <a:pt x="357429" y="476"/>
                    <a:pt x="353618" y="-794"/>
                    <a:pt x="349807" y="476"/>
                  </a:cubicBezTo>
                  <a:lnTo>
                    <a:pt x="345996" y="3017"/>
                  </a:lnTo>
                  <a:lnTo>
                    <a:pt x="6828" y="179589"/>
                  </a:lnTo>
                  <a:lnTo>
                    <a:pt x="4287" y="180860"/>
                  </a:lnTo>
                  <a:cubicBezTo>
                    <a:pt x="476" y="180860"/>
                    <a:pt x="-794" y="185941"/>
                    <a:pt x="476" y="189752"/>
                  </a:cubicBezTo>
                  <a:cubicBezTo>
                    <a:pt x="476" y="189752"/>
                    <a:pt x="476" y="189752"/>
                    <a:pt x="476" y="189752"/>
                  </a:cubicBezTo>
                  <a:close/>
                </a:path>
              </a:pathLst>
            </a:custGeom>
            <a:solidFill>
              <a:srgbClr val="000000"/>
            </a:solidFill>
            <a:ln w="12688"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C9604AC6-114A-4845-8BAE-2E94FA056A28}"/>
                </a:ext>
              </a:extLst>
            </p:cNvPr>
            <p:cNvSpPr/>
            <p:nvPr/>
          </p:nvSpPr>
          <p:spPr>
            <a:xfrm>
              <a:off x="1747674" y="6399795"/>
              <a:ext cx="20822" cy="72407"/>
            </a:xfrm>
            <a:custGeom>
              <a:avLst/>
              <a:gdLst>
                <a:gd name="connsiteX0" fmla="*/ 6601 w 20822"/>
                <a:gd name="connsiteY0" fmla="*/ 0 h 72407"/>
                <a:gd name="connsiteX1" fmla="*/ 249 w 20822"/>
                <a:gd name="connsiteY1" fmla="*/ 7622 h 72407"/>
                <a:gd name="connsiteX2" fmla="*/ 249 w 20822"/>
                <a:gd name="connsiteY2" fmla="*/ 7622 h 72407"/>
                <a:gd name="connsiteX3" fmla="*/ 1519 w 20822"/>
                <a:gd name="connsiteY3" fmla="*/ 21595 h 72407"/>
                <a:gd name="connsiteX4" fmla="*/ 1519 w 20822"/>
                <a:gd name="connsiteY4" fmla="*/ 27947 h 72407"/>
                <a:gd name="connsiteX5" fmla="*/ 12952 w 20822"/>
                <a:gd name="connsiteY5" fmla="*/ 31758 h 72407"/>
                <a:gd name="connsiteX6" fmla="*/ 18033 w 20822"/>
                <a:gd name="connsiteY6" fmla="*/ 41920 h 72407"/>
                <a:gd name="connsiteX7" fmla="*/ 7871 w 20822"/>
                <a:gd name="connsiteY7" fmla="*/ 47001 h 72407"/>
                <a:gd name="connsiteX8" fmla="*/ 2790 w 20822"/>
                <a:gd name="connsiteY8" fmla="*/ 45731 h 72407"/>
                <a:gd name="connsiteX9" fmla="*/ 4060 w 20822"/>
                <a:gd name="connsiteY9" fmla="*/ 54623 h 72407"/>
                <a:gd name="connsiteX10" fmla="*/ 5330 w 20822"/>
                <a:gd name="connsiteY10" fmla="*/ 66056 h 72407"/>
                <a:gd name="connsiteX11" fmla="*/ 5330 w 20822"/>
                <a:gd name="connsiteY11" fmla="*/ 66056 h 72407"/>
                <a:gd name="connsiteX12" fmla="*/ 5330 w 20822"/>
                <a:gd name="connsiteY12" fmla="*/ 66056 h 72407"/>
                <a:gd name="connsiteX13" fmla="*/ 5330 w 20822"/>
                <a:gd name="connsiteY13" fmla="*/ 67326 h 72407"/>
                <a:gd name="connsiteX14" fmla="*/ 5330 w 20822"/>
                <a:gd name="connsiteY14" fmla="*/ 68597 h 72407"/>
                <a:gd name="connsiteX15" fmla="*/ 6601 w 20822"/>
                <a:gd name="connsiteY15" fmla="*/ 69867 h 72407"/>
                <a:gd name="connsiteX16" fmla="*/ 7871 w 20822"/>
                <a:gd name="connsiteY16" fmla="*/ 71137 h 72407"/>
                <a:gd name="connsiteX17" fmla="*/ 9141 w 20822"/>
                <a:gd name="connsiteY17" fmla="*/ 71137 h 72407"/>
                <a:gd name="connsiteX18" fmla="*/ 14222 w 20822"/>
                <a:gd name="connsiteY18" fmla="*/ 72408 h 72407"/>
                <a:gd name="connsiteX19" fmla="*/ 20574 w 20822"/>
                <a:gd name="connsiteY19" fmla="*/ 64786 h 72407"/>
                <a:gd name="connsiteX20" fmla="*/ 20574 w 20822"/>
                <a:gd name="connsiteY20" fmla="*/ 64786 h 72407"/>
                <a:gd name="connsiteX21" fmla="*/ 20574 w 20822"/>
                <a:gd name="connsiteY21" fmla="*/ 59704 h 72407"/>
                <a:gd name="connsiteX22" fmla="*/ 16763 w 20822"/>
                <a:gd name="connsiteY22" fmla="*/ 7622 h 72407"/>
                <a:gd name="connsiteX23" fmla="*/ 6601 w 20822"/>
                <a:gd name="connsiteY23" fmla="*/ 0 h 7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822" h="72407">
                  <a:moveTo>
                    <a:pt x="6601" y="0"/>
                  </a:moveTo>
                  <a:cubicBezTo>
                    <a:pt x="2790" y="0"/>
                    <a:pt x="-1021" y="3811"/>
                    <a:pt x="249" y="7622"/>
                  </a:cubicBezTo>
                  <a:cubicBezTo>
                    <a:pt x="249" y="7622"/>
                    <a:pt x="249" y="7622"/>
                    <a:pt x="249" y="7622"/>
                  </a:cubicBezTo>
                  <a:lnTo>
                    <a:pt x="1519" y="21595"/>
                  </a:lnTo>
                  <a:lnTo>
                    <a:pt x="1519" y="27947"/>
                  </a:lnTo>
                  <a:lnTo>
                    <a:pt x="12952" y="31758"/>
                  </a:lnTo>
                  <a:cubicBezTo>
                    <a:pt x="16763" y="33028"/>
                    <a:pt x="19304" y="36839"/>
                    <a:pt x="18033" y="41920"/>
                  </a:cubicBezTo>
                  <a:cubicBezTo>
                    <a:pt x="16763" y="45731"/>
                    <a:pt x="11682" y="48272"/>
                    <a:pt x="7871" y="47001"/>
                  </a:cubicBezTo>
                  <a:lnTo>
                    <a:pt x="2790" y="45731"/>
                  </a:lnTo>
                  <a:lnTo>
                    <a:pt x="4060" y="54623"/>
                  </a:lnTo>
                  <a:lnTo>
                    <a:pt x="5330" y="66056"/>
                  </a:lnTo>
                  <a:lnTo>
                    <a:pt x="5330" y="66056"/>
                  </a:lnTo>
                  <a:lnTo>
                    <a:pt x="5330" y="66056"/>
                  </a:lnTo>
                  <a:cubicBezTo>
                    <a:pt x="5330" y="66056"/>
                    <a:pt x="5330" y="66056"/>
                    <a:pt x="5330" y="67326"/>
                  </a:cubicBezTo>
                  <a:cubicBezTo>
                    <a:pt x="5330" y="67326"/>
                    <a:pt x="5330" y="68597"/>
                    <a:pt x="5330" y="68597"/>
                  </a:cubicBezTo>
                  <a:cubicBezTo>
                    <a:pt x="5330" y="68597"/>
                    <a:pt x="5330" y="69867"/>
                    <a:pt x="6601" y="69867"/>
                  </a:cubicBezTo>
                  <a:cubicBezTo>
                    <a:pt x="6601" y="69867"/>
                    <a:pt x="7871" y="71137"/>
                    <a:pt x="7871" y="71137"/>
                  </a:cubicBezTo>
                  <a:lnTo>
                    <a:pt x="9141" y="71137"/>
                  </a:lnTo>
                  <a:cubicBezTo>
                    <a:pt x="10411" y="72408"/>
                    <a:pt x="11682" y="72408"/>
                    <a:pt x="14222" y="72408"/>
                  </a:cubicBezTo>
                  <a:cubicBezTo>
                    <a:pt x="18033" y="72408"/>
                    <a:pt x="21844" y="68597"/>
                    <a:pt x="20574" y="64786"/>
                  </a:cubicBezTo>
                  <a:cubicBezTo>
                    <a:pt x="20574" y="64786"/>
                    <a:pt x="20574" y="64786"/>
                    <a:pt x="20574" y="64786"/>
                  </a:cubicBezTo>
                  <a:lnTo>
                    <a:pt x="20574" y="59704"/>
                  </a:lnTo>
                  <a:lnTo>
                    <a:pt x="16763" y="7622"/>
                  </a:lnTo>
                  <a:cubicBezTo>
                    <a:pt x="12952" y="3811"/>
                    <a:pt x="10411" y="0"/>
                    <a:pt x="6601" y="0"/>
                  </a:cubicBezTo>
                  <a:close/>
                </a:path>
              </a:pathLst>
            </a:custGeom>
            <a:solidFill>
              <a:srgbClr val="000000"/>
            </a:solidFill>
            <a:ln w="12688"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61D23936-68CE-408C-B4C4-B1407FE30CCF}"/>
                </a:ext>
              </a:extLst>
            </p:cNvPr>
            <p:cNvSpPr/>
            <p:nvPr/>
          </p:nvSpPr>
          <p:spPr>
            <a:xfrm>
              <a:off x="3058535" y="2661288"/>
              <a:ext cx="113716" cy="40980"/>
            </a:xfrm>
            <a:custGeom>
              <a:avLst/>
              <a:gdLst>
                <a:gd name="connsiteX0" fmla="*/ 9222 w 113716"/>
                <a:gd name="connsiteY0" fmla="*/ 0 h 40980"/>
                <a:gd name="connsiteX1" fmla="*/ 6682 w 113716"/>
                <a:gd name="connsiteY1" fmla="*/ 0 h 40980"/>
                <a:gd name="connsiteX2" fmla="*/ 6682 w 113716"/>
                <a:gd name="connsiteY2" fmla="*/ 0 h 40980"/>
                <a:gd name="connsiteX3" fmla="*/ 4141 w 113716"/>
                <a:gd name="connsiteY3" fmla="*/ 1270 h 40980"/>
                <a:gd name="connsiteX4" fmla="*/ 330 w 113716"/>
                <a:gd name="connsiteY4" fmla="*/ 6352 h 40980"/>
                <a:gd name="connsiteX5" fmla="*/ 5412 w 113716"/>
                <a:gd name="connsiteY5" fmla="*/ 15244 h 40980"/>
                <a:gd name="connsiteX6" fmla="*/ 7952 w 113716"/>
                <a:gd name="connsiteY6" fmla="*/ 16514 h 40980"/>
                <a:gd name="connsiteX7" fmla="*/ 104494 w 113716"/>
                <a:gd name="connsiteY7" fmla="*/ 40650 h 40980"/>
                <a:gd name="connsiteX8" fmla="*/ 113386 w 113716"/>
                <a:gd name="connsiteY8" fmla="*/ 35569 h 40980"/>
                <a:gd name="connsiteX9" fmla="*/ 108305 w 113716"/>
                <a:gd name="connsiteY9" fmla="*/ 26676 h 40980"/>
                <a:gd name="connsiteX10" fmla="*/ 98143 w 113716"/>
                <a:gd name="connsiteY10" fmla="*/ 24136 h 40980"/>
                <a:gd name="connsiteX11" fmla="*/ 9222 w 113716"/>
                <a:gd name="connsiteY11" fmla="*/ 0 h 40980"/>
                <a:gd name="connsiteX12" fmla="*/ 9222 w 113716"/>
                <a:gd name="connsiteY12" fmla="*/ 0 h 4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716" h="40980">
                  <a:moveTo>
                    <a:pt x="9222" y="0"/>
                  </a:moveTo>
                  <a:lnTo>
                    <a:pt x="6682" y="0"/>
                  </a:lnTo>
                  <a:lnTo>
                    <a:pt x="6682" y="0"/>
                  </a:lnTo>
                  <a:cubicBezTo>
                    <a:pt x="5412" y="0"/>
                    <a:pt x="5412" y="0"/>
                    <a:pt x="4141" y="1270"/>
                  </a:cubicBezTo>
                  <a:cubicBezTo>
                    <a:pt x="2871" y="2541"/>
                    <a:pt x="1601" y="3811"/>
                    <a:pt x="330" y="6352"/>
                  </a:cubicBezTo>
                  <a:cubicBezTo>
                    <a:pt x="-940" y="10162"/>
                    <a:pt x="1601" y="13973"/>
                    <a:pt x="5412" y="15244"/>
                  </a:cubicBezTo>
                  <a:lnTo>
                    <a:pt x="7952" y="16514"/>
                  </a:lnTo>
                  <a:lnTo>
                    <a:pt x="104494" y="40650"/>
                  </a:lnTo>
                  <a:cubicBezTo>
                    <a:pt x="108305" y="41920"/>
                    <a:pt x="112116" y="39380"/>
                    <a:pt x="113386" y="35569"/>
                  </a:cubicBezTo>
                  <a:cubicBezTo>
                    <a:pt x="114657" y="31758"/>
                    <a:pt x="112116" y="27947"/>
                    <a:pt x="108305" y="26676"/>
                  </a:cubicBezTo>
                  <a:lnTo>
                    <a:pt x="98143" y="24136"/>
                  </a:lnTo>
                  <a:lnTo>
                    <a:pt x="9222" y="0"/>
                  </a:lnTo>
                  <a:lnTo>
                    <a:pt x="9222" y="0"/>
                  </a:lnTo>
                  <a:close/>
                </a:path>
              </a:pathLst>
            </a:custGeom>
            <a:solidFill>
              <a:srgbClr val="000000"/>
            </a:solidFill>
            <a:ln w="12688"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94B903E7-CF4D-471C-B281-A5FAB6DC985D}"/>
                </a:ext>
              </a:extLst>
            </p:cNvPr>
            <p:cNvSpPr/>
            <p:nvPr/>
          </p:nvSpPr>
          <p:spPr>
            <a:xfrm>
              <a:off x="1719518" y="6420914"/>
              <a:ext cx="46519" cy="24942"/>
            </a:xfrm>
            <a:custGeom>
              <a:avLst/>
              <a:gdLst>
                <a:gd name="connsiteX0" fmla="*/ 10621 w 46519"/>
                <a:gd name="connsiteY0" fmla="*/ 476 h 24942"/>
                <a:gd name="connsiteX1" fmla="*/ 458 w 46519"/>
                <a:gd name="connsiteY1" fmla="*/ 4287 h 24942"/>
                <a:gd name="connsiteX2" fmla="*/ 458 w 46519"/>
                <a:gd name="connsiteY2" fmla="*/ 4287 h 24942"/>
                <a:gd name="connsiteX3" fmla="*/ 5539 w 46519"/>
                <a:gd name="connsiteY3" fmla="*/ 14450 h 24942"/>
                <a:gd name="connsiteX4" fmla="*/ 16972 w 46519"/>
                <a:gd name="connsiteY4" fmla="*/ 18261 h 24942"/>
                <a:gd name="connsiteX5" fmla="*/ 30945 w 46519"/>
                <a:gd name="connsiteY5" fmla="*/ 23342 h 24942"/>
                <a:gd name="connsiteX6" fmla="*/ 36026 w 46519"/>
                <a:gd name="connsiteY6" fmla="*/ 24612 h 24942"/>
                <a:gd name="connsiteX7" fmla="*/ 46189 w 46519"/>
                <a:gd name="connsiteY7" fmla="*/ 19531 h 24942"/>
                <a:gd name="connsiteX8" fmla="*/ 41108 w 46519"/>
                <a:gd name="connsiteY8" fmla="*/ 9369 h 24942"/>
                <a:gd name="connsiteX9" fmla="*/ 29675 w 46519"/>
                <a:gd name="connsiteY9" fmla="*/ 5558 h 24942"/>
                <a:gd name="connsiteX10" fmla="*/ 23323 w 46519"/>
                <a:gd name="connsiteY10" fmla="*/ 3017 h 24942"/>
                <a:gd name="connsiteX11" fmla="*/ 10621 w 46519"/>
                <a:gd name="connsiteY11" fmla="*/ 476 h 2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519" h="24942">
                  <a:moveTo>
                    <a:pt x="10621" y="476"/>
                  </a:moveTo>
                  <a:cubicBezTo>
                    <a:pt x="6810" y="-794"/>
                    <a:pt x="2999" y="476"/>
                    <a:pt x="458" y="4287"/>
                  </a:cubicBezTo>
                  <a:cubicBezTo>
                    <a:pt x="458" y="4287"/>
                    <a:pt x="458" y="4287"/>
                    <a:pt x="458" y="4287"/>
                  </a:cubicBezTo>
                  <a:cubicBezTo>
                    <a:pt x="-812" y="8098"/>
                    <a:pt x="458" y="11909"/>
                    <a:pt x="5539" y="14450"/>
                  </a:cubicBezTo>
                  <a:lnTo>
                    <a:pt x="16972" y="18261"/>
                  </a:lnTo>
                  <a:lnTo>
                    <a:pt x="30945" y="23342"/>
                  </a:lnTo>
                  <a:lnTo>
                    <a:pt x="36026" y="24612"/>
                  </a:lnTo>
                  <a:cubicBezTo>
                    <a:pt x="39837" y="25882"/>
                    <a:pt x="43648" y="23342"/>
                    <a:pt x="46189" y="19531"/>
                  </a:cubicBezTo>
                  <a:cubicBezTo>
                    <a:pt x="47459" y="15720"/>
                    <a:pt x="44918" y="11909"/>
                    <a:pt x="41108" y="9369"/>
                  </a:cubicBezTo>
                  <a:lnTo>
                    <a:pt x="29675" y="5558"/>
                  </a:lnTo>
                  <a:lnTo>
                    <a:pt x="23323" y="3017"/>
                  </a:lnTo>
                  <a:lnTo>
                    <a:pt x="10621" y="476"/>
                  </a:lnTo>
                  <a:close/>
                </a:path>
              </a:pathLst>
            </a:custGeom>
            <a:solidFill>
              <a:srgbClr val="000000"/>
            </a:solidFill>
            <a:ln w="12688"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DB627E4B-97CD-4499-ACDC-F83064ECDA6F}"/>
                </a:ext>
              </a:extLst>
            </p:cNvPr>
            <p:cNvSpPr/>
            <p:nvPr/>
          </p:nvSpPr>
          <p:spPr>
            <a:xfrm>
              <a:off x="1400884" y="4361977"/>
              <a:ext cx="52331" cy="489316"/>
            </a:xfrm>
            <a:custGeom>
              <a:avLst/>
              <a:gdLst>
                <a:gd name="connsiteX0" fmla="*/ 51061 w 52331"/>
                <a:gd name="connsiteY0" fmla="*/ 468992 h 489316"/>
                <a:gd name="connsiteX1" fmla="*/ 14222 w 52331"/>
                <a:gd name="connsiteY1" fmla="*/ 11682 h 489316"/>
                <a:gd name="connsiteX2" fmla="*/ 14222 w 52331"/>
                <a:gd name="connsiteY2" fmla="*/ 6601 h 489316"/>
                <a:gd name="connsiteX3" fmla="*/ 6601 w 52331"/>
                <a:gd name="connsiteY3" fmla="*/ 249 h 489316"/>
                <a:gd name="connsiteX4" fmla="*/ 249 w 52331"/>
                <a:gd name="connsiteY4" fmla="*/ 7871 h 489316"/>
                <a:gd name="connsiteX5" fmla="*/ 1519 w 52331"/>
                <a:gd name="connsiteY5" fmla="*/ 20574 h 489316"/>
                <a:gd name="connsiteX6" fmla="*/ 37088 w 52331"/>
                <a:gd name="connsiteY6" fmla="*/ 462640 h 489316"/>
                <a:gd name="connsiteX7" fmla="*/ 38358 w 52331"/>
                <a:gd name="connsiteY7" fmla="*/ 476614 h 489316"/>
                <a:gd name="connsiteX8" fmla="*/ 38358 w 52331"/>
                <a:gd name="connsiteY8" fmla="*/ 482965 h 489316"/>
                <a:gd name="connsiteX9" fmla="*/ 44709 w 52331"/>
                <a:gd name="connsiteY9" fmla="*/ 489317 h 489316"/>
                <a:gd name="connsiteX10" fmla="*/ 45980 w 52331"/>
                <a:gd name="connsiteY10" fmla="*/ 489317 h 489316"/>
                <a:gd name="connsiteX11" fmla="*/ 52331 w 52331"/>
                <a:gd name="connsiteY11" fmla="*/ 482965 h 489316"/>
                <a:gd name="connsiteX12" fmla="*/ 52331 w 52331"/>
                <a:gd name="connsiteY12" fmla="*/ 480425 h 489316"/>
                <a:gd name="connsiteX13" fmla="*/ 51061 w 52331"/>
                <a:gd name="connsiteY13" fmla="*/ 468992 h 48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331" h="489316">
                  <a:moveTo>
                    <a:pt x="51061" y="468992"/>
                  </a:moveTo>
                  <a:lnTo>
                    <a:pt x="14222" y="11682"/>
                  </a:lnTo>
                  <a:lnTo>
                    <a:pt x="14222" y="6601"/>
                  </a:lnTo>
                  <a:cubicBezTo>
                    <a:pt x="14222" y="2790"/>
                    <a:pt x="10411" y="-1021"/>
                    <a:pt x="6601" y="249"/>
                  </a:cubicBezTo>
                  <a:cubicBezTo>
                    <a:pt x="2790" y="249"/>
                    <a:pt x="-1021" y="4060"/>
                    <a:pt x="249" y="7871"/>
                  </a:cubicBezTo>
                  <a:lnTo>
                    <a:pt x="1519" y="20574"/>
                  </a:lnTo>
                  <a:lnTo>
                    <a:pt x="37088" y="462640"/>
                  </a:lnTo>
                  <a:lnTo>
                    <a:pt x="38358" y="476614"/>
                  </a:lnTo>
                  <a:lnTo>
                    <a:pt x="38358" y="482965"/>
                  </a:lnTo>
                  <a:cubicBezTo>
                    <a:pt x="38358" y="486776"/>
                    <a:pt x="40899" y="489317"/>
                    <a:pt x="44709" y="489317"/>
                  </a:cubicBezTo>
                  <a:lnTo>
                    <a:pt x="45980" y="489317"/>
                  </a:lnTo>
                  <a:cubicBezTo>
                    <a:pt x="49791" y="489317"/>
                    <a:pt x="52331" y="486776"/>
                    <a:pt x="52331" y="482965"/>
                  </a:cubicBezTo>
                  <a:cubicBezTo>
                    <a:pt x="52331" y="481695"/>
                    <a:pt x="52331" y="481695"/>
                    <a:pt x="52331" y="480425"/>
                  </a:cubicBezTo>
                  <a:lnTo>
                    <a:pt x="51061" y="468992"/>
                  </a:lnTo>
                  <a:close/>
                </a:path>
              </a:pathLst>
            </a:custGeom>
            <a:solidFill>
              <a:srgbClr val="000000"/>
            </a:solidFill>
            <a:ln w="12688"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D53EB9D3-8EFF-49C3-BCF6-0BB58FE8E4A3}"/>
                </a:ext>
              </a:extLst>
            </p:cNvPr>
            <p:cNvSpPr/>
            <p:nvPr/>
          </p:nvSpPr>
          <p:spPr>
            <a:xfrm>
              <a:off x="6072000" y="4847483"/>
              <a:ext cx="353141" cy="712641"/>
            </a:xfrm>
            <a:custGeom>
              <a:avLst/>
              <a:gdLst>
                <a:gd name="connsiteX0" fmla="*/ 10162 w 353141"/>
                <a:gd name="connsiteY0" fmla="*/ 302332 h 712641"/>
                <a:gd name="connsiteX1" fmla="*/ 353141 w 353141"/>
                <a:gd name="connsiteY1" fmla="*/ 0 h 712641"/>
                <a:gd name="connsiteX2" fmla="*/ 353141 w 353141"/>
                <a:gd name="connsiteY2" fmla="*/ 712641 h 712641"/>
                <a:gd name="connsiteX3" fmla="*/ 0 w 353141"/>
                <a:gd name="connsiteY3" fmla="*/ 599584 h 712641"/>
              </a:gdLst>
              <a:ahLst/>
              <a:cxnLst>
                <a:cxn ang="0">
                  <a:pos x="connsiteX0" y="connsiteY0"/>
                </a:cxn>
                <a:cxn ang="0">
                  <a:pos x="connsiteX1" y="connsiteY1"/>
                </a:cxn>
                <a:cxn ang="0">
                  <a:pos x="connsiteX2" y="connsiteY2"/>
                </a:cxn>
                <a:cxn ang="0">
                  <a:pos x="connsiteX3" y="connsiteY3"/>
                </a:cxn>
              </a:cxnLst>
              <a:rect l="l" t="t" r="r" b="b"/>
              <a:pathLst>
                <a:path w="353141" h="712641">
                  <a:moveTo>
                    <a:pt x="10162" y="302332"/>
                  </a:moveTo>
                  <a:lnTo>
                    <a:pt x="353141" y="0"/>
                  </a:lnTo>
                  <a:lnTo>
                    <a:pt x="353141" y="712641"/>
                  </a:lnTo>
                  <a:lnTo>
                    <a:pt x="0" y="599584"/>
                  </a:lnTo>
                  <a:close/>
                </a:path>
              </a:pathLst>
            </a:custGeom>
            <a:solidFill>
              <a:schemeClr val="accent6"/>
            </a:solidFill>
            <a:ln w="12688" cap="rnd">
              <a:solidFill>
                <a:srgbClr val="000000"/>
              </a:solidFill>
              <a:prstDash val="solid"/>
              <a:round/>
            </a:ln>
          </p:spPr>
          <p:txBody>
            <a:bodyPr rtlCol="0" anchor="ctr"/>
            <a:lstStyle/>
            <a:p>
              <a:endParaRPr lang="en-US" dirty="0"/>
            </a:p>
          </p:txBody>
        </p:sp>
      </p:grpSp>
    </p:spTree>
    <p:extLst>
      <p:ext uri="{BB962C8B-B14F-4D97-AF65-F5344CB8AC3E}">
        <p14:creationId xmlns:p14="http://schemas.microsoft.com/office/powerpoint/2010/main" val="70132231"/>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Thank You">
    <p:bg>
      <p:bgPr>
        <a:solidFill>
          <a:schemeClr val="accent5"/>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469A43-F0B7-024C-AC47-309F9197DE07}"/>
              </a:ext>
            </a:extLst>
          </p:cNvPr>
          <p:cNvSpPr/>
          <p:nvPr userDrawn="1"/>
        </p:nvSpPr>
        <p:spPr>
          <a:xfrm>
            <a:off x="896112" y="1552575"/>
            <a:ext cx="6601968" cy="3812566"/>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1353312" y="1755648"/>
            <a:ext cx="4306824" cy="1325563"/>
          </a:xfrm>
        </p:spPr>
        <p:txBody>
          <a:bodyPr anchor="b" anchorCtr="0"/>
          <a:lstStyle/>
          <a:p>
            <a:r>
              <a:rPr lang="en-US" dirty="0"/>
              <a:t>CLICK TO EDIT MASTER TITLE STYLE</a:t>
            </a:r>
          </a:p>
        </p:txBody>
      </p:sp>
      <p:sp>
        <p:nvSpPr>
          <p:cNvPr id="14" name="Text Placeholder 13">
            <a:extLst>
              <a:ext uri="{FF2B5EF4-FFF2-40B4-BE49-F238E27FC236}">
                <a16:creationId xmlns:a16="http://schemas.microsoft.com/office/drawing/2014/main" id="{EDEB9A17-7C72-4874-B1A3-A5CDB434C7C7}"/>
              </a:ext>
            </a:extLst>
          </p:cNvPr>
          <p:cNvSpPr>
            <a:spLocks noGrp="1"/>
          </p:cNvSpPr>
          <p:nvPr>
            <p:ph type="body" sz="quarter" idx="13" hasCustomPrompt="1"/>
          </p:nvPr>
        </p:nvSpPr>
        <p:spPr>
          <a:xfrm>
            <a:off x="1353312" y="3191256"/>
            <a:ext cx="3505201" cy="1798639"/>
          </a:xfrm>
        </p:spPr>
        <p:txBody>
          <a:bodyPr>
            <a:normAutofit/>
          </a:bodyPr>
          <a:lstStyle>
            <a:lvl1pPr marL="0" indent="0">
              <a:lnSpc>
                <a:spcPts val="3000"/>
              </a:lnSpc>
              <a:spcBef>
                <a:spcPts val="0"/>
              </a:spcBef>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edit text</a:t>
            </a:r>
          </a:p>
        </p:txBody>
      </p:sp>
      <p:grpSp>
        <p:nvGrpSpPr>
          <p:cNvPr id="10" name="Picture Placeholder 44" descr="abstract colorful illustration of buildings">
            <a:extLst>
              <a:ext uri="{FF2B5EF4-FFF2-40B4-BE49-F238E27FC236}">
                <a16:creationId xmlns:a16="http://schemas.microsoft.com/office/drawing/2014/main" id="{1E5DE903-EB9A-470C-97FF-9715ECB589F0}"/>
              </a:ext>
            </a:extLst>
          </p:cNvPr>
          <p:cNvGrpSpPr/>
          <p:nvPr userDrawn="1"/>
        </p:nvGrpSpPr>
        <p:grpSpPr>
          <a:xfrm>
            <a:off x="2861990" y="447912"/>
            <a:ext cx="9332044" cy="6419365"/>
            <a:chOff x="2861990" y="447912"/>
            <a:chExt cx="9332044" cy="6419365"/>
          </a:xfrm>
        </p:grpSpPr>
        <p:sp>
          <p:nvSpPr>
            <p:cNvPr id="11" name="Freeform: Shape 10">
              <a:extLst>
                <a:ext uri="{FF2B5EF4-FFF2-40B4-BE49-F238E27FC236}">
                  <a16:creationId xmlns:a16="http://schemas.microsoft.com/office/drawing/2014/main" id="{07B72BB8-FFEC-48A4-B3EE-558704DC4B59}"/>
                </a:ext>
              </a:extLst>
            </p:cNvPr>
            <p:cNvSpPr/>
            <p:nvPr/>
          </p:nvSpPr>
          <p:spPr>
            <a:xfrm>
              <a:off x="6400314" y="4755276"/>
              <a:ext cx="2209733" cy="721935"/>
            </a:xfrm>
            <a:custGeom>
              <a:avLst/>
              <a:gdLst>
                <a:gd name="connsiteX0" fmla="*/ 508 w 2209733"/>
                <a:gd name="connsiteY0" fmla="*/ 164411 h 721935"/>
                <a:gd name="connsiteX1" fmla="*/ 2176060 w 2209733"/>
                <a:gd name="connsiteY1" fmla="*/ 164411 h 721935"/>
                <a:gd name="connsiteX2" fmla="*/ 2187750 w 2209733"/>
                <a:gd name="connsiteY2" fmla="*/ 176482 h 721935"/>
                <a:gd name="connsiteX3" fmla="*/ 2187750 w 2209733"/>
                <a:gd name="connsiteY3" fmla="*/ 721936 h 721935"/>
                <a:gd name="connsiteX4" fmla="*/ 2209734 w 2209733"/>
                <a:gd name="connsiteY4" fmla="*/ 721936 h 721935"/>
                <a:gd name="connsiteX5" fmla="*/ 2209734 w 2209733"/>
                <a:gd name="connsiteY5" fmla="*/ 116638 h 721935"/>
                <a:gd name="connsiteX6" fmla="*/ 1613652 w 2209733"/>
                <a:gd name="connsiteY6" fmla="*/ 116638 h 721935"/>
                <a:gd name="connsiteX7" fmla="*/ 1601961 w 2209733"/>
                <a:gd name="connsiteY7" fmla="*/ 104695 h 721935"/>
                <a:gd name="connsiteX8" fmla="*/ 1601961 w 2209733"/>
                <a:gd name="connsiteY8" fmla="*/ 104695 h 721935"/>
                <a:gd name="connsiteX9" fmla="*/ 1601961 w 2209733"/>
                <a:gd name="connsiteY9" fmla="*/ 0 h 721935"/>
                <a:gd name="connsiteX10" fmla="*/ 226183 w 2209733"/>
                <a:gd name="connsiteY10" fmla="*/ 0 h 721935"/>
                <a:gd name="connsiteX11" fmla="*/ 106357 w 2209733"/>
                <a:gd name="connsiteY11" fmla="*/ 53491 h 721935"/>
                <a:gd name="connsiteX12" fmla="*/ 4701 w 2209733"/>
                <a:gd name="connsiteY12" fmla="*/ 98596 h 721935"/>
                <a:gd name="connsiteX13" fmla="*/ 0 w 2209733"/>
                <a:gd name="connsiteY13" fmla="*/ 100629 h 72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9733" h="721935">
                  <a:moveTo>
                    <a:pt x="508" y="164411"/>
                  </a:moveTo>
                  <a:lnTo>
                    <a:pt x="2176060" y="164411"/>
                  </a:lnTo>
                  <a:cubicBezTo>
                    <a:pt x="2182604" y="164551"/>
                    <a:pt x="2187827" y="169938"/>
                    <a:pt x="2187750" y="176482"/>
                  </a:cubicBezTo>
                  <a:lnTo>
                    <a:pt x="2187750" y="721936"/>
                  </a:lnTo>
                  <a:lnTo>
                    <a:pt x="2209734" y="721936"/>
                  </a:lnTo>
                  <a:lnTo>
                    <a:pt x="2209734" y="116638"/>
                  </a:lnTo>
                  <a:lnTo>
                    <a:pt x="1613652" y="116638"/>
                  </a:lnTo>
                  <a:cubicBezTo>
                    <a:pt x="1607120" y="116562"/>
                    <a:pt x="1601885" y="111225"/>
                    <a:pt x="1601961" y="104695"/>
                  </a:cubicBezTo>
                  <a:cubicBezTo>
                    <a:pt x="1601961" y="104695"/>
                    <a:pt x="1601961" y="104695"/>
                    <a:pt x="1601961" y="104695"/>
                  </a:cubicBezTo>
                  <a:lnTo>
                    <a:pt x="1601961" y="0"/>
                  </a:lnTo>
                  <a:lnTo>
                    <a:pt x="226183" y="0"/>
                  </a:lnTo>
                  <a:lnTo>
                    <a:pt x="106357" y="53491"/>
                  </a:lnTo>
                  <a:lnTo>
                    <a:pt x="4701" y="98596"/>
                  </a:lnTo>
                  <a:lnTo>
                    <a:pt x="0" y="100629"/>
                  </a:lnTo>
                  <a:close/>
                </a:path>
              </a:pathLst>
            </a:custGeom>
            <a:solidFill>
              <a:schemeClr val="tx2"/>
            </a:solidFill>
            <a:ln w="12704"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98AD674F-F2AB-4803-80BC-510B226BF7FC}"/>
                </a:ext>
              </a:extLst>
            </p:cNvPr>
            <p:cNvSpPr/>
            <p:nvPr/>
          </p:nvSpPr>
          <p:spPr>
            <a:xfrm>
              <a:off x="6256725" y="4855523"/>
              <a:ext cx="144096" cy="64163"/>
            </a:xfrm>
            <a:custGeom>
              <a:avLst/>
              <a:gdLst>
                <a:gd name="connsiteX0" fmla="*/ 144096 w 144096"/>
                <a:gd name="connsiteY0" fmla="*/ 0 h 64163"/>
                <a:gd name="connsiteX1" fmla="*/ 0 w 144096"/>
                <a:gd name="connsiteY1" fmla="*/ 64163 h 64163"/>
                <a:gd name="connsiteX2" fmla="*/ 144096 w 144096"/>
                <a:gd name="connsiteY2" fmla="*/ 64163 h 64163"/>
                <a:gd name="connsiteX3" fmla="*/ 144096 w 144096"/>
                <a:gd name="connsiteY3" fmla="*/ 0 h 64163"/>
              </a:gdLst>
              <a:ahLst/>
              <a:cxnLst>
                <a:cxn ang="0">
                  <a:pos x="connsiteX0" y="connsiteY0"/>
                </a:cxn>
                <a:cxn ang="0">
                  <a:pos x="connsiteX1" y="connsiteY1"/>
                </a:cxn>
                <a:cxn ang="0">
                  <a:pos x="connsiteX2" y="connsiteY2"/>
                </a:cxn>
                <a:cxn ang="0">
                  <a:pos x="connsiteX3" y="connsiteY3"/>
                </a:cxn>
              </a:cxnLst>
              <a:rect l="l" t="t" r="r" b="b"/>
              <a:pathLst>
                <a:path w="144096" h="64163">
                  <a:moveTo>
                    <a:pt x="144096" y="0"/>
                  </a:moveTo>
                  <a:lnTo>
                    <a:pt x="0" y="64163"/>
                  </a:lnTo>
                  <a:lnTo>
                    <a:pt x="144096" y="64163"/>
                  </a:lnTo>
                  <a:lnTo>
                    <a:pt x="144096" y="0"/>
                  </a:lnTo>
                  <a:close/>
                </a:path>
              </a:pathLst>
            </a:custGeom>
            <a:solidFill>
              <a:schemeClr val="accent4"/>
            </a:solidFill>
            <a:ln w="1270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6F3BD113-A66B-44EF-AC75-95861F7B14CE}"/>
                </a:ext>
              </a:extLst>
            </p:cNvPr>
            <p:cNvSpPr/>
            <p:nvPr/>
          </p:nvSpPr>
          <p:spPr>
            <a:xfrm>
              <a:off x="8588064" y="5481531"/>
              <a:ext cx="21982" cy="62003"/>
            </a:xfrm>
            <a:custGeom>
              <a:avLst/>
              <a:gdLst>
                <a:gd name="connsiteX0" fmla="*/ 0 w 21982"/>
                <a:gd name="connsiteY0" fmla="*/ 0 h 62003"/>
                <a:gd name="connsiteX1" fmla="*/ 21983 w 21982"/>
                <a:gd name="connsiteY1" fmla="*/ 0 h 62003"/>
                <a:gd name="connsiteX2" fmla="*/ 21983 w 21982"/>
                <a:gd name="connsiteY2" fmla="*/ 62004 h 62003"/>
                <a:gd name="connsiteX3" fmla="*/ 0 w 21982"/>
                <a:gd name="connsiteY3" fmla="*/ 62004 h 62003"/>
              </a:gdLst>
              <a:ahLst/>
              <a:cxnLst>
                <a:cxn ang="0">
                  <a:pos x="connsiteX0" y="connsiteY0"/>
                </a:cxn>
                <a:cxn ang="0">
                  <a:pos x="connsiteX1" y="connsiteY1"/>
                </a:cxn>
                <a:cxn ang="0">
                  <a:pos x="connsiteX2" y="connsiteY2"/>
                </a:cxn>
                <a:cxn ang="0">
                  <a:pos x="connsiteX3" y="connsiteY3"/>
                </a:cxn>
              </a:cxnLst>
              <a:rect l="l" t="t" r="r" b="b"/>
              <a:pathLst>
                <a:path w="21982" h="62003">
                  <a:moveTo>
                    <a:pt x="0" y="0"/>
                  </a:moveTo>
                  <a:lnTo>
                    <a:pt x="21983" y="0"/>
                  </a:lnTo>
                  <a:lnTo>
                    <a:pt x="21983" y="62004"/>
                  </a:lnTo>
                  <a:lnTo>
                    <a:pt x="0" y="62004"/>
                  </a:lnTo>
                  <a:close/>
                </a:path>
              </a:pathLst>
            </a:custGeom>
            <a:solidFill>
              <a:srgbClr val="9FD1D0"/>
            </a:solidFill>
            <a:ln w="12704"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8AB25B5C-9469-4175-BD84-826E72EBA23A}"/>
                </a:ext>
              </a:extLst>
            </p:cNvPr>
            <p:cNvSpPr/>
            <p:nvPr/>
          </p:nvSpPr>
          <p:spPr>
            <a:xfrm>
              <a:off x="6626116" y="3298571"/>
              <a:ext cx="1376159" cy="1432309"/>
            </a:xfrm>
            <a:custGeom>
              <a:avLst/>
              <a:gdLst>
                <a:gd name="connsiteX0" fmla="*/ 1121259 w 1376159"/>
                <a:gd name="connsiteY0" fmla="*/ 4320 h 1432309"/>
                <a:gd name="connsiteX1" fmla="*/ 1113380 w 1376159"/>
                <a:gd name="connsiteY1" fmla="*/ 7623 h 1432309"/>
                <a:gd name="connsiteX2" fmla="*/ 1102579 w 1376159"/>
                <a:gd name="connsiteY2" fmla="*/ 0 h 1432309"/>
                <a:gd name="connsiteX3" fmla="*/ 461388 w 1376159"/>
                <a:gd name="connsiteY3" fmla="*/ 0 h 1432309"/>
                <a:gd name="connsiteX4" fmla="*/ 448199 w 1376159"/>
                <a:gd name="connsiteY4" fmla="*/ 9046 h 1432309"/>
                <a:gd name="connsiteX5" fmla="*/ 439151 w 1376159"/>
                <a:gd name="connsiteY5" fmla="*/ 0 h 1432309"/>
                <a:gd name="connsiteX6" fmla="*/ 202930 w 1376159"/>
                <a:gd name="connsiteY6" fmla="*/ 0 h 1432309"/>
                <a:gd name="connsiteX7" fmla="*/ 192637 w 1376159"/>
                <a:gd name="connsiteY7" fmla="*/ 6607 h 1432309"/>
                <a:gd name="connsiteX8" fmla="*/ 186284 w 1376159"/>
                <a:gd name="connsiteY8" fmla="*/ 4320 h 1432309"/>
                <a:gd name="connsiteX9" fmla="*/ 17027 w 1376159"/>
                <a:gd name="connsiteY9" fmla="*/ 4320 h 1432309"/>
                <a:gd name="connsiteX10" fmla="*/ 7497 w 1376159"/>
                <a:gd name="connsiteY10" fmla="*/ 9656 h 1432309"/>
                <a:gd name="connsiteX11" fmla="*/ 0 w 1376159"/>
                <a:gd name="connsiteY11" fmla="*/ 6734 h 1432309"/>
                <a:gd name="connsiteX12" fmla="*/ 0 w 1376159"/>
                <a:gd name="connsiteY12" fmla="*/ 1432309 h 1432309"/>
                <a:gd name="connsiteX13" fmla="*/ 1376159 w 1376159"/>
                <a:gd name="connsiteY13" fmla="*/ 1432309 h 1432309"/>
                <a:gd name="connsiteX14" fmla="*/ 1376159 w 1376159"/>
                <a:gd name="connsiteY14" fmla="*/ 5844 h 1432309"/>
                <a:gd name="connsiteX15" fmla="*/ 1371077 w 1376159"/>
                <a:gd name="connsiteY15" fmla="*/ 6988 h 1432309"/>
                <a:gd name="connsiteX16" fmla="*/ 1363961 w 1376159"/>
                <a:gd name="connsiteY16" fmla="*/ 4320 h 1432309"/>
                <a:gd name="connsiteX17" fmla="*/ 1121259 w 1376159"/>
                <a:gd name="connsiteY17" fmla="*/ 4320 h 143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6159" h="1432309">
                  <a:moveTo>
                    <a:pt x="1121259" y="4320"/>
                  </a:moveTo>
                  <a:cubicBezTo>
                    <a:pt x="1119175" y="6416"/>
                    <a:pt x="1116341" y="7611"/>
                    <a:pt x="1113380" y="7623"/>
                  </a:cubicBezTo>
                  <a:cubicBezTo>
                    <a:pt x="1108539" y="7598"/>
                    <a:pt x="1104231" y="4548"/>
                    <a:pt x="1102579" y="0"/>
                  </a:cubicBezTo>
                  <a:lnTo>
                    <a:pt x="461388" y="0"/>
                  </a:lnTo>
                  <a:cubicBezTo>
                    <a:pt x="460245" y="6137"/>
                    <a:pt x="454349" y="10190"/>
                    <a:pt x="448199" y="9046"/>
                  </a:cubicBezTo>
                  <a:cubicBezTo>
                    <a:pt x="443599" y="8195"/>
                    <a:pt x="440002" y="4599"/>
                    <a:pt x="439151" y="0"/>
                  </a:cubicBezTo>
                  <a:lnTo>
                    <a:pt x="202930" y="0"/>
                  </a:lnTo>
                  <a:cubicBezTo>
                    <a:pt x="201036" y="3990"/>
                    <a:pt x="197046" y="6543"/>
                    <a:pt x="192637" y="6607"/>
                  </a:cubicBezTo>
                  <a:cubicBezTo>
                    <a:pt x="190337" y="6531"/>
                    <a:pt x="188113" y="5730"/>
                    <a:pt x="186284" y="4320"/>
                  </a:cubicBezTo>
                  <a:lnTo>
                    <a:pt x="17027" y="4320"/>
                  </a:lnTo>
                  <a:cubicBezTo>
                    <a:pt x="14956" y="7598"/>
                    <a:pt x="11373" y="9605"/>
                    <a:pt x="7497" y="9656"/>
                  </a:cubicBezTo>
                  <a:cubicBezTo>
                    <a:pt x="4727" y="9631"/>
                    <a:pt x="2058" y="8589"/>
                    <a:pt x="0" y="6734"/>
                  </a:cubicBezTo>
                  <a:lnTo>
                    <a:pt x="0" y="1432309"/>
                  </a:lnTo>
                  <a:lnTo>
                    <a:pt x="1376159" y="1432309"/>
                  </a:lnTo>
                  <a:lnTo>
                    <a:pt x="1376159" y="5844"/>
                  </a:lnTo>
                  <a:cubicBezTo>
                    <a:pt x="1374546" y="6543"/>
                    <a:pt x="1372830" y="6925"/>
                    <a:pt x="1371077" y="6988"/>
                  </a:cubicBezTo>
                  <a:cubicBezTo>
                    <a:pt x="1368472" y="6963"/>
                    <a:pt x="1365943" y="6010"/>
                    <a:pt x="1363961" y="4320"/>
                  </a:cubicBezTo>
                  <a:lnTo>
                    <a:pt x="1121259" y="4320"/>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33C8051A-C571-4A6C-ABA8-B599779AF344}"/>
                </a:ext>
              </a:extLst>
            </p:cNvPr>
            <p:cNvSpPr/>
            <p:nvPr/>
          </p:nvSpPr>
          <p:spPr>
            <a:xfrm>
              <a:off x="6503875" y="2341708"/>
              <a:ext cx="117793" cy="2441520"/>
            </a:xfrm>
            <a:custGeom>
              <a:avLst/>
              <a:gdLst>
                <a:gd name="connsiteX0" fmla="*/ 115506 w 117793"/>
                <a:gd name="connsiteY0" fmla="*/ 2390190 h 2441520"/>
                <a:gd name="connsiteX1" fmla="*/ 115506 w 117793"/>
                <a:gd name="connsiteY1" fmla="*/ 2390190 h 2441520"/>
                <a:gd name="connsiteX2" fmla="*/ 117793 w 117793"/>
                <a:gd name="connsiteY2" fmla="*/ 2390190 h 2441520"/>
                <a:gd name="connsiteX3" fmla="*/ 117793 w 117793"/>
                <a:gd name="connsiteY3" fmla="*/ 2390190 h 2441520"/>
                <a:gd name="connsiteX4" fmla="*/ 117793 w 117793"/>
                <a:gd name="connsiteY4" fmla="*/ 29223 h 2441520"/>
                <a:gd name="connsiteX5" fmla="*/ 0 w 117793"/>
                <a:gd name="connsiteY5" fmla="*/ 0 h 2441520"/>
                <a:gd name="connsiteX6" fmla="*/ 0 w 117793"/>
                <a:gd name="connsiteY6" fmla="*/ 2441521 h 244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793" h="2441520">
                  <a:moveTo>
                    <a:pt x="115506" y="2390190"/>
                  </a:moveTo>
                  <a:lnTo>
                    <a:pt x="115506" y="2390190"/>
                  </a:lnTo>
                  <a:lnTo>
                    <a:pt x="117793" y="2390190"/>
                  </a:lnTo>
                  <a:lnTo>
                    <a:pt x="117793" y="2390190"/>
                  </a:lnTo>
                  <a:lnTo>
                    <a:pt x="117793" y="29223"/>
                  </a:lnTo>
                  <a:lnTo>
                    <a:pt x="0" y="0"/>
                  </a:lnTo>
                  <a:lnTo>
                    <a:pt x="0" y="2441521"/>
                  </a:lnTo>
                  <a:close/>
                </a:path>
              </a:pathLst>
            </a:custGeom>
            <a:solidFill>
              <a:schemeClr val="accent3"/>
            </a:solidFill>
            <a:ln w="12704"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C7DD9F3-ED90-4843-82FC-413BC0002FE6}"/>
                </a:ext>
              </a:extLst>
            </p:cNvPr>
            <p:cNvSpPr/>
            <p:nvPr/>
          </p:nvSpPr>
          <p:spPr>
            <a:xfrm>
              <a:off x="5993184" y="2341199"/>
              <a:ext cx="506370" cy="2458418"/>
            </a:xfrm>
            <a:custGeom>
              <a:avLst/>
              <a:gdLst>
                <a:gd name="connsiteX0" fmla="*/ 0 w 506370"/>
                <a:gd name="connsiteY0" fmla="*/ 2245218 h 2458418"/>
                <a:gd name="connsiteX1" fmla="*/ 0 w 506370"/>
                <a:gd name="connsiteY1" fmla="*/ 2458419 h 2458418"/>
                <a:gd name="connsiteX2" fmla="*/ 34182 w 506370"/>
                <a:gd name="connsiteY2" fmla="*/ 2444951 h 2458418"/>
                <a:gd name="connsiteX3" fmla="*/ 49341 w 506370"/>
                <a:gd name="connsiteY3" fmla="*/ 2451558 h 2458418"/>
                <a:gd name="connsiteX4" fmla="*/ 49430 w 506370"/>
                <a:gd name="connsiteY4" fmla="*/ 2451812 h 2458418"/>
                <a:gd name="connsiteX5" fmla="*/ 49430 w 506370"/>
                <a:gd name="connsiteY5" fmla="*/ 2453972 h 2458418"/>
                <a:gd name="connsiteX6" fmla="*/ 483879 w 506370"/>
                <a:gd name="connsiteY6" fmla="*/ 2453972 h 2458418"/>
                <a:gd name="connsiteX7" fmla="*/ 503702 w 506370"/>
                <a:gd name="connsiteY7" fmla="*/ 2445078 h 2458418"/>
                <a:gd name="connsiteX8" fmla="*/ 506371 w 506370"/>
                <a:gd name="connsiteY8" fmla="*/ 2443935 h 2458418"/>
                <a:gd name="connsiteX9" fmla="*/ 506371 w 506370"/>
                <a:gd name="connsiteY9" fmla="*/ 0 h 2458418"/>
                <a:gd name="connsiteX10" fmla="*/ 0 w 506370"/>
                <a:gd name="connsiteY10" fmla="*/ 0 h 2458418"/>
                <a:gd name="connsiteX11" fmla="*/ 0 w 506370"/>
                <a:gd name="connsiteY11" fmla="*/ 2245218 h 245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6370" h="2458418">
                  <a:moveTo>
                    <a:pt x="0" y="2245218"/>
                  </a:moveTo>
                  <a:lnTo>
                    <a:pt x="0" y="2458419"/>
                  </a:lnTo>
                  <a:lnTo>
                    <a:pt x="34182" y="2444951"/>
                  </a:lnTo>
                  <a:cubicBezTo>
                    <a:pt x="40192" y="2442588"/>
                    <a:pt x="46977" y="2445548"/>
                    <a:pt x="49341" y="2451558"/>
                  </a:cubicBezTo>
                  <a:cubicBezTo>
                    <a:pt x="49366" y="2451647"/>
                    <a:pt x="49405" y="2451723"/>
                    <a:pt x="49430" y="2451812"/>
                  </a:cubicBezTo>
                  <a:cubicBezTo>
                    <a:pt x="49493" y="2452536"/>
                    <a:pt x="49493" y="2453248"/>
                    <a:pt x="49430" y="2453972"/>
                  </a:cubicBezTo>
                  <a:lnTo>
                    <a:pt x="483879" y="2453972"/>
                  </a:lnTo>
                  <a:lnTo>
                    <a:pt x="503702" y="2445078"/>
                  </a:lnTo>
                  <a:lnTo>
                    <a:pt x="506371" y="2443935"/>
                  </a:lnTo>
                  <a:lnTo>
                    <a:pt x="506371" y="0"/>
                  </a:lnTo>
                  <a:lnTo>
                    <a:pt x="0" y="0"/>
                  </a:lnTo>
                  <a:lnTo>
                    <a:pt x="0" y="2245218"/>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582FEF9-1C10-4053-9C2B-A7535F17609A}"/>
                </a:ext>
              </a:extLst>
            </p:cNvPr>
            <p:cNvSpPr/>
            <p:nvPr/>
          </p:nvSpPr>
          <p:spPr>
            <a:xfrm>
              <a:off x="2885579" y="6397864"/>
              <a:ext cx="9308455" cy="462994"/>
            </a:xfrm>
            <a:custGeom>
              <a:avLst/>
              <a:gdLst>
                <a:gd name="connsiteX0" fmla="*/ 0 w 9308455"/>
                <a:gd name="connsiteY0" fmla="*/ 5718 h 462994"/>
                <a:gd name="connsiteX1" fmla="*/ 0 w 9308455"/>
                <a:gd name="connsiteY1" fmla="*/ 462994 h 462994"/>
                <a:gd name="connsiteX2" fmla="*/ 9308455 w 9308455"/>
                <a:gd name="connsiteY2" fmla="*/ 462994 h 462994"/>
                <a:gd name="connsiteX3" fmla="*/ 9308455 w 9308455"/>
                <a:gd name="connsiteY3" fmla="*/ 0 h 462994"/>
                <a:gd name="connsiteX4" fmla="*/ 12961 w 9308455"/>
                <a:gd name="connsiteY4" fmla="*/ 0 h 462994"/>
                <a:gd name="connsiteX5" fmla="*/ 0 w 9308455"/>
                <a:gd name="connsiteY5" fmla="*/ 5718 h 46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08455" h="462994">
                  <a:moveTo>
                    <a:pt x="0" y="5718"/>
                  </a:moveTo>
                  <a:lnTo>
                    <a:pt x="0" y="462994"/>
                  </a:lnTo>
                  <a:lnTo>
                    <a:pt x="9308455" y="462994"/>
                  </a:lnTo>
                  <a:lnTo>
                    <a:pt x="9308455" y="0"/>
                  </a:lnTo>
                  <a:lnTo>
                    <a:pt x="12961" y="0"/>
                  </a:lnTo>
                  <a:lnTo>
                    <a:pt x="0" y="5718"/>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0815436-0AE5-4E2B-9B0F-FE1EA7178D66}"/>
                </a:ext>
              </a:extLst>
            </p:cNvPr>
            <p:cNvSpPr/>
            <p:nvPr/>
          </p:nvSpPr>
          <p:spPr>
            <a:xfrm>
              <a:off x="12016773" y="3267188"/>
              <a:ext cx="38247" cy="1381740"/>
            </a:xfrm>
            <a:custGeom>
              <a:avLst/>
              <a:gdLst>
                <a:gd name="connsiteX0" fmla="*/ 1143 w 38247"/>
                <a:gd name="connsiteY0" fmla="*/ 125405 h 1381740"/>
                <a:gd name="connsiteX1" fmla="*/ 1143 w 38247"/>
                <a:gd name="connsiteY1" fmla="*/ 1355949 h 1381740"/>
                <a:gd name="connsiteX2" fmla="*/ 0 w 38247"/>
                <a:gd name="connsiteY2" fmla="*/ 1361031 h 1381740"/>
                <a:gd name="connsiteX3" fmla="*/ 28591 w 38247"/>
                <a:gd name="connsiteY3" fmla="*/ 1381741 h 1381740"/>
                <a:gd name="connsiteX4" fmla="*/ 28591 w 38247"/>
                <a:gd name="connsiteY4" fmla="*/ 130614 h 1381740"/>
                <a:gd name="connsiteX5" fmla="*/ 38248 w 38247"/>
                <a:gd name="connsiteY5" fmla="*/ 119052 h 1381740"/>
                <a:gd name="connsiteX6" fmla="*/ 38248 w 38247"/>
                <a:gd name="connsiteY6" fmla="*/ 0 h 1381740"/>
                <a:gd name="connsiteX7" fmla="*/ 1143 w 38247"/>
                <a:gd name="connsiteY7" fmla="*/ 0 h 1381740"/>
                <a:gd name="connsiteX8" fmla="*/ 1143 w 38247"/>
                <a:gd name="connsiteY8" fmla="*/ 125405 h 13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47" h="1381740">
                  <a:moveTo>
                    <a:pt x="1143" y="125405"/>
                  </a:moveTo>
                  <a:lnTo>
                    <a:pt x="1143" y="1355949"/>
                  </a:lnTo>
                  <a:cubicBezTo>
                    <a:pt x="1118" y="1357702"/>
                    <a:pt x="724" y="1359430"/>
                    <a:pt x="0" y="1361031"/>
                  </a:cubicBezTo>
                  <a:lnTo>
                    <a:pt x="28591" y="1381741"/>
                  </a:lnTo>
                  <a:lnTo>
                    <a:pt x="28591" y="130614"/>
                  </a:lnTo>
                  <a:cubicBezTo>
                    <a:pt x="28565" y="124922"/>
                    <a:pt x="32644" y="120043"/>
                    <a:pt x="38248" y="119052"/>
                  </a:cubicBezTo>
                  <a:lnTo>
                    <a:pt x="38248" y="0"/>
                  </a:lnTo>
                  <a:lnTo>
                    <a:pt x="1143" y="0"/>
                  </a:lnTo>
                  <a:lnTo>
                    <a:pt x="1143" y="125405"/>
                  </a:lnTo>
                  <a:close/>
                </a:path>
              </a:pathLst>
            </a:custGeom>
            <a:solidFill>
              <a:schemeClr val="accent5"/>
            </a:solidFill>
            <a:ln w="1270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F93C10F1-B489-4AE7-B70A-AEA0C023F1F9}"/>
                </a:ext>
              </a:extLst>
            </p:cNvPr>
            <p:cNvSpPr/>
            <p:nvPr/>
          </p:nvSpPr>
          <p:spPr>
            <a:xfrm>
              <a:off x="12059214" y="3267188"/>
              <a:ext cx="134820" cy="118670"/>
            </a:xfrm>
            <a:custGeom>
              <a:avLst/>
              <a:gdLst>
                <a:gd name="connsiteX0" fmla="*/ 0 w 134820"/>
                <a:gd name="connsiteY0" fmla="*/ 0 h 118670"/>
                <a:gd name="connsiteX1" fmla="*/ 134820 w 134820"/>
                <a:gd name="connsiteY1" fmla="*/ 0 h 118670"/>
                <a:gd name="connsiteX2" fmla="*/ 134820 w 134820"/>
                <a:gd name="connsiteY2" fmla="*/ 118671 h 118670"/>
                <a:gd name="connsiteX3" fmla="*/ 0 w 134820"/>
                <a:gd name="connsiteY3" fmla="*/ 118671 h 118670"/>
              </a:gdLst>
              <a:ahLst/>
              <a:cxnLst>
                <a:cxn ang="0">
                  <a:pos x="connsiteX0" y="connsiteY0"/>
                </a:cxn>
                <a:cxn ang="0">
                  <a:pos x="connsiteX1" y="connsiteY1"/>
                </a:cxn>
                <a:cxn ang="0">
                  <a:pos x="connsiteX2" y="connsiteY2"/>
                </a:cxn>
                <a:cxn ang="0">
                  <a:pos x="connsiteX3" y="connsiteY3"/>
                </a:cxn>
              </a:cxnLst>
              <a:rect l="l" t="t" r="r" b="b"/>
              <a:pathLst>
                <a:path w="134820" h="118670">
                  <a:moveTo>
                    <a:pt x="0" y="0"/>
                  </a:moveTo>
                  <a:lnTo>
                    <a:pt x="134820" y="0"/>
                  </a:lnTo>
                  <a:lnTo>
                    <a:pt x="134820" y="118671"/>
                  </a:lnTo>
                  <a:lnTo>
                    <a:pt x="0" y="118671"/>
                  </a:lnTo>
                  <a:close/>
                </a:path>
              </a:pathLst>
            </a:custGeom>
            <a:solidFill>
              <a:srgbClr val="F9C996"/>
            </a:solidFill>
            <a:ln w="12704"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B2D682C2-671A-4E52-B57D-3D0E82CE56EF}"/>
                </a:ext>
              </a:extLst>
            </p:cNvPr>
            <p:cNvSpPr/>
            <p:nvPr/>
          </p:nvSpPr>
          <p:spPr>
            <a:xfrm>
              <a:off x="7046715" y="4943700"/>
              <a:ext cx="1516571" cy="11562"/>
            </a:xfrm>
            <a:custGeom>
              <a:avLst/>
              <a:gdLst>
                <a:gd name="connsiteX0" fmla="*/ 1506660 w 1516571"/>
                <a:gd name="connsiteY0" fmla="*/ 11562 h 11562"/>
                <a:gd name="connsiteX1" fmla="*/ 1516571 w 1516571"/>
                <a:gd name="connsiteY1" fmla="*/ 0 h 11562"/>
                <a:gd name="connsiteX2" fmla="*/ 19950 w 1516571"/>
                <a:gd name="connsiteY2" fmla="*/ 0 h 11562"/>
                <a:gd name="connsiteX3" fmla="*/ 0 w 1516571"/>
                <a:gd name="connsiteY3" fmla="*/ 11562 h 11562"/>
                <a:gd name="connsiteX4" fmla="*/ 1506660 w 1516571"/>
                <a:gd name="connsiteY4" fmla="*/ 11562 h 1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6571" h="11562">
                  <a:moveTo>
                    <a:pt x="1506660" y="11562"/>
                  </a:moveTo>
                  <a:lnTo>
                    <a:pt x="1516571" y="0"/>
                  </a:lnTo>
                  <a:lnTo>
                    <a:pt x="19950" y="0"/>
                  </a:lnTo>
                  <a:lnTo>
                    <a:pt x="0" y="11562"/>
                  </a:lnTo>
                  <a:lnTo>
                    <a:pt x="1506660" y="11562"/>
                  </a:lnTo>
                  <a:close/>
                </a:path>
              </a:pathLst>
            </a:custGeom>
            <a:solidFill>
              <a:srgbClr val="22B0AE"/>
            </a:solidFill>
            <a:ln w="1270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B38DD350-043F-47AD-8C1E-BE69DC488741}"/>
                </a:ext>
              </a:extLst>
            </p:cNvPr>
            <p:cNvSpPr/>
            <p:nvPr/>
          </p:nvSpPr>
          <p:spPr>
            <a:xfrm>
              <a:off x="9745411" y="1878205"/>
              <a:ext cx="47904" cy="332380"/>
            </a:xfrm>
            <a:custGeom>
              <a:avLst/>
              <a:gdLst>
                <a:gd name="connsiteX0" fmla="*/ 47905 w 47904"/>
                <a:gd name="connsiteY0" fmla="*/ 332380 h 332380"/>
                <a:gd name="connsiteX1" fmla="*/ 47905 w 47904"/>
                <a:gd name="connsiteY1" fmla="*/ 18042 h 332380"/>
                <a:gd name="connsiteX2" fmla="*/ 44347 w 47904"/>
                <a:gd name="connsiteY2" fmla="*/ 0 h 332380"/>
                <a:gd name="connsiteX3" fmla="*/ 0 w 47904"/>
                <a:gd name="connsiteY3" fmla="*/ 0 h 332380"/>
                <a:gd name="connsiteX4" fmla="*/ 0 w 47904"/>
                <a:gd name="connsiteY4" fmla="*/ 16771 h 332380"/>
                <a:gd name="connsiteX5" fmla="*/ 0 w 47904"/>
                <a:gd name="connsiteY5" fmla="*/ 332380 h 332380"/>
                <a:gd name="connsiteX6" fmla="*/ 47905 w 47904"/>
                <a:gd name="connsiteY6" fmla="*/ 332380 h 33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04" h="332380">
                  <a:moveTo>
                    <a:pt x="47905" y="332380"/>
                  </a:moveTo>
                  <a:lnTo>
                    <a:pt x="47905" y="18042"/>
                  </a:lnTo>
                  <a:lnTo>
                    <a:pt x="44347" y="0"/>
                  </a:lnTo>
                  <a:lnTo>
                    <a:pt x="0" y="0"/>
                  </a:lnTo>
                  <a:lnTo>
                    <a:pt x="0" y="16771"/>
                  </a:lnTo>
                  <a:lnTo>
                    <a:pt x="0" y="332380"/>
                  </a:lnTo>
                  <a:lnTo>
                    <a:pt x="47905" y="332380"/>
                  </a:lnTo>
                  <a:close/>
                </a:path>
              </a:pathLst>
            </a:custGeom>
            <a:solidFill>
              <a:schemeClr val="accent4"/>
            </a:solidFill>
            <a:ln w="12704"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5164A02-7E00-4590-A448-35CF8F5E8DB0}"/>
                </a:ext>
              </a:extLst>
            </p:cNvPr>
            <p:cNvSpPr/>
            <p:nvPr/>
          </p:nvSpPr>
          <p:spPr>
            <a:xfrm>
              <a:off x="8922256" y="472196"/>
              <a:ext cx="415007" cy="1659486"/>
            </a:xfrm>
            <a:custGeom>
              <a:avLst/>
              <a:gdLst>
                <a:gd name="connsiteX0" fmla="*/ 147273 w 415007"/>
                <a:gd name="connsiteY0" fmla="*/ 289943 h 1659486"/>
                <a:gd name="connsiteX1" fmla="*/ 151720 w 415007"/>
                <a:gd name="connsiteY1" fmla="*/ 290833 h 1659486"/>
                <a:gd name="connsiteX2" fmla="*/ 153627 w 415007"/>
                <a:gd name="connsiteY2" fmla="*/ 292103 h 1659486"/>
                <a:gd name="connsiteX3" fmla="*/ 155533 w 415007"/>
                <a:gd name="connsiteY3" fmla="*/ 293374 h 1659486"/>
                <a:gd name="connsiteX4" fmla="*/ 158074 w 415007"/>
                <a:gd name="connsiteY4" fmla="*/ 297313 h 1659486"/>
                <a:gd name="connsiteX5" fmla="*/ 158074 w 415007"/>
                <a:gd name="connsiteY5" fmla="*/ 297313 h 1659486"/>
                <a:gd name="connsiteX6" fmla="*/ 169383 w 415007"/>
                <a:gd name="connsiteY6" fmla="*/ 325265 h 1659486"/>
                <a:gd name="connsiteX7" fmla="*/ 169383 w 415007"/>
                <a:gd name="connsiteY7" fmla="*/ 325265 h 1659486"/>
                <a:gd name="connsiteX8" fmla="*/ 169383 w 415007"/>
                <a:gd name="connsiteY8" fmla="*/ 327298 h 1659486"/>
                <a:gd name="connsiteX9" fmla="*/ 169383 w 415007"/>
                <a:gd name="connsiteY9" fmla="*/ 329966 h 1659486"/>
                <a:gd name="connsiteX10" fmla="*/ 169383 w 415007"/>
                <a:gd name="connsiteY10" fmla="*/ 329966 h 1659486"/>
                <a:gd name="connsiteX11" fmla="*/ 169383 w 415007"/>
                <a:gd name="connsiteY11" fmla="*/ 1659487 h 1659486"/>
                <a:gd name="connsiteX12" fmla="*/ 415008 w 415007"/>
                <a:gd name="connsiteY12" fmla="*/ 1659487 h 1659486"/>
                <a:gd name="connsiteX13" fmla="*/ 415008 w 415007"/>
                <a:gd name="connsiteY13" fmla="*/ 26682 h 1659486"/>
                <a:gd name="connsiteX14" fmla="*/ 408146 w 415007"/>
                <a:gd name="connsiteY14" fmla="*/ 0 h 1659486"/>
                <a:gd name="connsiteX15" fmla="*/ 0 w 415007"/>
                <a:gd name="connsiteY15" fmla="*/ 0 h 1659486"/>
                <a:gd name="connsiteX16" fmla="*/ 0 w 415007"/>
                <a:gd name="connsiteY16" fmla="*/ 289943 h 165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5007" h="1659486">
                  <a:moveTo>
                    <a:pt x="147273" y="289943"/>
                  </a:moveTo>
                  <a:cubicBezTo>
                    <a:pt x="148798" y="289971"/>
                    <a:pt x="150297" y="290272"/>
                    <a:pt x="151720" y="290833"/>
                  </a:cubicBezTo>
                  <a:cubicBezTo>
                    <a:pt x="152483" y="290833"/>
                    <a:pt x="152991" y="291722"/>
                    <a:pt x="153627" y="292103"/>
                  </a:cubicBezTo>
                  <a:lnTo>
                    <a:pt x="155533" y="293374"/>
                  </a:lnTo>
                  <a:cubicBezTo>
                    <a:pt x="156562" y="294555"/>
                    <a:pt x="157426" y="295883"/>
                    <a:pt x="158074" y="297313"/>
                  </a:cubicBezTo>
                  <a:lnTo>
                    <a:pt x="158074" y="297313"/>
                  </a:lnTo>
                  <a:lnTo>
                    <a:pt x="169383" y="325265"/>
                  </a:lnTo>
                  <a:lnTo>
                    <a:pt x="169383" y="325265"/>
                  </a:lnTo>
                  <a:cubicBezTo>
                    <a:pt x="169447" y="325941"/>
                    <a:pt x="169447" y="326622"/>
                    <a:pt x="169383" y="327298"/>
                  </a:cubicBezTo>
                  <a:cubicBezTo>
                    <a:pt x="169510" y="328182"/>
                    <a:pt x="169510" y="329082"/>
                    <a:pt x="169383" y="329966"/>
                  </a:cubicBezTo>
                  <a:lnTo>
                    <a:pt x="169383" y="329966"/>
                  </a:lnTo>
                  <a:lnTo>
                    <a:pt x="169383" y="1659487"/>
                  </a:lnTo>
                  <a:lnTo>
                    <a:pt x="415008" y="1659487"/>
                  </a:lnTo>
                  <a:lnTo>
                    <a:pt x="415008" y="26682"/>
                  </a:lnTo>
                  <a:lnTo>
                    <a:pt x="408146" y="0"/>
                  </a:lnTo>
                  <a:lnTo>
                    <a:pt x="0" y="0"/>
                  </a:lnTo>
                  <a:lnTo>
                    <a:pt x="0" y="289943"/>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AFD24CA7-F858-4A21-AD6E-8068DDF89D68}"/>
                </a:ext>
              </a:extLst>
            </p:cNvPr>
            <p:cNvSpPr/>
            <p:nvPr/>
          </p:nvSpPr>
          <p:spPr>
            <a:xfrm>
              <a:off x="6830570" y="2070315"/>
              <a:ext cx="234061" cy="1220633"/>
            </a:xfrm>
            <a:custGeom>
              <a:avLst/>
              <a:gdLst>
                <a:gd name="connsiteX0" fmla="*/ 0 w 234061"/>
                <a:gd name="connsiteY0" fmla="*/ 1220633 h 1220633"/>
                <a:gd name="connsiteX1" fmla="*/ 0 w 234061"/>
                <a:gd name="connsiteY1" fmla="*/ 1220633 h 1220633"/>
                <a:gd name="connsiteX2" fmla="*/ 234062 w 234061"/>
                <a:gd name="connsiteY2" fmla="*/ 1220633 h 1220633"/>
                <a:gd name="connsiteX3" fmla="*/ 234062 w 234061"/>
                <a:gd name="connsiteY3" fmla="*/ 0 h 1220633"/>
                <a:gd name="connsiteX4" fmla="*/ 0 w 234061"/>
                <a:gd name="connsiteY4" fmla="*/ 0 h 1220633"/>
                <a:gd name="connsiteX5" fmla="*/ 0 w 234061"/>
                <a:gd name="connsiteY5" fmla="*/ 1210469 h 1220633"/>
                <a:gd name="connsiteX6" fmla="*/ 0 w 234061"/>
                <a:gd name="connsiteY6" fmla="*/ 1212502 h 1220633"/>
                <a:gd name="connsiteX7" fmla="*/ 0 w 234061"/>
                <a:gd name="connsiteY7" fmla="*/ 1220633 h 1220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061" h="1220633">
                  <a:moveTo>
                    <a:pt x="0" y="1220633"/>
                  </a:moveTo>
                  <a:lnTo>
                    <a:pt x="0" y="1220633"/>
                  </a:lnTo>
                  <a:lnTo>
                    <a:pt x="234062" y="1220633"/>
                  </a:lnTo>
                  <a:lnTo>
                    <a:pt x="234062" y="0"/>
                  </a:lnTo>
                  <a:lnTo>
                    <a:pt x="0" y="0"/>
                  </a:lnTo>
                  <a:lnTo>
                    <a:pt x="0" y="1210469"/>
                  </a:lnTo>
                  <a:lnTo>
                    <a:pt x="0" y="1212502"/>
                  </a:lnTo>
                  <a:lnTo>
                    <a:pt x="0" y="1220633"/>
                  </a:lnTo>
                  <a:close/>
                </a:path>
              </a:pathLst>
            </a:custGeom>
            <a:solidFill>
              <a:schemeClr val="accent4"/>
            </a:solidFill>
            <a:ln w="12704"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EFFDA524-B729-4190-BFE5-08FBEF92C020}"/>
                </a:ext>
              </a:extLst>
            </p:cNvPr>
            <p:cNvSpPr/>
            <p:nvPr/>
          </p:nvSpPr>
          <p:spPr>
            <a:xfrm>
              <a:off x="7699469" y="1569076"/>
              <a:ext cx="28336" cy="1724285"/>
            </a:xfrm>
            <a:custGeom>
              <a:avLst/>
              <a:gdLst>
                <a:gd name="connsiteX0" fmla="*/ 28337 w 28336"/>
                <a:gd name="connsiteY0" fmla="*/ 1723396 h 1724285"/>
                <a:gd name="connsiteX1" fmla="*/ 28337 w 28336"/>
                <a:gd name="connsiteY1" fmla="*/ 1721872 h 1724285"/>
                <a:gd name="connsiteX2" fmla="*/ 28337 w 28336"/>
                <a:gd name="connsiteY2" fmla="*/ 271139 h 1724285"/>
                <a:gd name="connsiteX3" fmla="*/ 28337 w 28336"/>
                <a:gd name="connsiteY3" fmla="*/ 19821 h 1724285"/>
                <a:gd name="connsiteX4" fmla="*/ 0 w 28336"/>
                <a:gd name="connsiteY4" fmla="*/ 0 h 1724285"/>
                <a:gd name="connsiteX5" fmla="*/ 0 w 28336"/>
                <a:gd name="connsiteY5" fmla="*/ 1724286 h 1724285"/>
                <a:gd name="connsiteX6" fmla="*/ 28337 w 28336"/>
                <a:gd name="connsiteY6" fmla="*/ 1723396 h 172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36" h="1724285">
                  <a:moveTo>
                    <a:pt x="28337" y="1723396"/>
                  </a:moveTo>
                  <a:lnTo>
                    <a:pt x="28337" y="1721872"/>
                  </a:lnTo>
                  <a:lnTo>
                    <a:pt x="28337" y="271139"/>
                  </a:lnTo>
                  <a:lnTo>
                    <a:pt x="28337" y="19821"/>
                  </a:lnTo>
                  <a:lnTo>
                    <a:pt x="0" y="0"/>
                  </a:lnTo>
                  <a:lnTo>
                    <a:pt x="0" y="1724286"/>
                  </a:lnTo>
                  <a:lnTo>
                    <a:pt x="28337" y="1723396"/>
                  </a:lnTo>
                  <a:close/>
                </a:path>
              </a:pathLst>
            </a:custGeom>
            <a:solidFill>
              <a:srgbClr val="F9AA19"/>
            </a:solidFill>
            <a:ln w="12704"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F571952-70C1-43C1-9B96-DD5CBF75755E}"/>
                </a:ext>
              </a:extLst>
            </p:cNvPr>
            <p:cNvSpPr/>
            <p:nvPr/>
          </p:nvSpPr>
          <p:spPr>
            <a:xfrm>
              <a:off x="7088139" y="1565010"/>
              <a:ext cx="607263" cy="1728478"/>
            </a:xfrm>
            <a:custGeom>
              <a:avLst/>
              <a:gdLst>
                <a:gd name="connsiteX0" fmla="*/ 0 w 607263"/>
                <a:gd name="connsiteY0" fmla="*/ 1728479 h 1728478"/>
                <a:gd name="connsiteX1" fmla="*/ 607264 w 607263"/>
                <a:gd name="connsiteY1" fmla="*/ 1728479 h 1728478"/>
                <a:gd name="connsiteX2" fmla="*/ 607264 w 607263"/>
                <a:gd name="connsiteY2" fmla="*/ 1143 h 1728478"/>
                <a:gd name="connsiteX3" fmla="*/ 605612 w 607263"/>
                <a:gd name="connsiteY3" fmla="*/ 0 h 1728478"/>
                <a:gd name="connsiteX4" fmla="*/ 0 w 607263"/>
                <a:gd name="connsiteY4" fmla="*/ 0 h 1728478"/>
                <a:gd name="connsiteX5" fmla="*/ 0 w 607263"/>
                <a:gd name="connsiteY5" fmla="*/ 493361 h 1728478"/>
                <a:gd name="connsiteX6" fmla="*/ 0 w 607263"/>
                <a:gd name="connsiteY6" fmla="*/ 1728097 h 1728478"/>
                <a:gd name="connsiteX7" fmla="*/ 0 w 607263"/>
                <a:gd name="connsiteY7" fmla="*/ 1728479 h 172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263" h="1728478">
                  <a:moveTo>
                    <a:pt x="0" y="1728479"/>
                  </a:moveTo>
                  <a:lnTo>
                    <a:pt x="607264" y="1728479"/>
                  </a:lnTo>
                  <a:lnTo>
                    <a:pt x="607264" y="1143"/>
                  </a:lnTo>
                  <a:lnTo>
                    <a:pt x="605612" y="0"/>
                  </a:lnTo>
                  <a:lnTo>
                    <a:pt x="0" y="0"/>
                  </a:lnTo>
                  <a:lnTo>
                    <a:pt x="0" y="493361"/>
                  </a:lnTo>
                  <a:lnTo>
                    <a:pt x="0" y="1728097"/>
                  </a:lnTo>
                  <a:lnTo>
                    <a:pt x="0" y="1728479"/>
                  </a:lnTo>
                  <a:close/>
                </a:path>
              </a:pathLst>
            </a:custGeom>
            <a:solidFill>
              <a:schemeClr val="accent2"/>
            </a:solidFill>
            <a:ln w="12704"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E91C9556-F045-4297-988B-78E25C54CACF}"/>
                </a:ext>
              </a:extLst>
            </p:cNvPr>
            <p:cNvSpPr/>
            <p:nvPr/>
          </p:nvSpPr>
          <p:spPr>
            <a:xfrm>
              <a:off x="7774313" y="1855462"/>
              <a:ext cx="23762" cy="1423415"/>
            </a:xfrm>
            <a:custGeom>
              <a:avLst/>
              <a:gdLst>
                <a:gd name="connsiteX0" fmla="*/ 23762 w 23762"/>
                <a:gd name="connsiteY0" fmla="*/ 1423416 h 1423415"/>
                <a:gd name="connsiteX1" fmla="*/ 23762 w 23762"/>
                <a:gd name="connsiteY1" fmla="*/ 14230 h 1423415"/>
                <a:gd name="connsiteX2" fmla="*/ 0 w 23762"/>
                <a:gd name="connsiteY2" fmla="*/ 0 h 1423415"/>
                <a:gd name="connsiteX3" fmla="*/ 0 w 23762"/>
                <a:gd name="connsiteY3" fmla="*/ 1423416 h 1423415"/>
                <a:gd name="connsiteX4" fmla="*/ 23762 w 23762"/>
                <a:gd name="connsiteY4" fmla="*/ 1423416 h 142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 h="1423415">
                  <a:moveTo>
                    <a:pt x="23762" y="1423416"/>
                  </a:moveTo>
                  <a:lnTo>
                    <a:pt x="23762" y="14230"/>
                  </a:lnTo>
                  <a:lnTo>
                    <a:pt x="0" y="0"/>
                  </a:lnTo>
                  <a:lnTo>
                    <a:pt x="0" y="1423416"/>
                  </a:lnTo>
                  <a:lnTo>
                    <a:pt x="23762" y="1423416"/>
                  </a:lnTo>
                  <a:close/>
                </a:path>
              </a:pathLst>
            </a:custGeom>
            <a:solidFill>
              <a:srgbClr val="9FD1D0"/>
            </a:solidFill>
            <a:ln w="1270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8C29D0AD-7377-4CF3-8C47-4BF9A158E59D}"/>
                </a:ext>
              </a:extLst>
            </p:cNvPr>
            <p:cNvSpPr/>
            <p:nvPr/>
          </p:nvSpPr>
          <p:spPr>
            <a:xfrm>
              <a:off x="7751187" y="1852285"/>
              <a:ext cx="18933" cy="1426592"/>
            </a:xfrm>
            <a:custGeom>
              <a:avLst/>
              <a:gdLst>
                <a:gd name="connsiteX0" fmla="*/ 18933 w 18933"/>
                <a:gd name="connsiteY0" fmla="*/ 1426592 h 1426592"/>
                <a:gd name="connsiteX1" fmla="*/ 18933 w 18933"/>
                <a:gd name="connsiteY1" fmla="*/ 635 h 1426592"/>
                <a:gd name="connsiteX2" fmla="*/ 17790 w 18933"/>
                <a:gd name="connsiteY2" fmla="*/ 0 h 1426592"/>
                <a:gd name="connsiteX3" fmla="*/ 0 w 18933"/>
                <a:gd name="connsiteY3" fmla="*/ 0 h 1426592"/>
                <a:gd name="connsiteX4" fmla="*/ 0 w 18933"/>
                <a:gd name="connsiteY4" fmla="*/ 1426592 h 1426592"/>
                <a:gd name="connsiteX5" fmla="*/ 18933 w 18933"/>
                <a:gd name="connsiteY5" fmla="*/ 1426592 h 142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33" h="1426592">
                  <a:moveTo>
                    <a:pt x="18933" y="1426592"/>
                  </a:moveTo>
                  <a:lnTo>
                    <a:pt x="18933" y="635"/>
                  </a:lnTo>
                  <a:lnTo>
                    <a:pt x="17790" y="0"/>
                  </a:lnTo>
                  <a:lnTo>
                    <a:pt x="0" y="0"/>
                  </a:lnTo>
                  <a:lnTo>
                    <a:pt x="0" y="1426592"/>
                  </a:lnTo>
                  <a:lnTo>
                    <a:pt x="18933" y="1426592"/>
                  </a:lnTo>
                  <a:close/>
                </a:path>
              </a:pathLst>
            </a:custGeom>
            <a:solidFill>
              <a:srgbClr val="F9AA19"/>
            </a:solidFill>
            <a:ln w="12704"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85FE2B24-4CFE-468A-8586-F861D55C422B}"/>
                </a:ext>
              </a:extLst>
            </p:cNvPr>
            <p:cNvSpPr/>
            <p:nvPr/>
          </p:nvSpPr>
          <p:spPr>
            <a:xfrm>
              <a:off x="8025656" y="3289423"/>
              <a:ext cx="584391" cy="1558476"/>
            </a:xfrm>
            <a:custGeom>
              <a:avLst/>
              <a:gdLst>
                <a:gd name="connsiteX0" fmla="*/ 584392 w 584391"/>
                <a:gd name="connsiteY0" fmla="*/ 1558477 h 1558476"/>
                <a:gd name="connsiteX1" fmla="*/ 584392 w 584391"/>
                <a:gd name="connsiteY1" fmla="*/ 0 h 1558476"/>
                <a:gd name="connsiteX2" fmla="*/ 55656 w 584391"/>
                <a:gd name="connsiteY2" fmla="*/ 0 h 1558476"/>
                <a:gd name="connsiteX3" fmla="*/ 43331 w 584391"/>
                <a:gd name="connsiteY3" fmla="*/ 0 h 1558476"/>
                <a:gd name="connsiteX4" fmla="*/ 0 w 584391"/>
                <a:gd name="connsiteY4" fmla="*/ 1398 h 1558476"/>
                <a:gd name="connsiteX5" fmla="*/ 0 w 584391"/>
                <a:gd name="connsiteY5" fmla="*/ 4193 h 1558476"/>
                <a:gd name="connsiteX6" fmla="*/ 0 w 584391"/>
                <a:gd name="connsiteY6" fmla="*/ 7115 h 1558476"/>
                <a:gd name="connsiteX7" fmla="*/ 0 w 584391"/>
                <a:gd name="connsiteY7" fmla="*/ 1453528 h 1558476"/>
                <a:gd name="connsiteX8" fmla="*/ 0 w 584391"/>
                <a:gd name="connsiteY8" fmla="*/ 1558477 h 1558476"/>
                <a:gd name="connsiteX9" fmla="*/ 584392 w 584391"/>
                <a:gd name="connsiteY9" fmla="*/ 1558477 h 1558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391" h="1558476">
                  <a:moveTo>
                    <a:pt x="584392" y="1558477"/>
                  </a:moveTo>
                  <a:lnTo>
                    <a:pt x="584392" y="0"/>
                  </a:lnTo>
                  <a:lnTo>
                    <a:pt x="55656" y="0"/>
                  </a:lnTo>
                  <a:lnTo>
                    <a:pt x="43331" y="0"/>
                  </a:lnTo>
                  <a:lnTo>
                    <a:pt x="0" y="1398"/>
                  </a:lnTo>
                  <a:lnTo>
                    <a:pt x="0" y="4193"/>
                  </a:lnTo>
                  <a:lnTo>
                    <a:pt x="0" y="7115"/>
                  </a:lnTo>
                  <a:lnTo>
                    <a:pt x="0" y="1453528"/>
                  </a:lnTo>
                  <a:lnTo>
                    <a:pt x="0" y="1558477"/>
                  </a:lnTo>
                  <a:lnTo>
                    <a:pt x="584392" y="1558477"/>
                  </a:lnTo>
                  <a:close/>
                </a:path>
              </a:pathLst>
            </a:custGeom>
            <a:solidFill>
              <a:schemeClr val="accent4"/>
            </a:solidFill>
            <a:ln w="1270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406D1A4-002E-4E93-8227-5EA2A92BC2F5}"/>
                </a:ext>
              </a:extLst>
            </p:cNvPr>
            <p:cNvSpPr/>
            <p:nvPr/>
          </p:nvSpPr>
          <p:spPr>
            <a:xfrm>
              <a:off x="8008883" y="1854191"/>
              <a:ext cx="601164" cy="277491"/>
            </a:xfrm>
            <a:custGeom>
              <a:avLst/>
              <a:gdLst>
                <a:gd name="connsiteX0" fmla="*/ 601164 w 601164"/>
                <a:gd name="connsiteY0" fmla="*/ 0 h 277491"/>
                <a:gd name="connsiteX1" fmla="*/ 496841 w 601164"/>
                <a:gd name="connsiteY1" fmla="*/ 0 h 277491"/>
                <a:gd name="connsiteX2" fmla="*/ 430892 w 601164"/>
                <a:gd name="connsiteY2" fmla="*/ 0 h 277491"/>
                <a:gd name="connsiteX3" fmla="*/ 233299 w 601164"/>
                <a:gd name="connsiteY3" fmla="*/ 0 h 277491"/>
                <a:gd name="connsiteX4" fmla="*/ 156168 w 601164"/>
                <a:gd name="connsiteY4" fmla="*/ 0 h 277491"/>
                <a:gd name="connsiteX5" fmla="*/ 0 w 601164"/>
                <a:gd name="connsiteY5" fmla="*/ 0 h 277491"/>
                <a:gd name="connsiteX6" fmla="*/ 0 w 601164"/>
                <a:gd name="connsiteY6" fmla="*/ 277492 h 277491"/>
                <a:gd name="connsiteX7" fmla="*/ 601164 w 601164"/>
                <a:gd name="connsiteY7" fmla="*/ 277492 h 277491"/>
                <a:gd name="connsiteX8" fmla="*/ 601164 w 601164"/>
                <a:gd name="connsiteY8" fmla="*/ 0 h 27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64" h="277491">
                  <a:moveTo>
                    <a:pt x="601164" y="0"/>
                  </a:moveTo>
                  <a:lnTo>
                    <a:pt x="496841" y="0"/>
                  </a:lnTo>
                  <a:lnTo>
                    <a:pt x="430892" y="0"/>
                  </a:lnTo>
                  <a:lnTo>
                    <a:pt x="233299" y="0"/>
                  </a:lnTo>
                  <a:lnTo>
                    <a:pt x="156168" y="0"/>
                  </a:lnTo>
                  <a:lnTo>
                    <a:pt x="0" y="0"/>
                  </a:lnTo>
                  <a:lnTo>
                    <a:pt x="0" y="277492"/>
                  </a:lnTo>
                  <a:lnTo>
                    <a:pt x="601164" y="277492"/>
                  </a:lnTo>
                  <a:lnTo>
                    <a:pt x="601164" y="0"/>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816848D-6D6B-4F76-BDDC-2FF77AC36F1F}"/>
                </a:ext>
              </a:extLst>
            </p:cNvPr>
            <p:cNvSpPr/>
            <p:nvPr/>
          </p:nvSpPr>
          <p:spPr>
            <a:xfrm>
              <a:off x="8008374" y="2683998"/>
              <a:ext cx="61247" cy="584714"/>
            </a:xfrm>
            <a:custGeom>
              <a:avLst/>
              <a:gdLst>
                <a:gd name="connsiteX0" fmla="*/ 3177 w 61247"/>
                <a:gd name="connsiteY0" fmla="*/ 583698 h 584714"/>
                <a:gd name="connsiteX1" fmla="*/ 5210 w 61247"/>
                <a:gd name="connsiteY1" fmla="*/ 583698 h 584714"/>
                <a:gd name="connsiteX2" fmla="*/ 60104 w 61247"/>
                <a:gd name="connsiteY2" fmla="*/ 581919 h 584714"/>
                <a:gd name="connsiteX3" fmla="*/ 61247 w 61247"/>
                <a:gd name="connsiteY3" fmla="*/ 581919 h 584714"/>
                <a:gd name="connsiteX4" fmla="*/ 61247 w 61247"/>
                <a:gd name="connsiteY4" fmla="*/ 0 h 584714"/>
                <a:gd name="connsiteX5" fmla="*/ 0 w 61247"/>
                <a:gd name="connsiteY5" fmla="*/ 0 h 584714"/>
                <a:gd name="connsiteX6" fmla="*/ 1016 w 61247"/>
                <a:gd name="connsiteY6" fmla="*/ 5082 h 584714"/>
                <a:gd name="connsiteX7" fmla="*/ 1016 w 61247"/>
                <a:gd name="connsiteY7" fmla="*/ 584715 h 584714"/>
                <a:gd name="connsiteX8" fmla="*/ 1016 w 61247"/>
                <a:gd name="connsiteY8" fmla="*/ 584715 h 584714"/>
                <a:gd name="connsiteX9" fmla="*/ 3177 w 61247"/>
                <a:gd name="connsiteY9" fmla="*/ 583698 h 58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247" h="584714">
                  <a:moveTo>
                    <a:pt x="3177" y="583698"/>
                  </a:moveTo>
                  <a:cubicBezTo>
                    <a:pt x="3850" y="583571"/>
                    <a:pt x="4536" y="583571"/>
                    <a:pt x="5210" y="583698"/>
                  </a:cubicBezTo>
                  <a:lnTo>
                    <a:pt x="60104" y="581919"/>
                  </a:lnTo>
                  <a:lnTo>
                    <a:pt x="61247" y="581919"/>
                  </a:lnTo>
                  <a:lnTo>
                    <a:pt x="61247" y="0"/>
                  </a:lnTo>
                  <a:lnTo>
                    <a:pt x="0" y="0"/>
                  </a:lnTo>
                  <a:cubicBezTo>
                    <a:pt x="648" y="1614"/>
                    <a:pt x="991" y="3342"/>
                    <a:pt x="1016" y="5082"/>
                  </a:cubicBezTo>
                  <a:lnTo>
                    <a:pt x="1016" y="584715"/>
                  </a:lnTo>
                  <a:lnTo>
                    <a:pt x="1016" y="584715"/>
                  </a:lnTo>
                  <a:cubicBezTo>
                    <a:pt x="1665" y="584245"/>
                    <a:pt x="2402" y="583902"/>
                    <a:pt x="3177" y="583698"/>
                  </a:cubicBez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1DC19C7-51A0-4A0C-9F4B-3E68597DF821}"/>
                </a:ext>
              </a:extLst>
            </p:cNvPr>
            <p:cNvSpPr/>
            <p:nvPr/>
          </p:nvSpPr>
          <p:spPr>
            <a:xfrm>
              <a:off x="7970254" y="2683490"/>
              <a:ext cx="16518" cy="3938"/>
            </a:xfrm>
            <a:custGeom>
              <a:avLst/>
              <a:gdLst>
                <a:gd name="connsiteX0" fmla="*/ 0 w 16518"/>
                <a:gd name="connsiteY0" fmla="*/ 0 h 3938"/>
                <a:gd name="connsiteX1" fmla="*/ 15502 w 16518"/>
                <a:gd name="connsiteY1" fmla="*/ 3939 h 3938"/>
                <a:gd name="connsiteX2" fmla="*/ 16519 w 16518"/>
                <a:gd name="connsiteY2" fmla="*/ 0 h 3938"/>
              </a:gdLst>
              <a:ahLst/>
              <a:cxnLst>
                <a:cxn ang="0">
                  <a:pos x="connsiteX0" y="connsiteY0"/>
                </a:cxn>
                <a:cxn ang="0">
                  <a:pos x="connsiteX1" y="connsiteY1"/>
                </a:cxn>
                <a:cxn ang="0">
                  <a:pos x="connsiteX2" y="connsiteY2"/>
                </a:cxn>
              </a:cxnLst>
              <a:rect l="l" t="t" r="r" b="b"/>
              <a:pathLst>
                <a:path w="16518" h="3938">
                  <a:moveTo>
                    <a:pt x="0" y="0"/>
                  </a:moveTo>
                  <a:lnTo>
                    <a:pt x="15502" y="3939"/>
                  </a:lnTo>
                  <a:cubicBezTo>
                    <a:pt x="15642" y="2579"/>
                    <a:pt x="15985" y="1258"/>
                    <a:pt x="16519" y="0"/>
                  </a:cubicBezTo>
                  <a:close/>
                </a:path>
              </a:pathLst>
            </a:custGeom>
            <a:solidFill>
              <a:srgbClr val="088A8F"/>
            </a:solidFill>
            <a:ln w="12704"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504602F-4096-464D-875B-7048826F4FF8}"/>
                </a:ext>
              </a:extLst>
            </p:cNvPr>
            <p:cNvSpPr/>
            <p:nvPr/>
          </p:nvSpPr>
          <p:spPr>
            <a:xfrm>
              <a:off x="2909087" y="5377091"/>
              <a:ext cx="9284947" cy="1016453"/>
            </a:xfrm>
            <a:custGeom>
              <a:avLst/>
              <a:gdLst>
                <a:gd name="connsiteX0" fmla="*/ 2542020 w 9284947"/>
                <a:gd name="connsiteY0" fmla="*/ 982783 h 1016453"/>
                <a:gd name="connsiteX1" fmla="*/ 435847 w 9284947"/>
                <a:gd name="connsiteY1" fmla="*/ 982783 h 1016453"/>
                <a:gd name="connsiteX2" fmla="*/ 425076 w 9284947"/>
                <a:gd name="connsiteY2" fmla="*/ 969544 h 1016453"/>
                <a:gd name="connsiteX3" fmla="*/ 435847 w 9284947"/>
                <a:gd name="connsiteY3" fmla="*/ 958769 h 1016453"/>
                <a:gd name="connsiteX4" fmla="*/ 456560 w 9284947"/>
                <a:gd name="connsiteY4" fmla="*/ 958769 h 1016453"/>
                <a:gd name="connsiteX5" fmla="*/ 2500341 w 9284947"/>
                <a:gd name="connsiteY5" fmla="*/ 4193 h 1016453"/>
                <a:gd name="connsiteX6" fmla="*/ 2280638 w 9284947"/>
                <a:gd name="connsiteY6" fmla="*/ 0 h 1016453"/>
                <a:gd name="connsiteX7" fmla="*/ 2280638 w 9284947"/>
                <a:gd name="connsiteY7" fmla="*/ 2160 h 1016453"/>
                <a:gd name="connsiteX8" fmla="*/ 2279495 w 9284947"/>
                <a:gd name="connsiteY8" fmla="*/ 4066 h 1016453"/>
                <a:gd name="connsiteX9" fmla="*/ 2278224 w 9284947"/>
                <a:gd name="connsiteY9" fmla="*/ 5972 h 1016453"/>
                <a:gd name="connsiteX10" fmla="*/ 2275556 w 9284947"/>
                <a:gd name="connsiteY10" fmla="*/ 7877 h 1016453"/>
                <a:gd name="connsiteX11" fmla="*/ 2274539 w 9284947"/>
                <a:gd name="connsiteY11" fmla="*/ 8640 h 1016453"/>
                <a:gd name="connsiteX12" fmla="*/ 2274539 w 9284947"/>
                <a:gd name="connsiteY12" fmla="*/ 8640 h 1016453"/>
                <a:gd name="connsiteX13" fmla="*/ 0 w 9284947"/>
                <a:gd name="connsiteY13" fmla="*/ 1016453 h 1016453"/>
                <a:gd name="connsiteX14" fmla="*/ 9284947 w 9284947"/>
                <a:gd name="connsiteY14" fmla="*/ 1016453 h 1016453"/>
                <a:gd name="connsiteX15" fmla="*/ 9284947 w 9284947"/>
                <a:gd name="connsiteY15" fmla="*/ 982783 h 1016453"/>
                <a:gd name="connsiteX16" fmla="*/ 2542020 w 9284947"/>
                <a:gd name="connsiteY16" fmla="*/ 982783 h 10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84947" h="1016453">
                  <a:moveTo>
                    <a:pt x="2542020" y="982783"/>
                  </a:moveTo>
                  <a:lnTo>
                    <a:pt x="435847" y="982783"/>
                  </a:lnTo>
                  <a:cubicBezTo>
                    <a:pt x="429216" y="982097"/>
                    <a:pt x="424393" y="976176"/>
                    <a:pt x="425076" y="969544"/>
                  </a:cubicBezTo>
                  <a:cubicBezTo>
                    <a:pt x="425663" y="963852"/>
                    <a:pt x="430159" y="959354"/>
                    <a:pt x="435847" y="958769"/>
                  </a:cubicBezTo>
                  <a:lnTo>
                    <a:pt x="456560" y="958769"/>
                  </a:lnTo>
                  <a:lnTo>
                    <a:pt x="2500341" y="4193"/>
                  </a:lnTo>
                  <a:lnTo>
                    <a:pt x="2280638" y="0"/>
                  </a:lnTo>
                  <a:cubicBezTo>
                    <a:pt x="2280689" y="724"/>
                    <a:pt x="2280689" y="1436"/>
                    <a:pt x="2280638" y="2160"/>
                  </a:cubicBezTo>
                  <a:cubicBezTo>
                    <a:pt x="2280333" y="2833"/>
                    <a:pt x="2279952" y="3481"/>
                    <a:pt x="2279495" y="4066"/>
                  </a:cubicBezTo>
                  <a:cubicBezTo>
                    <a:pt x="2279152" y="4752"/>
                    <a:pt x="2278720" y="5387"/>
                    <a:pt x="2278224" y="5972"/>
                  </a:cubicBezTo>
                  <a:cubicBezTo>
                    <a:pt x="2277449" y="6759"/>
                    <a:pt x="2276547" y="7408"/>
                    <a:pt x="2275556" y="7877"/>
                  </a:cubicBezTo>
                  <a:cubicBezTo>
                    <a:pt x="2275556" y="7877"/>
                    <a:pt x="2274920" y="8513"/>
                    <a:pt x="2274539" y="8640"/>
                  </a:cubicBezTo>
                  <a:lnTo>
                    <a:pt x="2274539" y="8640"/>
                  </a:lnTo>
                  <a:lnTo>
                    <a:pt x="0" y="1016453"/>
                  </a:lnTo>
                  <a:lnTo>
                    <a:pt x="9284947" y="1016453"/>
                  </a:lnTo>
                  <a:lnTo>
                    <a:pt x="9284947" y="982783"/>
                  </a:lnTo>
                  <a:lnTo>
                    <a:pt x="2542020" y="982783"/>
                  </a:lnTo>
                  <a:close/>
                </a:path>
              </a:pathLst>
            </a:custGeom>
            <a:solidFill>
              <a:schemeClr val="accent4"/>
            </a:solidFill>
            <a:ln w="1270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33CE7DFE-DB01-421B-97AD-AA1A76AFC3FB}"/>
                </a:ext>
              </a:extLst>
            </p:cNvPr>
            <p:cNvSpPr/>
            <p:nvPr/>
          </p:nvSpPr>
          <p:spPr>
            <a:xfrm>
              <a:off x="9801575" y="2245780"/>
              <a:ext cx="1270" cy="476589"/>
            </a:xfrm>
            <a:custGeom>
              <a:avLst/>
              <a:gdLst>
                <a:gd name="connsiteX0" fmla="*/ 1270 w 1270"/>
                <a:gd name="connsiteY0" fmla="*/ 476589 h 476589"/>
                <a:gd name="connsiteX1" fmla="*/ 1270 w 1270"/>
                <a:gd name="connsiteY1" fmla="*/ 0 h 476589"/>
                <a:gd name="connsiteX2" fmla="*/ 0 w 1270"/>
                <a:gd name="connsiteY2" fmla="*/ 0 h 476589"/>
                <a:gd name="connsiteX3" fmla="*/ 0 w 1270"/>
                <a:gd name="connsiteY3" fmla="*/ 476589 h 476589"/>
              </a:gdLst>
              <a:ahLst/>
              <a:cxnLst>
                <a:cxn ang="0">
                  <a:pos x="connsiteX0" y="connsiteY0"/>
                </a:cxn>
                <a:cxn ang="0">
                  <a:pos x="connsiteX1" y="connsiteY1"/>
                </a:cxn>
                <a:cxn ang="0">
                  <a:pos x="connsiteX2" y="connsiteY2"/>
                </a:cxn>
                <a:cxn ang="0">
                  <a:pos x="connsiteX3" y="connsiteY3"/>
                </a:cxn>
              </a:cxnLst>
              <a:rect l="l" t="t" r="r" b="b"/>
              <a:pathLst>
                <a:path w="1270" h="476589">
                  <a:moveTo>
                    <a:pt x="1270" y="476589"/>
                  </a:moveTo>
                  <a:lnTo>
                    <a:pt x="1270" y="0"/>
                  </a:lnTo>
                  <a:cubicBezTo>
                    <a:pt x="852" y="51"/>
                    <a:pt x="420" y="51"/>
                    <a:pt x="0" y="0"/>
                  </a:cubicBezTo>
                  <a:lnTo>
                    <a:pt x="0" y="476589"/>
                  </a:lnTo>
                  <a:close/>
                </a:path>
              </a:pathLst>
            </a:custGeom>
            <a:solidFill>
              <a:srgbClr val="F2494C"/>
            </a:solidFill>
            <a:ln w="12704"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493E1DE5-58CC-4FDF-8755-85728EB6A025}"/>
                </a:ext>
              </a:extLst>
            </p:cNvPr>
            <p:cNvSpPr/>
            <p:nvPr/>
          </p:nvSpPr>
          <p:spPr>
            <a:xfrm>
              <a:off x="9807039" y="2246161"/>
              <a:ext cx="543475" cy="1020010"/>
            </a:xfrm>
            <a:custGeom>
              <a:avLst/>
              <a:gdLst>
                <a:gd name="connsiteX0" fmla="*/ 11437 w 543475"/>
                <a:gd name="connsiteY0" fmla="*/ 476208 h 1020010"/>
                <a:gd name="connsiteX1" fmla="*/ 13089 w 543475"/>
                <a:gd name="connsiteY1" fmla="*/ 476208 h 1020010"/>
                <a:gd name="connsiteX2" fmla="*/ 15503 w 543475"/>
                <a:gd name="connsiteY2" fmla="*/ 476208 h 1020010"/>
                <a:gd name="connsiteX3" fmla="*/ 17536 w 543475"/>
                <a:gd name="connsiteY3" fmla="*/ 477352 h 1020010"/>
                <a:gd name="connsiteX4" fmla="*/ 19315 w 543475"/>
                <a:gd name="connsiteY4" fmla="*/ 478622 h 1020010"/>
                <a:gd name="connsiteX5" fmla="*/ 20967 w 543475"/>
                <a:gd name="connsiteY5" fmla="*/ 480655 h 1020010"/>
                <a:gd name="connsiteX6" fmla="*/ 21984 w 543475"/>
                <a:gd name="connsiteY6" fmla="*/ 481926 h 1020010"/>
                <a:gd name="connsiteX7" fmla="*/ 23635 w 543475"/>
                <a:gd name="connsiteY7" fmla="*/ 485356 h 1020010"/>
                <a:gd name="connsiteX8" fmla="*/ 24271 w 543475"/>
                <a:gd name="connsiteY8" fmla="*/ 487643 h 1020010"/>
                <a:gd name="connsiteX9" fmla="*/ 24271 w 543475"/>
                <a:gd name="connsiteY9" fmla="*/ 489930 h 1020010"/>
                <a:gd name="connsiteX10" fmla="*/ 24271 w 543475"/>
                <a:gd name="connsiteY10" fmla="*/ 1020011 h 1020010"/>
                <a:gd name="connsiteX11" fmla="*/ 543475 w 543475"/>
                <a:gd name="connsiteY11" fmla="*/ 1020011 h 1020010"/>
                <a:gd name="connsiteX12" fmla="*/ 543475 w 543475"/>
                <a:gd name="connsiteY12" fmla="*/ 0 h 1020010"/>
                <a:gd name="connsiteX13" fmla="*/ 0 w 543475"/>
                <a:gd name="connsiteY13" fmla="*/ 0 h 1020010"/>
                <a:gd name="connsiteX14" fmla="*/ 0 w 543475"/>
                <a:gd name="connsiteY14" fmla="*/ 476208 h 102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3475" h="1020010">
                  <a:moveTo>
                    <a:pt x="11437" y="476208"/>
                  </a:moveTo>
                  <a:lnTo>
                    <a:pt x="13089" y="476208"/>
                  </a:lnTo>
                  <a:lnTo>
                    <a:pt x="15503" y="476208"/>
                  </a:lnTo>
                  <a:cubicBezTo>
                    <a:pt x="16227" y="476513"/>
                    <a:pt x="16900" y="476894"/>
                    <a:pt x="17536" y="477352"/>
                  </a:cubicBezTo>
                  <a:cubicBezTo>
                    <a:pt x="18184" y="477707"/>
                    <a:pt x="18781" y="478127"/>
                    <a:pt x="19315" y="478622"/>
                  </a:cubicBezTo>
                  <a:cubicBezTo>
                    <a:pt x="19938" y="479245"/>
                    <a:pt x="20484" y="479918"/>
                    <a:pt x="20967" y="480655"/>
                  </a:cubicBezTo>
                  <a:cubicBezTo>
                    <a:pt x="21335" y="481049"/>
                    <a:pt x="21678" y="481481"/>
                    <a:pt x="21984" y="481926"/>
                  </a:cubicBezTo>
                  <a:lnTo>
                    <a:pt x="23635" y="485356"/>
                  </a:lnTo>
                  <a:cubicBezTo>
                    <a:pt x="23991" y="486068"/>
                    <a:pt x="24207" y="486843"/>
                    <a:pt x="24271" y="487643"/>
                  </a:cubicBezTo>
                  <a:cubicBezTo>
                    <a:pt x="24271" y="488406"/>
                    <a:pt x="24271" y="489168"/>
                    <a:pt x="24271" y="489930"/>
                  </a:cubicBezTo>
                  <a:lnTo>
                    <a:pt x="24271" y="1020011"/>
                  </a:lnTo>
                  <a:lnTo>
                    <a:pt x="543475" y="1020011"/>
                  </a:lnTo>
                  <a:lnTo>
                    <a:pt x="543475" y="0"/>
                  </a:lnTo>
                  <a:lnTo>
                    <a:pt x="0" y="0"/>
                  </a:lnTo>
                  <a:lnTo>
                    <a:pt x="0" y="476208"/>
                  </a:lnTo>
                  <a:close/>
                </a:path>
              </a:pathLst>
            </a:custGeom>
            <a:solidFill>
              <a:schemeClr val="tx2"/>
            </a:solidFill>
            <a:ln w="12704"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BF3E5FC8-C385-4AFF-AC21-8362775C7D47}"/>
                </a:ext>
              </a:extLst>
            </p:cNvPr>
            <p:cNvSpPr/>
            <p:nvPr/>
          </p:nvSpPr>
          <p:spPr>
            <a:xfrm>
              <a:off x="10354581" y="1942877"/>
              <a:ext cx="293529" cy="223746"/>
            </a:xfrm>
            <a:custGeom>
              <a:avLst/>
              <a:gdLst>
                <a:gd name="connsiteX0" fmla="*/ 127 w 293529"/>
                <a:gd name="connsiteY0" fmla="*/ 223493 h 223746"/>
                <a:gd name="connsiteX1" fmla="*/ 2033 w 293529"/>
                <a:gd name="connsiteY1" fmla="*/ 222857 h 223746"/>
                <a:gd name="connsiteX2" fmla="*/ 4447 w 293529"/>
                <a:gd name="connsiteY2" fmla="*/ 222857 h 223746"/>
                <a:gd name="connsiteX3" fmla="*/ 293530 w 293529"/>
                <a:gd name="connsiteY3" fmla="*/ 222857 h 223746"/>
                <a:gd name="connsiteX4" fmla="*/ 293530 w 293529"/>
                <a:gd name="connsiteY4" fmla="*/ 0 h 223746"/>
                <a:gd name="connsiteX5" fmla="*/ 0 w 293529"/>
                <a:gd name="connsiteY5" fmla="*/ 0 h 223746"/>
                <a:gd name="connsiteX6" fmla="*/ 0 w 293529"/>
                <a:gd name="connsiteY6" fmla="*/ 1779 h 223746"/>
                <a:gd name="connsiteX7" fmla="*/ 0 w 293529"/>
                <a:gd name="connsiteY7" fmla="*/ 223747 h 22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529" h="223746">
                  <a:moveTo>
                    <a:pt x="127" y="223493"/>
                  </a:moveTo>
                  <a:lnTo>
                    <a:pt x="2033" y="222857"/>
                  </a:lnTo>
                  <a:lnTo>
                    <a:pt x="4447" y="222857"/>
                  </a:lnTo>
                  <a:lnTo>
                    <a:pt x="293530" y="222857"/>
                  </a:lnTo>
                  <a:lnTo>
                    <a:pt x="293530" y="0"/>
                  </a:lnTo>
                  <a:lnTo>
                    <a:pt x="0" y="0"/>
                  </a:lnTo>
                  <a:lnTo>
                    <a:pt x="0" y="1779"/>
                  </a:lnTo>
                  <a:lnTo>
                    <a:pt x="0" y="223747"/>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B4232831-ACC1-462B-A138-359553D0F30B}"/>
                </a:ext>
              </a:extLst>
            </p:cNvPr>
            <p:cNvSpPr/>
            <p:nvPr/>
          </p:nvSpPr>
          <p:spPr>
            <a:xfrm>
              <a:off x="9467002" y="1907047"/>
              <a:ext cx="255027" cy="815322"/>
            </a:xfrm>
            <a:custGeom>
              <a:avLst/>
              <a:gdLst>
                <a:gd name="connsiteX0" fmla="*/ 8005 w 255027"/>
                <a:gd name="connsiteY0" fmla="*/ 332507 h 815322"/>
                <a:gd name="connsiteX1" fmla="*/ 6735 w 255027"/>
                <a:gd name="connsiteY1" fmla="*/ 334413 h 815322"/>
                <a:gd name="connsiteX2" fmla="*/ 5083 w 255027"/>
                <a:gd name="connsiteY2" fmla="*/ 336065 h 815322"/>
                <a:gd name="connsiteX3" fmla="*/ 4066 w 255027"/>
                <a:gd name="connsiteY3" fmla="*/ 336954 h 815322"/>
                <a:gd name="connsiteX4" fmla="*/ 3050 w 255027"/>
                <a:gd name="connsiteY4" fmla="*/ 336954 h 815322"/>
                <a:gd name="connsiteX5" fmla="*/ 1906 w 255027"/>
                <a:gd name="connsiteY5" fmla="*/ 336954 h 815322"/>
                <a:gd name="connsiteX6" fmla="*/ 0 w 255027"/>
                <a:gd name="connsiteY6" fmla="*/ 337589 h 815322"/>
                <a:gd name="connsiteX7" fmla="*/ 0 w 255027"/>
                <a:gd name="connsiteY7" fmla="*/ 815322 h 815322"/>
                <a:gd name="connsiteX8" fmla="*/ 255028 w 255027"/>
                <a:gd name="connsiteY8" fmla="*/ 815322 h 815322"/>
                <a:gd name="connsiteX9" fmla="*/ 255028 w 255027"/>
                <a:gd name="connsiteY9" fmla="*/ 0 h 815322"/>
                <a:gd name="connsiteX10" fmla="*/ 9657 w 255027"/>
                <a:gd name="connsiteY10" fmla="*/ 0 h 815322"/>
                <a:gd name="connsiteX11" fmla="*/ 9657 w 255027"/>
                <a:gd name="connsiteY11" fmla="*/ 327044 h 815322"/>
                <a:gd name="connsiteX12" fmla="*/ 9657 w 255027"/>
                <a:gd name="connsiteY12" fmla="*/ 328441 h 815322"/>
                <a:gd name="connsiteX13" fmla="*/ 9657 w 255027"/>
                <a:gd name="connsiteY13" fmla="*/ 330855 h 815322"/>
                <a:gd name="connsiteX14" fmla="*/ 8005 w 255027"/>
                <a:gd name="connsiteY14" fmla="*/ 332507 h 81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027" h="815322">
                  <a:moveTo>
                    <a:pt x="8005" y="332507"/>
                  </a:moveTo>
                  <a:lnTo>
                    <a:pt x="6735" y="334413"/>
                  </a:lnTo>
                  <a:lnTo>
                    <a:pt x="5083" y="336065"/>
                  </a:lnTo>
                  <a:lnTo>
                    <a:pt x="4066" y="336954"/>
                  </a:lnTo>
                  <a:lnTo>
                    <a:pt x="3050" y="336954"/>
                  </a:lnTo>
                  <a:lnTo>
                    <a:pt x="1906" y="336954"/>
                  </a:lnTo>
                  <a:lnTo>
                    <a:pt x="0" y="337589"/>
                  </a:lnTo>
                  <a:lnTo>
                    <a:pt x="0" y="815322"/>
                  </a:lnTo>
                  <a:lnTo>
                    <a:pt x="255028" y="815322"/>
                  </a:lnTo>
                  <a:lnTo>
                    <a:pt x="255028" y="0"/>
                  </a:lnTo>
                  <a:lnTo>
                    <a:pt x="9657" y="0"/>
                  </a:lnTo>
                  <a:lnTo>
                    <a:pt x="9657" y="327044"/>
                  </a:lnTo>
                  <a:cubicBezTo>
                    <a:pt x="9657" y="327044"/>
                    <a:pt x="9657" y="327933"/>
                    <a:pt x="9657" y="328441"/>
                  </a:cubicBezTo>
                  <a:cubicBezTo>
                    <a:pt x="9709" y="329242"/>
                    <a:pt x="9709" y="330055"/>
                    <a:pt x="9657" y="330855"/>
                  </a:cubicBezTo>
                  <a:cubicBezTo>
                    <a:pt x="9149" y="331453"/>
                    <a:pt x="8603" y="331999"/>
                    <a:pt x="8005" y="332507"/>
                  </a:cubicBezTo>
                  <a:close/>
                </a:path>
              </a:pathLst>
            </a:custGeom>
            <a:solidFill>
              <a:schemeClr val="accent5"/>
            </a:solidFill>
            <a:ln w="12704"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59A4AA7-C997-40AB-9D6E-D68F9E8D9FFB}"/>
                </a:ext>
              </a:extLst>
            </p:cNvPr>
            <p:cNvSpPr/>
            <p:nvPr/>
          </p:nvSpPr>
          <p:spPr>
            <a:xfrm>
              <a:off x="8184492" y="1795110"/>
              <a:ext cx="243591" cy="35067"/>
            </a:xfrm>
            <a:custGeom>
              <a:avLst/>
              <a:gdLst>
                <a:gd name="connsiteX0" fmla="*/ 57690 w 243591"/>
                <a:gd name="connsiteY0" fmla="*/ 35068 h 35067"/>
                <a:gd name="connsiteX1" fmla="*/ 243592 w 243591"/>
                <a:gd name="connsiteY1" fmla="*/ 35068 h 35067"/>
                <a:gd name="connsiteX2" fmla="*/ 243592 w 243591"/>
                <a:gd name="connsiteY2" fmla="*/ 0 h 35067"/>
                <a:gd name="connsiteX3" fmla="*/ 0 w 243591"/>
                <a:gd name="connsiteY3" fmla="*/ 0 h 35067"/>
                <a:gd name="connsiteX4" fmla="*/ 46381 w 243591"/>
                <a:gd name="connsiteY4" fmla="*/ 35068 h 35067"/>
                <a:gd name="connsiteX5" fmla="*/ 57690 w 243591"/>
                <a:gd name="connsiteY5" fmla="*/ 35068 h 3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591" h="35067">
                  <a:moveTo>
                    <a:pt x="57690" y="35068"/>
                  </a:moveTo>
                  <a:lnTo>
                    <a:pt x="243592" y="35068"/>
                  </a:lnTo>
                  <a:lnTo>
                    <a:pt x="243592" y="0"/>
                  </a:lnTo>
                  <a:lnTo>
                    <a:pt x="0" y="0"/>
                  </a:lnTo>
                  <a:lnTo>
                    <a:pt x="46381" y="35068"/>
                  </a:lnTo>
                  <a:lnTo>
                    <a:pt x="57690" y="35068"/>
                  </a:lnTo>
                  <a:close/>
                </a:path>
              </a:pathLst>
            </a:custGeom>
            <a:solidFill>
              <a:schemeClr val="accent4"/>
            </a:solidFill>
            <a:ln w="12704"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3D0424EB-BEC3-4DD4-BC1E-3EB7504FBD06}"/>
                </a:ext>
              </a:extLst>
            </p:cNvPr>
            <p:cNvSpPr/>
            <p:nvPr/>
          </p:nvSpPr>
          <p:spPr>
            <a:xfrm>
              <a:off x="8176741" y="1795110"/>
              <a:ext cx="47142" cy="35067"/>
            </a:xfrm>
            <a:custGeom>
              <a:avLst/>
              <a:gdLst>
                <a:gd name="connsiteX0" fmla="*/ 762 w 47142"/>
                <a:gd name="connsiteY0" fmla="*/ 0 h 35067"/>
                <a:gd name="connsiteX1" fmla="*/ 0 w 47142"/>
                <a:gd name="connsiteY1" fmla="*/ 0 h 35067"/>
                <a:gd name="connsiteX2" fmla="*/ 0 w 47142"/>
                <a:gd name="connsiteY2" fmla="*/ 35068 h 35067"/>
                <a:gd name="connsiteX3" fmla="*/ 47143 w 47142"/>
                <a:gd name="connsiteY3" fmla="*/ 35068 h 35067"/>
                <a:gd name="connsiteX4" fmla="*/ 762 w 47142"/>
                <a:gd name="connsiteY4" fmla="*/ 0 h 35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42" h="35067">
                  <a:moveTo>
                    <a:pt x="762" y="0"/>
                  </a:moveTo>
                  <a:lnTo>
                    <a:pt x="0" y="0"/>
                  </a:lnTo>
                  <a:lnTo>
                    <a:pt x="0" y="35068"/>
                  </a:lnTo>
                  <a:lnTo>
                    <a:pt x="47143" y="35068"/>
                  </a:lnTo>
                  <a:lnTo>
                    <a:pt x="762" y="0"/>
                  </a:lnTo>
                  <a:close/>
                </a:path>
              </a:pathLst>
            </a:custGeom>
            <a:solidFill>
              <a:srgbClr val="E8E7E3"/>
            </a:solidFill>
            <a:ln w="12704"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8C13BDC9-F44C-4D61-B19F-05AA0D0558B3}"/>
                </a:ext>
              </a:extLst>
            </p:cNvPr>
            <p:cNvSpPr/>
            <p:nvPr/>
          </p:nvSpPr>
          <p:spPr>
            <a:xfrm>
              <a:off x="8451592" y="1809340"/>
              <a:ext cx="23634" cy="20837"/>
            </a:xfrm>
            <a:custGeom>
              <a:avLst/>
              <a:gdLst>
                <a:gd name="connsiteX0" fmla="*/ 0 w 23634"/>
                <a:gd name="connsiteY0" fmla="*/ 0 h 20837"/>
                <a:gd name="connsiteX1" fmla="*/ 0 w 23634"/>
                <a:gd name="connsiteY1" fmla="*/ 20837 h 20837"/>
                <a:gd name="connsiteX2" fmla="*/ 23635 w 23634"/>
                <a:gd name="connsiteY2" fmla="*/ 20837 h 20837"/>
                <a:gd name="connsiteX3" fmla="*/ 0 w 23634"/>
                <a:gd name="connsiteY3" fmla="*/ 0 h 20837"/>
              </a:gdLst>
              <a:ahLst/>
              <a:cxnLst>
                <a:cxn ang="0">
                  <a:pos x="connsiteX0" y="connsiteY0"/>
                </a:cxn>
                <a:cxn ang="0">
                  <a:pos x="connsiteX1" y="connsiteY1"/>
                </a:cxn>
                <a:cxn ang="0">
                  <a:pos x="connsiteX2" y="connsiteY2"/>
                </a:cxn>
                <a:cxn ang="0">
                  <a:pos x="connsiteX3" y="connsiteY3"/>
                </a:cxn>
              </a:cxnLst>
              <a:rect l="l" t="t" r="r" b="b"/>
              <a:pathLst>
                <a:path w="23634" h="20837">
                  <a:moveTo>
                    <a:pt x="0" y="0"/>
                  </a:moveTo>
                  <a:lnTo>
                    <a:pt x="0" y="20837"/>
                  </a:lnTo>
                  <a:lnTo>
                    <a:pt x="23635" y="20837"/>
                  </a:lnTo>
                  <a:lnTo>
                    <a:pt x="0" y="0"/>
                  </a:lnTo>
                  <a:close/>
                </a:path>
              </a:pathLst>
            </a:custGeom>
            <a:solidFill>
              <a:srgbClr val="F9AA19"/>
            </a:solidFill>
            <a:ln w="12704"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6BEAE79-46C9-4EFD-833F-DC2626E2D1BF}"/>
                </a:ext>
              </a:extLst>
            </p:cNvPr>
            <p:cNvSpPr/>
            <p:nvPr/>
          </p:nvSpPr>
          <p:spPr>
            <a:xfrm>
              <a:off x="5727609" y="4799873"/>
              <a:ext cx="739542" cy="130487"/>
            </a:xfrm>
            <a:custGeom>
              <a:avLst/>
              <a:gdLst>
                <a:gd name="connsiteX0" fmla="*/ 461388 w 739542"/>
                <a:gd name="connsiteY0" fmla="*/ 129725 h 130487"/>
                <a:gd name="connsiteX1" fmla="*/ 461388 w 739542"/>
                <a:gd name="connsiteY1" fmla="*/ 127311 h 130487"/>
                <a:gd name="connsiteX2" fmla="*/ 462659 w 739542"/>
                <a:gd name="connsiteY2" fmla="*/ 125405 h 130487"/>
                <a:gd name="connsiteX3" fmla="*/ 463930 w 739542"/>
                <a:gd name="connsiteY3" fmla="*/ 123499 h 130487"/>
                <a:gd name="connsiteX4" fmla="*/ 466598 w 739542"/>
                <a:gd name="connsiteY4" fmla="*/ 121593 h 130487"/>
                <a:gd name="connsiteX5" fmla="*/ 467615 w 739542"/>
                <a:gd name="connsiteY5" fmla="*/ 120831 h 130487"/>
                <a:gd name="connsiteX6" fmla="*/ 467615 w 739542"/>
                <a:gd name="connsiteY6" fmla="*/ 120831 h 130487"/>
                <a:gd name="connsiteX7" fmla="*/ 667876 w 739542"/>
                <a:gd name="connsiteY7" fmla="*/ 31891 h 130487"/>
                <a:gd name="connsiteX8" fmla="*/ 739543 w 739542"/>
                <a:gd name="connsiteY8" fmla="*/ 0 h 130487"/>
                <a:gd name="connsiteX9" fmla="*/ 315386 w 739542"/>
                <a:gd name="connsiteY9" fmla="*/ 0 h 130487"/>
                <a:gd name="connsiteX10" fmla="*/ 308270 w 739542"/>
                <a:gd name="connsiteY10" fmla="*/ 9021 h 130487"/>
                <a:gd name="connsiteX11" fmla="*/ 257442 w 739542"/>
                <a:gd name="connsiteY11" fmla="*/ 28842 h 130487"/>
                <a:gd name="connsiteX12" fmla="*/ 0 w 739542"/>
                <a:gd name="connsiteY12" fmla="*/ 130487 h 13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9542" h="130487">
                  <a:moveTo>
                    <a:pt x="461388" y="129725"/>
                  </a:moveTo>
                  <a:cubicBezTo>
                    <a:pt x="461388" y="128962"/>
                    <a:pt x="461388" y="128073"/>
                    <a:pt x="461388" y="127311"/>
                  </a:cubicBezTo>
                  <a:cubicBezTo>
                    <a:pt x="461388" y="126548"/>
                    <a:pt x="462278" y="126040"/>
                    <a:pt x="462659" y="125405"/>
                  </a:cubicBezTo>
                  <a:cubicBezTo>
                    <a:pt x="463002" y="124719"/>
                    <a:pt x="463434" y="124083"/>
                    <a:pt x="463930" y="123499"/>
                  </a:cubicBezTo>
                  <a:cubicBezTo>
                    <a:pt x="464705" y="122724"/>
                    <a:pt x="465607" y="122076"/>
                    <a:pt x="466598" y="121593"/>
                  </a:cubicBezTo>
                  <a:lnTo>
                    <a:pt x="467615" y="120831"/>
                  </a:lnTo>
                  <a:lnTo>
                    <a:pt x="467615" y="120831"/>
                  </a:lnTo>
                  <a:lnTo>
                    <a:pt x="667876" y="31891"/>
                  </a:lnTo>
                  <a:lnTo>
                    <a:pt x="739543" y="0"/>
                  </a:lnTo>
                  <a:lnTo>
                    <a:pt x="315386" y="0"/>
                  </a:lnTo>
                  <a:cubicBezTo>
                    <a:pt x="314738" y="4040"/>
                    <a:pt x="312044" y="7446"/>
                    <a:pt x="308270" y="9021"/>
                  </a:cubicBezTo>
                  <a:lnTo>
                    <a:pt x="257442" y="28842"/>
                  </a:lnTo>
                  <a:lnTo>
                    <a:pt x="0" y="130487"/>
                  </a:lnTo>
                  <a:close/>
                </a:path>
              </a:pathLst>
            </a:custGeom>
            <a:solidFill>
              <a:srgbClr val="088A8F"/>
            </a:solidFill>
            <a:ln w="12704"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18FB508-A99A-4F83-880E-05E3EADFAB6A}"/>
                </a:ext>
              </a:extLst>
            </p:cNvPr>
            <p:cNvSpPr/>
            <p:nvPr/>
          </p:nvSpPr>
          <p:spPr>
            <a:xfrm>
              <a:off x="5701814" y="4935315"/>
              <a:ext cx="496459" cy="753445"/>
            </a:xfrm>
            <a:custGeom>
              <a:avLst/>
              <a:gdLst>
                <a:gd name="connsiteX0" fmla="*/ 0 w 496459"/>
                <a:gd name="connsiteY0" fmla="*/ 752048 h 753445"/>
                <a:gd name="connsiteX1" fmla="*/ 496459 w 496459"/>
                <a:gd name="connsiteY1" fmla="*/ 752048 h 753445"/>
                <a:gd name="connsiteX2" fmla="*/ 496459 w 496459"/>
                <a:gd name="connsiteY2" fmla="*/ 8131 h 753445"/>
                <a:gd name="connsiteX3" fmla="*/ 494553 w 496459"/>
                <a:gd name="connsiteY3" fmla="*/ 8131 h 753445"/>
                <a:gd name="connsiteX4" fmla="*/ 493410 w 496459"/>
                <a:gd name="connsiteY4" fmla="*/ 8131 h 753445"/>
                <a:gd name="connsiteX5" fmla="*/ 490868 w 496459"/>
                <a:gd name="connsiteY5" fmla="*/ 6353 h 753445"/>
                <a:gd name="connsiteX6" fmla="*/ 490106 w 496459"/>
                <a:gd name="connsiteY6" fmla="*/ 5590 h 753445"/>
                <a:gd name="connsiteX7" fmla="*/ 487819 w 496459"/>
                <a:gd name="connsiteY7" fmla="*/ 2287 h 753445"/>
                <a:gd name="connsiteX8" fmla="*/ 487819 w 496459"/>
                <a:gd name="connsiteY8" fmla="*/ 2287 h 753445"/>
                <a:gd name="connsiteX9" fmla="*/ 487819 w 496459"/>
                <a:gd name="connsiteY9" fmla="*/ 0 h 753445"/>
                <a:gd name="connsiteX10" fmla="*/ 487819 w 496459"/>
                <a:gd name="connsiteY10" fmla="*/ 0 h 753445"/>
                <a:gd name="connsiteX11" fmla="*/ 15502 w 496459"/>
                <a:gd name="connsiteY11" fmla="*/ 0 h 753445"/>
                <a:gd name="connsiteX12" fmla="*/ 0 w 496459"/>
                <a:gd name="connsiteY12" fmla="*/ 6098 h 753445"/>
                <a:gd name="connsiteX13" fmla="*/ 0 w 496459"/>
                <a:gd name="connsiteY13" fmla="*/ 753446 h 753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459" h="753445">
                  <a:moveTo>
                    <a:pt x="0" y="752048"/>
                  </a:moveTo>
                  <a:lnTo>
                    <a:pt x="496459" y="752048"/>
                  </a:lnTo>
                  <a:lnTo>
                    <a:pt x="496459" y="8131"/>
                  </a:lnTo>
                  <a:lnTo>
                    <a:pt x="494553" y="8131"/>
                  </a:lnTo>
                  <a:lnTo>
                    <a:pt x="493410" y="8131"/>
                  </a:lnTo>
                  <a:cubicBezTo>
                    <a:pt x="492482" y="7661"/>
                    <a:pt x="491631" y="7064"/>
                    <a:pt x="490868" y="6353"/>
                  </a:cubicBezTo>
                  <a:lnTo>
                    <a:pt x="490106" y="5590"/>
                  </a:lnTo>
                  <a:cubicBezTo>
                    <a:pt x="489127" y="4650"/>
                    <a:pt x="488352" y="3532"/>
                    <a:pt x="487819" y="2287"/>
                  </a:cubicBezTo>
                  <a:lnTo>
                    <a:pt x="487819" y="2287"/>
                  </a:lnTo>
                  <a:cubicBezTo>
                    <a:pt x="487704" y="1525"/>
                    <a:pt x="487704" y="762"/>
                    <a:pt x="487819" y="0"/>
                  </a:cubicBezTo>
                  <a:lnTo>
                    <a:pt x="487819" y="0"/>
                  </a:lnTo>
                  <a:lnTo>
                    <a:pt x="15502" y="0"/>
                  </a:lnTo>
                  <a:lnTo>
                    <a:pt x="0" y="6098"/>
                  </a:lnTo>
                  <a:lnTo>
                    <a:pt x="0" y="753446"/>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18B8610-599E-47A9-B9B2-0CEB2CF39A3E}"/>
                </a:ext>
              </a:extLst>
            </p:cNvPr>
            <p:cNvSpPr/>
            <p:nvPr/>
          </p:nvSpPr>
          <p:spPr>
            <a:xfrm>
              <a:off x="5479697" y="5679232"/>
              <a:ext cx="1447318" cy="111555"/>
            </a:xfrm>
            <a:custGeom>
              <a:avLst/>
              <a:gdLst>
                <a:gd name="connsiteX0" fmla="*/ 1447318 w 1447318"/>
                <a:gd name="connsiteY0" fmla="*/ 12452 h 111555"/>
                <a:gd name="connsiteX1" fmla="*/ 221736 w 1447318"/>
                <a:gd name="connsiteY1" fmla="*/ 12452 h 111555"/>
                <a:gd name="connsiteX2" fmla="*/ 210427 w 1447318"/>
                <a:gd name="connsiteY2" fmla="*/ 22235 h 111555"/>
                <a:gd name="connsiteX3" fmla="*/ 198609 w 1447318"/>
                <a:gd name="connsiteY3" fmla="*/ 10292 h 111555"/>
                <a:gd name="connsiteX4" fmla="*/ 198609 w 1447318"/>
                <a:gd name="connsiteY4" fmla="*/ 0 h 111555"/>
                <a:gd name="connsiteX5" fmla="*/ 115125 w 1447318"/>
                <a:gd name="connsiteY5" fmla="*/ 46757 h 111555"/>
                <a:gd name="connsiteX6" fmla="*/ 0 w 1447318"/>
                <a:gd name="connsiteY6" fmla="*/ 111556 h 111555"/>
                <a:gd name="connsiteX7" fmla="*/ 1447318 w 1447318"/>
                <a:gd name="connsiteY7" fmla="*/ 111556 h 111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318" h="111555">
                  <a:moveTo>
                    <a:pt x="1447318" y="12452"/>
                  </a:moveTo>
                  <a:lnTo>
                    <a:pt x="221736" y="12452"/>
                  </a:lnTo>
                  <a:cubicBezTo>
                    <a:pt x="220821" y="18017"/>
                    <a:pt x="216056" y="22121"/>
                    <a:pt x="210427" y="22235"/>
                  </a:cubicBezTo>
                  <a:cubicBezTo>
                    <a:pt x="203883" y="22171"/>
                    <a:pt x="198609" y="16835"/>
                    <a:pt x="198609" y="10292"/>
                  </a:cubicBezTo>
                  <a:lnTo>
                    <a:pt x="198609" y="0"/>
                  </a:lnTo>
                  <a:lnTo>
                    <a:pt x="115125" y="46757"/>
                  </a:lnTo>
                  <a:lnTo>
                    <a:pt x="0" y="111556"/>
                  </a:lnTo>
                  <a:lnTo>
                    <a:pt x="1447318" y="111556"/>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ADCE22DB-407A-45A6-8EE5-5A84E404C45E}"/>
                </a:ext>
              </a:extLst>
            </p:cNvPr>
            <p:cNvSpPr/>
            <p:nvPr/>
          </p:nvSpPr>
          <p:spPr>
            <a:xfrm>
              <a:off x="6202467" y="4943700"/>
              <a:ext cx="815784" cy="743662"/>
            </a:xfrm>
            <a:custGeom>
              <a:avLst/>
              <a:gdLst>
                <a:gd name="connsiteX0" fmla="*/ 805110 w 815784"/>
                <a:gd name="connsiteY0" fmla="*/ 12198 h 743662"/>
                <a:gd name="connsiteX1" fmla="*/ 805110 w 815784"/>
                <a:gd name="connsiteY1" fmla="*/ 9784 h 743662"/>
                <a:gd name="connsiteX2" fmla="*/ 806127 w 815784"/>
                <a:gd name="connsiteY2" fmla="*/ 7623 h 743662"/>
                <a:gd name="connsiteX3" fmla="*/ 807271 w 815784"/>
                <a:gd name="connsiteY3" fmla="*/ 5845 h 743662"/>
                <a:gd name="connsiteX4" fmla="*/ 809177 w 815784"/>
                <a:gd name="connsiteY4" fmla="*/ 4193 h 743662"/>
                <a:gd name="connsiteX5" fmla="*/ 810320 w 815784"/>
                <a:gd name="connsiteY5" fmla="*/ 3176 h 743662"/>
                <a:gd name="connsiteX6" fmla="*/ 815784 w 815784"/>
                <a:gd name="connsiteY6" fmla="*/ 0 h 743662"/>
                <a:gd name="connsiteX7" fmla="*/ 0 w 815784"/>
                <a:gd name="connsiteY7" fmla="*/ 0 h 743662"/>
                <a:gd name="connsiteX8" fmla="*/ 0 w 815784"/>
                <a:gd name="connsiteY8" fmla="*/ 743663 h 743662"/>
                <a:gd name="connsiteX9" fmla="*/ 724295 w 815784"/>
                <a:gd name="connsiteY9" fmla="*/ 743663 h 743662"/>
                <a:gd name="connsiteX10" fmla="*/ 724295 w 815784"/>
                <a:gd name="connsiteY10" fmla="*/ 655612 h 743662"/>
                <a:gd name="connsiteX11" fmla="*/ 724295 w 815784"/>
                <a:gd name="connsiteY11" fmla="*/ 654723 h 743662"/>
                <a:gd name="connsiteX12" fmla="*/ 724295 w 815784"/>
                <a:gd name="connsiteY12" fmla="*/ 652309 h 743662"/>
                <a:gd name="connsiteX13" fmla="*/ 725819 w 815784"/>
                <a:gd name="connsiteY13" fmla="*/ 650149 h 743662"/>
                <a:gd name="connsiteX14" fmla="*/ 727090 w 815784"/>
                <a:gd name="connsiteY14" fmla="*/ 648243 h 743662"/>
                <a:gd name="connsiteX15" fmla="*/ 728615 w 815784"/>
                <a:gd name="connsiteY15" fmla="*/ 646464 h 743662"/>
                <a:gd name="connsiteX16" fmla="*/ 728615 w 815784"/>
                <a:gd name="connsiteY16" fmla="*/ 645829 h 743662"/>
                <a:gd name="connsiteX17" fmla="*/ 804856 w 815784"/>
                <a:gd name="connsiteY17" fmla="*/ 588018 h 743662"/>
                <a:gd name="connsiteX18" fmla="*/ 804856 w 815784"/>
                <a:gd name="connsiteY18" fmla="*/ 13722 h 743662"/>
                <a:gd name="connsiteX19" fmla="*/ 805110 w 815784"/>
                <a:gd name="connsiteY19" fmla="*/ 12198 h 74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5784" h="743662">
                  <a:moveTo>
                    <a:pt x="805110" y="12198"/>
                  </a:moveTo>
                  <a:cubicBezTo>
                    <a:pt x="805034" y="11397"/>
                    <a:pt x="805034" y="10584"/>
                    <a:pt x="805110" y="9784"/>
                  </a:cubicBezTo>
                  <a:cubicBezTo>
                    <a:pt x="805403" y="9034"/>
                    <a:pt x="805733" y="8322"/>
                    <a:pt x="806127" y="7623"/>
                  </a:cubicBezTo>
                  <a:cubicBezTo>
                    <a:pt x="806432" y="6988"/>
                    <a:pt x="806813" y="6391"/>
                    <a:pt x="807271" y="5845"/>
                  </a:cubicBezTo>
                  <a:lnTo>
                    <a:pt x="809177" y="4193"/>
                  </a:lnTo>
                  <a:cubicBezTo>
                    <a:pt x="809177" y="4193"/>
                    <a:pt x="809177" y="3431"/>
                    <a:pt x="810320" y="3176"/>
                  </a:cubicBezTo>
                  <a:lnTo>
                    <a:pt x="815784" y="0"/>
                  </a:lnTo>
                  <a:lnTo>
                    <a:pt x="0" y="0"/>
                  </a:lnTo>
                  <a:lnTo>
                    <a:pt x="0" y="743663"/>
                  </a:lnTo>
                  <a:lnTo>
                    <a:pt x="724295" y="743663"/>
                  </a:lnTo>
                  <a:lnTo>
                    <a:pt x="724295" y="655612"/>
                  </a:lnTo>
                  <a:cubicBezTo>
                    <a:pt x="724295" y="655612"/>
                    <a:pt x="724295" y="654977"/>
                    <a:pt x="724295" y="654723"/>
                  </a:cubicBezTo>
                  <a:cubicBezTo>
                    <a:pt x="724193" y="653923"/>
                    <a:pt x="724193" y="653109"/>
                    <a:pt x="724295" y="652309"/>
                  </a:cubicBezTo>
                  <a:cubicBezTo>
                    <a:pt x="724701" y="651521"/>
                    <a:pt x="725209" y="650797"/>
                    <a:pt x="725819" y="650149"/>
                  </a:cubicBezTo>
                  <a:lnTo>
                    <a:pt x="727090" y="648243"/>
                  </a:lnTo>
                  <a:cubicBezTo>
                    <a:pt x="727535" y="647595"/>
                    <a:pt x="728043" y="646998"/>
                    <a:pt x="728615" y="646464"/>
                  </a:cubicBezTo>
                  <a:lnTo>
                    <a:pt x="728615" y="645829"/>
                  </a:lnTo>
                  <a:lnTo>
                    <a:pt x="804856" y="588018"/>
                  </a:lnTo>
                  <a:lnTo>
                    <a:pt x="804856" y="13722"/>
                  </a:lnTo>
                  <a:cubicBezTo>
                    <a:pt x="804869" y="13201"/>
                    <a:pt x="804958" y="12693"/>
                    <a:pt x="805110" y="12198"/>
                  </a:cubicBezTo>
                  <a:close/>
                </a:path>
              </a:pathLst>
            </a:custGeom>
            <a:solidFill>
              <a:schemeClr val="accent2"/>
            </a:solidFill>
            <a:ln w="12704"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8801A25C-1F73-4DB6-AC4F-4D23A0EA51B6}"/>
                </a:ext>
              </a:extLst>
            </p:cNvPr>
            <p:cNvSpPr/>
            <p:nvPr/>
          </p:nvSpPr>
          <p:spPr>
            <a:xfrm>
              <a:off x="10944690" y="6212234"/>
              <a:ext cx="701422" cy="123625"/>
            </a:xfrm>
            <a:custGeom>
              <a:avLst/>
              <a:gdLst>
                <a:gd name="connsiteX0" fmla="*/ 2542 w 701422"/>
                <a:gd name="connsiteY0" fmla="*/ 116638 h 123625"/>
                <a:gd name="connsiteX1" fmla="*/ 0 w 701422"/>
                <a:gd name="connsiteY1" fmla="*/ 123626 h 123625"/>
                <a:gd name="connsiteX2" fmla="*/ 701422 w 701422"/>
                <a:gd name="connsiteY2" fmla="*/ 123626 h 123625"/>
                <a:gd name="connsiteX3" fmla="*/ 701422 w 701422"/>
                <a:gd name="connsiteY3" fmla="*/ 1016 h 123625"/>
                <a:gd name="connsiteX4" fmla="*/ 701422 w 701422"/>
                <a:gd name="connsiteY4" fmla="*/ 0 h 123625"/>
                <a:gd name="connsiteX5" fmla="*/ 2542 w 701422"/>
                <a:gd name="connsiteY5" fmla="*/ 0 h 12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422" h="123625">
                  <a:moveTo>
                    <a:pt x="2542" y="116638"/>
                  </a:moveTo>
                  <a:cubicBezTo>
                    <a:pt x="2490" y="119192"/>
                    <a:pt x="1601" y="121644"/>
                    <a:pt x="0" y="123626"/>
                  </a:cubicBezTo>
                  <a:lnTo>
                    <a:pt x="701422" y="123626"/>
                  </a:lnTo>
                  <a:lnTo>
                    <a:pt x="701422" y="1016"/>
                  </a:lnTo>
                  <a:lnTo>
                    <a:pt x="701422" y="0"/>
                  </a:lnTo>
                  <a:lnTo>
                    <a:pt x="2542" y="0"/>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110D18BB-DFB4-4E00-8758-504E7233133F}"/>
                </a:ext>
              </a:extLst>
            </p:cNvPr>
            <p:cNvSpPr/>
            <p:nvPr/>
          </p:nvSpPr>
          <p:spPr>
            <a:xfrm>
              <a:off x="5462797" y="5601346"/>
              <a:ext cx="3048771" cy="734514"/>
            </a:xfrm>
            <a:custGeom>
              <a:avLst/>
              <a:gdLst>
                <a:gd name="connsiteX0" fmla="*/ 2978884 w 3048771"/>
                <a:gd name="connsiteY0" fmla="*/ 376469 h 734514"/>
                <a:gd name="connsiteX1" fmla="*/ 2978884 w 3048771"/>
                <a:gd name="connsiteY1" fmla="*/ 375707 h 734514"/>
                <a:gd name="connsiteX2" fmla="*/ 2978884 w 3048771"/>
                <a:gd name="connsiteY2" fmla="*/ 373292 h 734514"/>
                <a:gd name="connsiteX3" fmla="*/ 2979646 w 3048771"/>
                <a:gd name="connsiteY3" fmla="*/ 371006 h 734514"/>
                <a:gd name="connsiteX4" fmla="*/ 2979646 w 3048771"/>
                <a:gd name="connsiteY4" fmla="*/ 370243 h 734514"/>
                <a:gd name="connsiteX5" fmla="*/ 3040766 w 3048771"/>
                <a:gd name="connsiteY5" fmla="*/ 264913 h 734514"/>
                <a:gd name="connsiteX6" fmla="*/ 3048772 w 3048771"/>
                <a:gd name="connsiteY6" fmla="*/ 259450 h 734514"/>
                <a:gd name="connsiteX7" fmla="*/ 3048772 w 3048771"/>
                <a:gd name="connsiteY7" fmla="*/ 0 h 734514"/>
                <a:gd name="connsiteX8" fmla="*/ 1492682 w 3048771"/>
                <a:gd name="connsiteY8" fmla="*/ 0 h 734514"/>
                <a:gd name="connsiteX9" fmla="*/ 1487599 w 3048771"/>
                <a:gd name="connsiteY9" fmla="*/ 3939 h 734514"/>
                <a:gd name="connsiteX10" fmla="*/ 1487599 w 3048771"/>
                <a:gd name="connsiteY10" fmla="*/ 191474 h 734514"/>
                <a:gd name="connsiteX11" fmla="*/ 1476036 w 3048771"/>
                <a:gd name="connsiteY11" fmla="*/ 203545 h 734514"/>
                <a:gd name="connsiteX12" fmla="*/ 1475909 w 3048771"/>
                <a:gd name="connsiteY12" fmla="*/ 203545 h 734514"/>
                <a:gd name="connsiteX13" fmla="*/ 1464600 w 3048771"/>
                <a:gd name="connsiteY13" fmla="*/ 193634 h 734514"/>
                <a:gd name="connsiteX14" fmla="*/ 8895 w 3048771"/>
                <a:gd name="connsiteY14" fmla="*/ 193634 h 734514"/>
                <a:gd name="connsiteX15" fmla="*/ 0 w 3048771"/>
                <a:gd name="connsiteY15" fmla="*/ 198590 h 734514"/>
                <a:gd name="connsiteX16" fmla="*/ 0 w 3048771"/>
                <a:gd name="connsiteY16" fmla="*/ 734514 h 734514"/>
                <a:gd name="connsiteX17" fmla="*/ 2981298 w 3048771"/>
                <a:gd name="connsiteY17" fmla="*/ 734514 h 734514"/>
                <a:gd name="connsiteX18" fmla="*/ 2978884 w 3048771"/>
                <a:gd name="connsiteY18" fmla="*/ 727526 h 73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48771" h="734514">
                  <a:moveTo>
                    <a:pt x="2978884" y="376469"/>
                  </a:moveTo>
                  <a:cubicBezTo>
                    <a:pt x="2978884" y="376469"/>
                    <a:pt x="2978884" y="376469"/>
                    <a:pt x="2978884" y="375707"/>
                  </a:cubicBezTo>
                  <a:cubicBezTo>
                    <a:pt x="2978807" y="374906"/>
                    <a:pt x="2978807" y="374093"/>
                    <a:pt x="2978884" y="373292"/>
                  </a:cubicBezTo>
                  <a:cubicBezTo>
                    <a:pt x="2979074" y="372517"/>
                    <a:pt x="2979341" y="371742"/>
                    <a:pt x="2979646" y="371006"/>
                  </a:cubicBezTo>
                  <a:cubicBezTo>
                    <a:pt x="2979646" y="371006"/>
                    <a:pt x="2979646" y="371006"/>
                    <a:pt x="2979646" y="370243"/>
                  </a:cubicBezTo>
                  <a:lnTo>
                    <a:pt x="3040766" y="264913"/>
                  </a:lnTo>
                  <a:cubicBezTo>
                    <a:pt x="3042494" y="261991"/>
                    <a:pt x="3045430" y="259996"/>
                    <a:pt x="3048772" y="259450"/>
                  </a:cubicBezTo>
                  <a:lnTo>
                    <a:pt x="3048772" y="0"/>
                  </a:lnTo>
                  <a:lnTo>
                    <a:pt x="1492682" y="0"/>
                  </a:lnTo>
                  <a:lnTo>
                    <a:pt x="1487599" y="3939"/>
                  </a:lnTo>
                  <a:lnTo>
                    <a:pt x="1487599" y="191474"/>
                  </a:lnTo>
                  <a:cubicBezTo>
                    <a:pt x="1487739" y="198005"/>
                    <a:pt x="1482567" y="203405"/>
                    <a:pt x="1476036" y="203545"/>
                  </a:cubicBezTo>
                  <a:cubicBezTo>
                    <a:pt x="1475998" y="203545"/>
                    <a:pt x="1475947" y="203545"/>
                    <a:pt x="1475909" y="203545"/>
                  </a:cubicBezTo>
                  <a:cubicBezTo>
                    <a:pt x="1470229" y="203431"/>
                    <a:pt x="1465464" y="199250"/>
                    <a:pt x="1464600" y="193634"/>
                  </a:cubicBezTo>
                  <a:lnTo>
                    <a:pt x="8895" y="193634"/>
                  </a:lnTo>
                  <a:lnTo>
                    <a:pt x="0" y="198590"/>
                  </a:lnTo>
                  <a:lnTo>
                    <a:pt x="0" y="734514"/>
                  </a:lnTo>
                  <a:lnTo>
                    <a:pt x="2981298" y="734514"/>
                  </a:lnTo>
                  <a:cubicBezTo>
                    <a:pt x="2979824" y="732481"/>
                    <a:pt x="2978973" y="730042"/>
                    <a:pt x="2978884" y="727526"/>
                  </a:cubicBezTo>
                  <a:close/>
                </a:path>
              </a:pathLst>
            </a:custGeom>
            <a:solidFill>
              <a:schemeClr val="accent5"/>
            </a:solidFill>
            <a:ln w="12704"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EDAE1CAA-F004-4D0D-ACB9-72ACFBB1A392}"/>
                </a:ext>
              </a:extLst>
            </p:cNvPr>
            <p:cNvSpPr/>
            <p:nvPr/>
          </p:nvSpPr>
          <p:spPr>
            <a:xfrm>
              <a:off x="4404183" y="5687998"/>
              <a:ext cx="1173357" cy="647734"/>
            </a:xfrm>
            <a:custGeom>
              <a:avLst/>
              <a:gdLst>
                <a:gd name="connsiteX0" fmla="*/ 1035487 w 1173357"/>
                <a:gd name="connsiteY0" fmla="*/ 103297 h 647734"/>
                <a:gd name="connsiteX1" fmla="*/ 1035487 w 1173357"/>
                <a:gd name="connsiteY1" fmla="*/ 100883 h 647734"/>
                <a:gd name="connsiteX2" fmla="*/ 1036503 w 1173357"/>
                <a:gd name="connsiteY2" fmla="*/ 98850 h 647734"/>
                <a:gd name="connsiteX3" fmla="*/ 1037647 w 1173357"/>
                <a:gd name="connsiteY3" fmla="*/ 96944 h 647734"/>
                <a:gd name="connsiteX4" fmla="*/ 1039553 w 1173357"/>
                <a:gd name="connsiteY4" fmla="*/ 95292 h 647734"/>
                <a:gd name="connsiteX5" fmla="*/ 1040697 w 1173357"/>
                <a:gd name="connsiteY5" fmla="*/ 94276 h 647734"/>
                <a:gd name="connsiteX6" fmla="*/ 1173357 w 1173357"/>
                <a:gd name="connsiteY6" fmla="*/ 20202 h 647734"/>
                <a:gd name="connsiteX7" fmla="*/ 1173357 w 1173357"/>
                <a:gd name="connsiteY7" fmla="*/ 0 h 647734"/>
                <a:gd name="connsiteX8" fmla="*/ 1015283 w 1173357"/>
                <a:gd name="connsiteY8" fmla="*/ 87288 h 647734"/>
                <a:gd name="connsiteX9" fmla="*/ 0 w 1173357"/>
                <a:gd name="connsiteY9" fmla="*/ 647735 h 647734"/>
                <a:gd name="connsiteX10" fmla="*/ 1035106 w 1173357"/>
                <a:gd name="connsiteY10" fmla="*/ 647735 h 647734"/>
                <a:gd name="connsiteX11" fmla="*/ 1035106 w 1173357"/>
                <a:gd name="connsiteY11" fmla="*/ 104822 h 647734"/>
                <a:gd name="connsiteX12" fmla="*/ 1035487 w 1173357"/>
                <a:gd name="connsiteY12" fmla="*/ 103297 h 647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3357" h="647734">
                  <a:moveTo>
                    <a:pt x="1035487" y="103297"/>
                  </a:moveTo>
                  <a:cubicBezTo>
                    <a:pt x="1035360" y="102496"/>
                    <a:pt x="1035360" y="101683"/>
                    <a:pt x="1035487" y="100883"/>
                  </a:cubicBezTo>
                  <a:cubicBezTo>
                    <a:pt x="1035754" y="100171"/>
                    <a:pt x="1036084" y="99485"/>
                    <a:pt x="1036503" y="98850"/>
                  </a:cubicBezTo>
                  <a:cubicBezTo>
                    <a:pt x="1036834" y="98189"/>
                    <a:pt x="1037215" y="97554"/>
                    <a:pt x="1037647" y="96944"/>
                  </a:cubicBezTo>
                  <a:lnTo>
                    <a:pt x="1039553" y="95292"/>
                  </a:lnTo>
                  <a:lnTo>
                    <a:pt x="1040697" y="94276"/>
                  </a:lnTo>
                  <a:lnTo>
                    <a:pt x="1173357" y="20202"/>
                  </a:lnTo>
                  <a:lnTo>
                    <a:pt x="1173357" y="0"/>
                  </a:lnTo>
                  <a:lnTo>
                    <a:pt x="1015283" y="87288"/>
                  </a:lnTo>
                  <a:lnTo>
                    <a:pt x="0" y="647735"/>
                  </a:lnTo>
                  <a:lnTo>
                    <a:pt x="1035106" y="647735"/>
                  </a:lnTo>
                  <a:lnTo>
                    <a:pt x="1035106" y="104822"/>
                  </a:lnTo>
                  <a:cubicBezTo>
                    <a:pt x="1035169" y="104301"/>
                    <a:pt x="1035296" y="103793"/>
                    <a:pt x="1035487" y="103297"/>
                  </a:cubicBezTo>
                  <a:close/>
                </a:path>
              </a:pathLst>
            </a:custGeom>
            <a:solidFill>
              <a:schemeClr val="accent3"/>
            </a:solidFill>
            <a:ln w="12704"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67069A4F-8E59-49D4-880B-0F50BDD0FA38}"/>
                </a:ext>
              </a:extLst>
            </p:cNvPr>
            <p:cNvSpPr/>
            <p:nvPr/>
          </p:nvSpPr>
          <p:spPr>
            <a:xfrm>
              <a:off x="11619809" y="6113765"/>
              <a:ext cx="574225" cy="221078"/>
            </a:xfrm>
            <a:custGeom>
              <a:avLst/>
              <a:gdLst>
                <a:gd name="connsiteX0" fmla="*/ 48159 w 574225"/>
                <a:gd name="connsiteY0" fmla="*/ 90591 h 221078"/>
                <a:gd name="connsiteX1" fmla="*/ 48159 w 574225"/>
                <a:gd name="connsiteY1" fmla="*/ 90591 h 221078"/>
                <a:gd name="connsiteX2" fmla="*/ 48794 w 574225"/>
                <a:gd name="connsiteY2" fmla="*/ 93005 h 221078"/>
                <a:gd name="connsiteX3" fmla="*/ 48794 w 574225"/>
                <a:gd name="connsiteY3" fmla="*/ 95292 h 221078"/>
                <a:gd name="connsiteX4" fmla="*/ 48794 w 574225"/>
                <a:gd name="connsiteY4" fmla="*/ 95292 h 221078"/>
                <a:gd name="connsiteX5" fmla="*/ 48794 w 574225"/>
                <a:gd name="connsiteY5" fmla="*/ 221078 h 221078"/>
                <a:gd name="connsiteX6" fmla="*/ 574226 w 574225"/>
                <a:gd name="connsiteY6" fmla="*/ 221078 h 221078"/>
                <a:gd name="connsiteX7" fmla="*/ 574226 w 574225"/>
                <a:gd name="connsiteY7" fmla="*/ 0 h 221078"/>
                <a:gd name="connsiteX8" fmla="*/ 0 w 574225"/>
                <a:gd name="connsiteY8" fmla="*/ 0 h 22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225" h="221078">
                  <a:moveTo>
                    <a:pt x="48159" y="90591"/>
                  </a:moveTo>
                  <a:lnTo>
                    <a:pt x="48159" y="90591"/>
                  </a:lnTo>
                  <a:cubicBezTo>
                    <a:pt x="48451" y="91379"/>
                    <a:pt x="48655" y="92179"/>
                    <a:pt x="48794" y="93005"/>
                  </a:cubicBezTo>
                  <a:cubicBezTo>
                    <a:pt x="48909" y="93767"/>
                    <a:pt x="48909" y="94530"/>
                    <a:pt x="48794" y="95292"/>
                  </a:cubicBezTo>
                  <a:cubicBezTo>
                    <a:pt x="48794" y="95292"/>
                    <a:pt x="48794" y="95292"/>
                    <a:pt x="48794" y="95292"/>
                  </a:cubicBezTo>
                  <a:lnTo>
                    <a:pt x="48794" y="221078"/>
                  </a:lnTo>
                  <a:lnTo>
                    <a:pt x="574226" y="221078"/>
                  </a:lnTo>
                  <a:lnTo>
                    <a:pt x="574226" y="0"/>
                  </a:lnTo>
                  <a:lnTo>
                    <a:pt x="0" y="0"/>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E5115174-4595-4E26-A998-D185E2FB574F}"/>
                </a:ext>
              </a:extLst>
            </p:cNvPr>
            <p:cNvSpPr/>
            <p:nvPr/>
          </p:nvSpPr>
          <p:spPr>
            <a:xfrm>
              <a:off x="11612311" y="6102076"/>
              <a:ext cx="581723" cy="7369"/>
            </a:xfrm>
            <a:custGeom>
              <a:avLst/>
              <a:gdLst>
                <a:gd name="connsiteX0" fmla="*/ 3177 w 581723"/>
                <a:gd name="connsiteY0" fmla="*/ 3812 h 7369"/>
                <a:gd name="connsiteX1" fmla="*/ 5210 w 581723"/>
                <a:gd name="connsiteY1" fmla="*/ 7369 h 7369"/>
                <a:gd name="connsiteX2" fmla="*/ 581723 w 581723"/>
                <a:gd name="connsiteY2" fmla="*/ 7369 h 7369"/>
                <a:gd name="connsiteX3" fmla="*/ 581723 w 581723"/>
                <a:gd name="connsiteY3" fmla="*/ 0 h 7369"/>
                <a:gd name="connsiteX4" fmla="*/ 0 w 581723"/>
                <a:gd name="connsiteY4" fmla="*/ 0 h 7369"/>
                <a:gd name="connsiteX5" fmla="*/ 3177 w 581723"/>
                <a:gd name="connsiteY5" fmla="*/ 3812 h 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723" h="7369">
                  <a:moveTo>
                    <a:pt x="3177" y="3812"/>
                  </a:moveTo>
                  <a:lnTo>
                    <a:pt x="5210" y="7369"/>
                  </a:lnTo>
                  <a:lnTo>
                    <a:pt x="581723" y="7369"/>
                  </a:lnTo>
                  <a:lnTo>
                    <a:pt x="581723" y="0"/>
                  </a:lnTo>
                  <a:lnTo>
                    <a:pt x="0" y="0"/>
                  </a:lnTo>
                  <a:cubicBezTo>
                    <a:pt x="1322" y="1029"/>
                    <a:pt x="2402" y="2325"/>
                    <a:pt x="3177" y="3812"/>
                  </a:cubicBezTo>
                  <a:close/>
                </a:path>
              </a:pathLst>
            </a:custGeom>
            <a:solidFill>
              <a:srgbClr val="F4F5F3"/>
            </a:solidFill>
            <a:ln w="12704"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300177D-D70C-4D48-8238-39EFB9365705}"/>
                </a:ext>
              </a:extLst>
            </p:cNvPr>
            <p:cNvSpPr/>
            <p:nvPr/>
          </p:nvSpPr>
          <p:spPr>
            <a:xfrm>
              <a:off x="11387526" y="4862130"/>
              <a:ext cx="191493" cy="1225461"/>
            </a:xfrm>
            <a:custGeom>
              <a:avLst/>
              <a:gdLst>
                <a:gd name="connsiteX0" fmla="*/ 26303 w 191493"/>
                <a:gd name="connsiteY0" fmla="*/ 1109840 h 1225461"/>
                <a:gd name="connsiteX1" fmla="*/ 24271 w 191493"/>
                <a:gd name="connsiteY1" fmla="*/ 1107807 h 1225461"/>
                <a:gd name="connsiteX2" fmla="*/ 24271 w 191493"/>
                <a:gd name="connsiteY2" fmla="*/ 1107680 h 1225461"/>
                <a:gd name="connsiteX3" fmla="*/ 24271 w 191493"/>
                <a:gd name="connsiteY3" fmla="*/ 1103487 h 1225461"/>
                <a:gd name="connsiteX4" fmla="*/ 4829 w 191493"/>
                <a:gd name="connsiteY4" fmla="*/ 1064227 h 1225461"/>
                <a:gd name="connsiteX5" fmla="*/ 4829 w 191493"/>
                <a:gd name="connsiteY5" fmla="*/ 1139698 h 1225461"/>
                <a:gd name="connsiteX6" fmla="*/ 0 w 191493"/>
                <a:gd name="connsiteY6" fmla="*/ 1149227 h 1225461"/>
                <a:gd name="connsiteX7" fmla="*/ 36342 w 191493"/>
                <a:gd name="connsiteY7" fmla="*/ 1225461 h 1225461"/>
                <a:gd name="connsiteX8" fmla="*/ 191493 w 191493"/>
                <a:gd name="connsiteY8" fmla="*/ 1225461 h 1225461"/>
                <a:gd name="connsiteX9" fmla="*/ 131517 w 191493"/>
                <a:gd name="connsiteY9" fmla="*/ 1113143 h 1225461"/>
                <a:gd name="connsiteX10" fmla="*/ 131517 w 191493"/>
                <a:gd name="connsiteY10" fmla="*/ 1112508 h 1225461"/>
                <a:gd name="connsiteX11" fmla="*/ 131517 w 191493"/>
                <a:gd name="connsiteY11" fmla="*/ 1110221 h 1225461"/>
                <a:gd name="connsiteX12" fmla="*/ 131517 w 191493"/>
                <a:gd name="connsiteY12" fmla="*/ 1107934 h 1225461"/>
                <a:gd name="connsiteX13" fmla="*/ 131517 w 191493"/>
                <a:gd name="connsiteY13" fmla="*/ 1107299 h 1225461"/>
                <a:gd name="connsiteX14" fmla="*/ 131517 w 191493"/>
                <a:gd name="connsiteY14" fmla="*/ 0 h 1225461"/>
                <a:gd name="connsiteX15" fmla="*/ 29862 w 191493"/>
                <a:gd name="connsiteY15" fmla="*/ 0 h 1225461"/>
                <a:gd name="connsiteX16" fmla="*/ 29862 w 191493"/>
                <a:gd name="connsiteY16" fmla="*/ 1107680 h 1225461"/>
                <a:gd name="connsiteX17" fmla="*/ 28362 w 191493"/>
                <a:gd name="connsiteY17" fmla="*/ 1110348 h 1225461"/>
                <a:gd name="connsiteX18" fmla="*/ 26303 w 191493"/>
                <a:gd name="connsiteY18" fmla="*/ 1109840 h 122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493" h="1225461">
                  <a:moveTo>
                    <a:pt x="26303" y="1109840"/>
                  </a:moveTo>
                  <a:cubicBezTo>
                    <a:pt x="25185" y="1109840"/>
                    <a:pt x="24271" y="1108938"/>
                    <a:pt x="24271" y="1107807"/>
                  </a:cubicBezTo>
                  <a:cubicBezTo>
                    <a:pt x="24271" y="1107769"/>
                    <a:pt x="24271" y="1107718"/>
                    <a:pt x="24271" y="1107680"/>
                  </a:cubicBezTo>
                  <a:lnTo>
                    <a:pt x="24271" y="1103487"/>
                  </a:lnTo>
                  <a:lnTo>
                    <a:pt x="4829" y="1064227"/>
                  </a:lnTo>
                  <a:lnTo>
                    <a:pt x="4829" y="1139698"/>
                  </a:lnTo>
                  <a:cubicBezTo>
                    <a:pt x="4829" y="1143459"/>
                    <a:pt x="3037" y="1147004"/>
                    <a:pt x="0" y="1149227"/>
                  </a:cubicBezTo>
                  <a:lnTo>
                    <a:pt x="36342" y="1225461"/>
                  </a:lnTo>
                  <a:lnTo>
                    <a:pt x="191493" y="1225461"/>
                  </a:lnTo>
                  <a:lnTo>
                    <a:pt x="131517" y="1113143"/>
                  </a:lnTo>
                  <a:lnTo>
                    <a:pt x="131517" y="1112508"/>
                  </a:lnTo>
                  <a:cubicBezTo>
                    <a:pt x="131454" y="1111746"/>
                    <a:pt x="131454" y="1110983"/>
                    <a:pt x="131517" y="1110221"/>
                  </a:cubicBezTo>
                  <a:cubicBezTo>
                    <a:pt x="131402" y="1109459"/>
                    <a:pt x="131402" y="1108696"/>
                    <a:pt x="131517" y="1107934"/>
                  </a:cubicBezTo>
                  <a:cubicBezTo>
                    <a:pt x="131517" y="1107934"/>
                    <a:pt x="131517" y="1107934"/>
                    <a:pt x="131517" y="1107299"/>
                  </a:cubicBezTo>
                  <a:lnTo>
                    <a:pt x="131517" y="0"/>
                  </a:lnTo>
                  <a:lnTo>
                    <a:pt x="29862" y="0"/>
                  </a:lnTo>
                  <a:lnTo>
                    <a:pt x="29862" y="1107680"/>
                  </a:lnTo>
                  <a:cubicBezTo>
                    <a:pt x="30179" y="1108823"/>
                    <a:pt x="29518" y="1110017"/>
                    <a:pt x="28362" y="1110348"/>
                  </a:cubicBezTo>
                  <a:cubicBezTo>
                    <a:pt x="27637" y="1110551"/>
                    <a:pt x="26863" y="1110361"/>
                    <a:pt x="26303" y="1109840"/>
                  </a:cubicBezTo>
                  <a:close/>
                </a:path>
              </a:pathLst>
            </a:custGeom>
            <a:solidFill>
              <a:schemeClr val="bg1">
                <a:lumMod val="95000"/>
              </a:schemeClr>
            </a:solidFill>
            <a:ln w="12704"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412A1DBB-65D0-474F-B22B-35AA3048A473}"/>
                </a:ext>
              </a:extLst>
            </p:cNvPr>
            <p:cNvSpPr/>
            <p:nvPr/>
          </p:nvSpPr>
          <p:spPr>
            <a:xfrm>
              <a:off x="11541280" y="4862003"/>
              <a:ext cx="652754" cy="1216059"/>
            </a:xfrm>
            <a:custGeom>
              <a:avLst/>
              <a:gdLst>
                <a:gd name="connsiteX0" fmla="*/ 0 w 652754"/>
                <a:gd name="connsiteY0" fmla="*/ 1104758 h 1216059"/>
                <a:gd name="connsiteX1" fmla="*/ 59468 w 652754"/>
                <a:gd name="connsiteY1" fmla="*/ 1216059 h 1216059"/>
                <a:gd name="connsiteX2" fmla="*/ 652754 w 652754"/>
                <a:gd name="connsiteY2" fmla="*/ 1216059 h 1216059"/>
                <a:gd name="connsiteX3" fmla="*/ 652754 w 652754"/>
                <a:gd name="connsiteY3" fmla="*/ 0 h 1216059"/>
                <a:gd name="connsiteX4" fmla="*/ 0 w 652754"/>
                <a:gd name="connsiteY4" fmla="*/ 0 h 1216059"/>
                <a:gd name="connsiteX5" fmla="*/ 0 w 652754"/>
                <a:gd name="connsiteY5" fmla="*/ 1104758 h 121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754" h="1216059">
                  <a:moveTo>
                    <a:pt x="0" y="1104758"/>
                  </a:moveTo>
                  <a:lnTo>
                    <a:pt x="59468" y="1216059"/>
                  </a:lnTo>
                  <a:lnTo>
                    <a:pt x="652754" y="1216059"/>
                  </a:lnTo>
                  <a:lnTo>
                    <a:pt x="652754" y="0"/>
                  </a:lnTo>
                  <a:lnTo>
                    <a:pt x="0" y="0"/>
                  </a:lnTo>
                  <a:lnTo>
                    <a:pt x="0" y="1104758"/>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07C556FA-B7B1-4DA2-A3E2-590F20260C9C}"/>
                </a:ext>
              </a:extLst>
            </p:cNvPr>
            <p:cNvSpPr/>
            <p:nvPr/>
          </p:nvSpPr>
          <p:spPr>
            <a:xfrm>
              <a:off x="11232248" y="4619071"/>
              <a:ext cx="177896" cy="1346546"/>
            </a:xfrm>
            <a:custGeom>
              <a:avLst/>
              <a:gdLst>
                <a:gd name="connsiteX0" fmla="*/ 157312 w 177896"/>
                <a:gd name="connsiteY0" fmla="*/ 252335 h 1346546"/>
                <a:gd name="connsiteX1" fmla="*/ 157312 w 177896"/>
                <a:gd name="connsiteY1" fmla="*/ 253732 h 1346546"/>
                <a:gd name="connsiteX2" fmla="*/ 158455 w 177896"/>
                <a:gd name="connsiteY2" fmla="*/ 256019 h 1346546"/>
                <a:gd name="connsiteX3" fmla="*/ 158455 w 177896"/>
                <a:gd name="connsiteY3" fmla="*/ 258433 h 1346546"/>
                <a:gd name="connsiteX4" fmla="*/ 158455 w 177896"/>
                <a:gd name="connsiteY4" fmla="*/ 259958 h 1346546"/>
                <a:gd name="connsiteX5" fmla="*/ 158455 w 177896"/>
                <a:gd name="connsiteY5" fmla="*/ 1307286 h 1346546"/>
                <a:gd name="connsiteX6" fmla="*/ 177897 w 177896"/>
                <a:gd name="connsiteY6" fmla="*/ 1346546 h 1346546"/>
                <a:gd name="connsiteX7" fmla="*/ 177897 w 177896"/>
                <a:gd name="connsiteY7" fmla="*/ 212439 h 1346546"/>
                <a:gd name="connsiteX8" fmla="*/ 0 w 177896"/>
                <a:gd name="connsiteY8" fmla="*/ 0 h 1346546"/>
                <a:gd name="connsiteX9" fmla="*/ 0 w 177896"/>
                <a:gd name="connsiteY9" fmla="*/ 56286 h 134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896" h="1346546">
                  <a:moveTo>
                    <a:pt x="157312" y="252335"/>
                  </a:moveTo>
                  <a:cubicBezTo>
                    <a:pt x="157286" y="252805"/>
                    <a:pt x="157286" y="253262"/>
                    <a:pt x="157312" y="253732"/>
                  </a:cubicBezTo>
                  <a:cubicBezTo>
                    <a:pt x="157820" y="254431"/>
                    <a:pt x="158201" y="255193"/>
                    <a:pt x="158455" y="256019"/>
                  </a:cubicBezTo>
                  <a:cubicBezTo>
                    <a:pt x="158531" y="256820"/>
                    <a:pt x="158531" y="257633"/>
                    <a:pt x="158455" y="258433"/>
                  </a:cubicBezTo>
                  <a:cubicBezTo>
                    <a:pt x="158519" y="258942"/>
                    <a:pt x="158519" y="259450"/>
                    <a:pt x="158455" y="259958"/>
                  </a:cubicBezTo>
                  <a:lnTo>
                    <a:pt x="158455" y="1307286"/>
                  </a:lnTo>
                  <a:lnTo>
                    <a:pt x="177897" y="1346546"/>
                  </a:lnTo>
                  <a:lnTo>
                    <a:pt x="177897" y="212439"/>
                  </a:lnTo>
                  <a:lnTo>
                    <a:pt x="0" y="0"/>
                  </a:lnTo>
                  <a:lnTo>
                    <a:pt x="0" y="56286"/>
                  </a:lnTo>
                  <a:close/>
                </a:path>
              </a:pathLst>
            </a:custGeom>
            <a:solidFill>
              <a:srgbClr val="F4F5F3"/>
            </a:solidFill>
            <a:ln w="12704"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E9A21DF-B438-4FAA-9E40-F83CE9EC93C3}"/>
                </a:ext>
              </a:extLst>
            </p:cNvPr>
            <p:cNvSpPr/>
            <p:nvPr/>
          </p:nvSpPr>
          <p:spPr>
            <a:xfrm>
              <a:off x="11415736" y="4832399"/>
              <a:ext cx="778298" cy="25411"/>
            </a:xfrm>
            <a:custGeom>
              <a:avLst/>
              <a:gdLst>
                <a:gd name="connsiteX0" fmla="*/ 0 w 778298"/>
                <a:gd name="connsiteY0" fmla="*/ 25411 h 25411"/>
                <a:gd name="connsiteX1" fmla="*/ 102544 w 778298"/>
                <a:gd name="connsiteY1" fmla="*/ 25411 h 25411"/>
                <a:gd name="connsiteX2" fmla="*/ 115557 w 778298"/>
                <a:gd name="connsiteY2" fmla="*/ 15806 h 25411"/>
                <a:gd name="connsiteX3" fmla="*/ 125163 w 778298"/>
                <a:gd name="connsiteY3" fmla="*/ 25411 h 25411"/>
                <a:gd name="connsiteX4" fmla="*/ 778299 w 778298"/>
                <a:gd name="connsiteY4" fmla="*/ 25411 h 25411"/>
                <a:gd name="connsiteX5" fmla="*/ 778299 w 778298"/>
                <a:gd name="connsiteY5" fmla="*/ 0 h 25411"/>
                <a:gd name="connsiteX6" fmla="*/ 0 w 778298"/>
                <a:gd name="connsiteY6" fmla="*/ 0 h 2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8298" h="25411">
                  <a:moveTo>
                    <a:pt x="0" y="25411"/>
                  </a:moveTo>
                  <a:lnTo>
                    <a:pt x="102544" y="25411"/>
                  </a:lnTo>
                  <a:cubicBezTo>
                    <a:pt x="103485" y="19160"/>
                    <a:pt x="109305" y="14865"/>
                    <a:pt x="115557" y="15806"/>
                  </a:cubicBezTo>
                  <a:cubicBezTo>
                    <a:pt x="120525" y="16555"/>
                    <a:pt x="124413" y="20443"/>
                    <a:pt x="125163" y="25411"/>
                  </a:cubicBezTo>
                  <a:lnTo>
                    <a:pt x="778299" y="25411"/>
                  </a:lnTo>
                  <a:lnTo>
                    <a:pt x="778299" y="0"/>
                  </a:lnTo>
                  <a:lnTo>
                    <a:pt x="0" y="0"/>
                  </a:lnTo>
                  <a:close/>
                </a:path>
              </a:pathLst>
            </a:custGeom>
            <a:solidFill>
              <a:srgbClr val="F9AA19"/>
            </a:solidFill>
            <a:ln w="12704"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076C4638-FA5F-4255-8BFF-5B5A048E4DA2}"/>
                </a:ext>
              </a:extLst>
            </p:cNvPr>
            <p:cNvSpPr/>
            <p:nvPr/>
          </p:nvSpPr>
          <p:spPr>
            <a:xfrm>
              <a:off x="11085229" y="4590102"/>
              <a:ext cx="124654" cy="55142"/>
            </a:xfrm>
            <a:custGeom>
              <a:avLst/>
              <a:gdLst>
                <a:gd name="connsiteX0" fmla="*/ 0 w 124654"/>
                <a:gd name="connsiteY0" fmla="*/ 21091 h 55142"/>
                <a:gd name="connsiteX1" fmla="*/ 72810 w 124654"/>
                <a:gd name="connsiteY1" fmla="*/ 21091 h 55142"/>
                <a:gd name="connsiteX2" fmla="*/ 76877 w 124654"/>
                <a:gd name="connsiteY2" fmla="*/ 13976 h 55142"/>
                <a:gd name="connsiteX3" fmla="*/ 93167 w 124654"/>
                <a:gd name="connsiteY3" fmla="*/ 15463 h 55142"/>
                <a:gd name="connsiteX4" fmla="*/ 93396 w 124654"/>
                <a:gd name="connsiteY4" fmla="*/ 15755 h 55142"/>
                <a:gd name="connsiteX5" fmla="*/ 124655 w 124654"/>
                <a:gd name="connsiteY5" fmla="*/ 55143 h 55142"/>
                <a:gd name="connsiteX6" fmla="*/ 124655 w 124654"/>
                <a:gd name="connsiteY6" fmla="*/ 0 h 55142"/>
                <a:gd name="connsiteX7" fmla="*/ 0 w 124654"/>
                <a:gd name="connsiteY7" fmla="*/ 0 h 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654" h="55142">
                  <a:moveTo>
                    <a:pt x="0" y="21091"/>
                  </a:moveTo>
                  <a:lnTo>
                    <a:pt x="72810" y="21091"/>
                  </a:lnTo>
                  <a:cubicBezTo>
                    <a:pt x="73280" y="18309"/>
                    <a:pt x="74729" y="15793"/>
                    <a:pt x="76877" y="13976"/>
                  </a:cubicBezTo>
                  <a:cubicBezTo>
                    <a:pt x="81781" y="9885"/>
                    <a:pt x="89076" y="10558"/>
                    <a:pt x="93167" y="15463"/>
                  </a:cubicBezTo>
                  <a:cubicBezTo>
                    <a:pt x="93244" y="15565"/>
                    <a:pt x="93320" y="15653"/>
                    <a:pt x="93396" y="15755"/>
                  </a:cubicBezTo>
                  <a:lnTo>
                    <a:pt x="124655" y="55143"/>
                  </a:lnTo>
                  <a:lnTo>
                    <a:pt x="124655" y="0"/>
                  </a:lnTo>
                  <a:lnTo>
                    <a:pt x="0" y="0"/>
                  </a:lnTo>
                  <a:close/>
                </a:path>
              </a:pathLst>
            </a:custGeom>
            <a:solidFill>
              <a:srgbClr val="E8E7E3"/>
            </a:solidFill>
            <a:ln w="12704"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11F1AED-CEED-4F46-8FB6-260E1D0A1EE4}"/>
                </a:ext>
              </a:extLst>
            </p:cNvPr>
            <p:cNvSpPr/>
            <p:nvPr/>
          </p:nvSpPr>
          <p:spPr>
            <a:xfrm>
              <a:off x="11954763" y="4619706"/>
              <a:ext cx="60612" cy="47392"/>
            </a:xfrm>
            <a:custGeom>
              <a:avLst/>
              <a:gdLst>
                <a:gd name="connsiteX0" fmla="*/ 4574 w 60612"/>
                <a:gd name="connsiteY0" fmla="*/ 0 h 47392"/>
                <a:gd name="connsiteX1" fmla="*/ 0 w 60612"/>
                <a:gd name="connsiteY1" fmla="*/ 2668 h 47392"/>
                <a:gd name="connsiteX2" fmla="*/ 3304 w 60612"/>
                <a:gd name="connsiteY2" fmla="*/ 5209 h 47392"/>
                <a:gd name="connsiteX3" fmla="*/ 59468 w 60612"/>
                <a:gd name="connsiteY3" fmla="*/ 47392 h 47392"/>
                <a:gd name="connsiteX4" fmla="*/ 60612 w 60612"/>
                <a:gd name="connsiteY4" fmla="*/ 41421 h 47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12" h="47392">
                  <a:moveTo>
                    <a:pt x="4574" y="0"/>
                  </a:moveTo>
                  <a:cubicBezTo>
                    <a:pt x="3253" y="1195"/>
                    <a:pt x="1690" y="2109"/>
                    <a:pt x="0" y="2668"/>
                  </a:cubicBezTo>
                  <a:lnTo>
                    <a:pt x="3304" y="5209"/>
                  </a:lnTo>
                  <a:lnTo>
                    <a:pt x="59468" y="47392"/>
                  </a:lnTo>
                  <a:cubicBezTo>
                    <a:pt x="59367" y="45334"/>
                    <a:pt x="59748" y="43288"/>
                    <a:pt x="60612" y="41421"/>
                  </a:cubicBezTo>
                  <a:close/>
                </a:path>
              </a:pathLst>
            </a:custGeom>
            <a:solidFill>
              <a:srgbClr val="9FD1D0"/>
            </a:solidFill>
            <a:ln w="12704"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38188F6-F9A2-4EE6-A3EB-0E67B0106C28}"/>
                </a:ext>
              </a:extLst>
            </p:cNvPr>
            <p:cNvSpPr/>
            <p:nvPr/>
          </p:nvSpPr>
          <p:spPr>
            <a:xfrm>
              <a:off x="11961624" y="4596709"/>
              <a:ext cx="83923" cy="67340"/>
            </a:xfrm>
            <a:custGeom>
              <a:avLst/>
              <a:gdLst>
                <a:gd name="connsiteX0" fmla="*/ 44474 w 83923"/>
                <a:gd name="connsiteY0" fmla="*/ 38498 h 67340"/>
                <a:gd name="connsiteX1" fmla="*/ 32784 w 83923"/>
                <a:gd name="connsiteY1" fmla="*/ 26428 h 67340"/>
                <a:gd name="connsiteX2" fmla="*/ 32784 w 83923"/>
                <a:gd name="connsiteY2" fmla="*/ 20584 h 67340"/>
                <a:gd name="connsiteX3" fmla="*/ 4321 w 83923"/>
                <a:gd name="connsiteY3" fmla="*/ 0 h 67340"/>
                <a:gd name="connsiteX4" fmla="*/ 1271 w 83923"/>
                <a:gd name="connsiteY4" fmla="*/ 2160 h 67340"/>
                <a:gd name="connsiteX5" fmla="*/ 1271 w 83923"/>
                <a:gd name="connsiteY5" fmla="*/ 14866 h 67340"/>
                <a:gd name="connsiteX6" fmla="*/ 0 w 83923"/>
                <a:gd name="connsiteY6" fmla="*/ 20075 h 67340"/>
                <a:gd name="connsiteX7" fmla="*/ 56165 w 83923"/>
                <a:gd name="connsiteY7" fmla="*/ 61495 h 67340"/>
                <a:gd name="connsiteX8" fmla="*/ 71032 w 83923"/>
                <a:gd name="connsiteY8" fmla="*/ 60225 h 67340"/>
                <a:gd name="connsiteX9" fmla="*/ 80689 w 83923"/>
                <a:gd name="connsiteY9" fmla="*/ 67340 h 67340"/>
                <a:gd name="connsiteX10" fmla="*/ 80689 w 83923"/>
                <a:gd name="connsiteY10" fmla="*/ 67340 h 67340"/>
                <a:gd name="connsiteX11" fmla="*/ 80689 w 83923"/>
                <a:gd name="connsiteY11" fmla="*/ 67340 h 67340"/>
                <a:gd name="connsiteX12" fmla="*/ 83866 w 83923"/>
                <a:gd name="connsiteY12" fmla="*/ 67340 h 67340"/>
                <a:gd name="connsiteX13" fmla="*/ 83866 w 83923"/>
                <a:gd name="connsiteY13" fmla="*/ 66705 h 67340"/>
                <a:gd name="connsiteX14" fmla="*/ 83866 w 83923"/>
                <a:gd name="connsiteY14" fmla="*/ 64291 h 67340"/>
                <a:gd name="connsiteX15" fmla="*/ 83866 w 83923"/>
                <a:gd name="connsiteY15" fmla="*/ 63274 h 67340"/>
                <a:gd name="connsiteX16" fmla="*/ 83866 w 83923"/>
                <a:gd name="connsiteY16" fmla="*/ 56922 h 67340"/>
                <a:gd name="connsiteX17" fmla="*/ 52861 w 83923"/>
                <a:gd name="connsiteY17" fmla="*/ 34559 h 67340"/>
                <a:gd name="connsiteX18" fmla="*/ 44474 w 83923"/>
                <a:gd name="connsiteY18" fmla="*/ 38498 h 6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923" h="67340">
                  <a:moveTo>
                    <a:pt x="44474" y="38498"/>
                  </a:moveTo>
                  <a:cubicBezTo>
                    <a:pt x="37930" y="38359"/>
                    <a:pt x="32708" y="32971"/>
                    <a:pt x="32784" y="26428"/>
                  </a:cubicBezTo>
                  <a:lnTo>
                    <a:pt x="32784" y="20584"/>
                  </a:lnTo>
                  <a:lnTo>
                    <a:pt x="4321" y="0"/>
                  </a:lnTo>
                  <a:cubicBezTo>
                    <a:pt x="3419" y="864"/>
                    <a:pt x="2389" y="1588"/>
                    <a:pt x="1271" y="2160"/>
                  </a:cubicBezTo>
                  <a:lnTo>
                    <a:pt x="1271" y="14866"/>
                  </a:lnTo>
                  <a:cubicBezTo>
                    <a:pt x="1220" y="16670"/>
                    <a:pt x="788" y="18449"/>
                    <a:pt x="0" y="20075"/>
                  </a:cubicBezTo>
                  <a:lnTo>
                    <a:pt x="56165" y="61495"/>
                  </a:lnTo>
                  <a:cubicBezTo>
                    <a:pt x="60129" y="57455"/>
                    <a:pt x="66445" y="56909"/>
                    <a:pt x="71032" y="60225"/>
                  </a:cubicBezTo>
                  <a:lnTo>
                    <a:pt x="80689" y="67340"/>
                  </a:lnTo>
                  <a:lnTo>
                    <a:pt x="80689" y="67340"/>
                  </a:lnTo>
                  <a:lnTo>
                    <a:pt x="80689" y="67340"/>
                  </a:lnTo>
                  <a:lnTo>
                    <a:pt x="83866" y="67340"/>
                  </a:lnTo>
                  <a:cubicBezTo>
                    <a:pt x="83942" y="67137"/>
                    <a:pt x="83942" y="66908"/>
                    <a:pt x="83866" y="66705"/>
                  </a:cubicBezTo>
                  <a:cubicBezTo>
                    <a:pt x="83803" y="65904"/>
                    <a:pt x="83803" y="65091"/>
                    <a:pt x="83866" y="64291"/>
                  </a:cubicBezTo>
                  <a:cubicBezTo>
                    <a:pt x="83866" y="64291"/>
                    <a:pt x="83866" y="63656"/>
                    <a:pt x="83866" y="63274"/>
                  </a:cubicBezTo>
                  <a:lnTo>
                    <a:pt x="83866" y="56922"/>
                  </a:lnTo>
                  <a:lnTo>
                    <a:pt x="52861" y="34559"/>
                  </a:lnTo>
                  <a:cubicBezTo>
                    <a:pt x="50714" y="36948"/>
                    <a:pt x="47689" y="38371"/>
                    <a:pt x="44474" y="38498"/>
                  </a:cubicBezTo>
                  <a:close/>
                </a:path>
              </a:pathLst>
            </a:custGeom>
            <a:solidFill>
              <a:srgbClr val="F9AA19"/>
            </a:solidFill>
            <a:ln w="12704"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FA2343D-0E1F-4B5E-BC6D-D64F15F2A53C}"/>
                </a:ext>
              </a:extLst>
            </p:cNvPr>
            <p:cNvSpPr/>
            <p:nvPr/>
          </p:nvSpPr>
          <p:spPr>
            <a:xfrm>
              <a:off x="11968360" y="4561260"/>
              <a:ext cx="26049" cy="50822"/>
            </a:xfrm>
            <a:custGeom>
              <a:avLst/>
              <a:gdLst>
                <a:gd name="connsiteX0" fmla="*/ 1143 w 26049"/>
                <a:gd name="connsiteY0" fmla="*/ 26936 h 50822"/>
                <a:gd name="connsiteX1" fmla="*/ 0 w 26049"/>
                <a:gd name="connsiteY1" fmla="*/ 31891 h 50822"/>
                <a:gd name="connsiteX2" fmla="*/ 26049 w 26049"/>
                <a:gd name="connsiteY2" fmla="*/ 50823 h 50822"/>
                <a:gd name="connsiteX3" fmla="*/ 26049 w 26049"/>
                <a:gd name="connsiteY3" fmla="*/ 0 h 50822"/>
                <a:gd name="connsiteX4" fmla="*/ 635 w 26049"/>
                <a:gd name="connsiteY4" fmla="*/ 0 h 50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9" h="50822">
                  <a:moveTo>
                    <a:pt x="1143" y="26936"/>
                  </a:moveTo>
                  <a:cubicBezTo>
                    <a:pt x="1105" y="28651"/>
                    <a:pt x="711" y="30328"/>
                    <a:pt x="0" y="31891"/>
                  </a:cubicBezTo>
                  <a:lnTo>
                    <a:pt x="26049" y="50823"/>
                  </a:lnTo>
                  <a:lnTo>
                    <a:pt x="26049" y="0"/>
                  </a:lnTo>
                  <a:lnTo>
                    <a:pt x="635" y="0"/>
                  </a:lnTo>
                  <a:close/>
                </a:path>
              </a:pathLst>
            </a:custGeom>
            <a:solidFill>
              <a:srgbClr val="0A4054"/>
            </a:solidFill>
            <a:ln w="12704"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F39DAFAF-B961-46D7-9271-5677E8A42411}"/>
                </a:ext>
              </a:extLst>
            </p:cNvPr>
            <p:cNvSpPr/>
            <p:nvPr/>
          </p:nvSpPr>
          <p:spPr>
            <a:xfrm>
              <a:off x="12067854" y="4633937"/>
              <a:ext cx="125163" cy="26046"/>
            </a:xfrm>
            <a:custGeom>
              <a:avLst/>
              <a:gdLst>
                <a:gd name="connsiteX0" fmla="*/ 1017 w 125163"/>
                <a:gd name="connsiteY0" fmla="*/ 19694 h 26046"/>
                <a:gd name="connsiteX1" fmla="*/ 4575 w 125163"/>
                <a:gd name="connsiteY1" fmla="*/ 22362 h 26046"/>
                <a:gd name="connsiteX2" fmla="*/ 4575 w 125163"/>
                <a:gd name="connsiteY2" fmla="*/ 22362 h 26046"/>
                <a:gd name="connsiteX3" fmla="*/ 6227 w 125163"/>
                <a:gd name="connsiteY3" fmla="*/ 24141 h 26046"/>
                <a:gd name="connsiteX4" fmla="*/ 7370 w 125163"/>
                <a:gd name="connsiteY4" fmla="*/ 26046 h 26046"/>
                <a:gd name="connsiteX5" fmla="*/ 7370 w 125163"/>
                <a:gd name="connsiteY5" fmla="*/ 26046 h 26046"/>
                <a:gd name="connsiteX6" fmla="*/ 125164 w 125163"/>
                <a:gd name="connsiteY6" fmla="*/ 26046 h 26046"/>
                <a:gd name="connsiteX7" fmla="*/ 125164 w 125163"/>
                <a:gd name="connsiteY7" fmla="*/ 0 h 26046"/>
                <a:gd name="connsiteX8" fmla="*/ 0 w 125163"/>
                <a:gd name="connsiteY8" fmla="*/ 0 h 2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63" h="26046">
                  <a:moveTo>
                    <a:pt x="1017" y="19694"/>
                  </a:moveTo>
                  <a:lnTo>
                    <a:pt x="4575" y="22362"/>
                  </a:lnTo>
                  <a:lnTo>
                    <a:pt x="4575" y="22362"/>
                  </a:lnTo>
                  <a:cubicBezTo>
                    <a:pt x="5185" y="22896"/>
                    <a:pt x="5744" y="23493"/>
                    <a:pt x="6227" y="24141"/>
                  </a:cubicBezTo>
                  <a:cubicBezTo>
                    <a:pt x="6659" y="24751"/>
                    <a:pt x="7040" y="25386"/>
                    <a:pt x="7370" y="26046"/>
                  </a:cubicBezTo>
                  <a:lnTo>
                    <a:pt x="7370" y="26046"/>
                  </a:lnTo>
                  <a:lnTo>
                    <a:pt x="125164" y="26046"/>
                  </a:lnTo>
                  <a:lnTo>
                    <a:pt x="125164" y="0"/>
                  </a:lnTo>
                  <a:lnTo>
                    <a:pt x="0" y="0"/>
                  </a:lnTo>
                  <a:close/>
                </a:path>
              </a:pathLst>
            </a:custGeom>
            <a:solidFill>
              <a:srgbClr val="F9AA19"/>
            </a:solidFill>
            <a:ln w="12704"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8820D4BB-9DC8-41B7-A20E-524C97019200}"/>
                </a:ext>
              </a:extLst>
            </p:cNvPr>
            <p:cNvSpPr/>
            <p:nvPr/>
          </p:nvSpPr>
          <p:spPr>
            <a:xfrm>
              <a:off x="12071794" y="4685267"/>
              <a:ext cx="122240" cy="90337"/>
            </a:xfrm>
            <a:custGeom>
              <a:avLst/>
              <a:gdLst>
                <a:gd name="connsiteX0" fmla="*/ 635 w 122240"/>
                <a:gd name="connsiteY0" fmla="*/ 508 h 90337"/>
                <a:gd name="connsiteX1" fmla="*/ 122241 w 122240"/>
                <a:gd name="connsiteY1" fmla="*/ 90337 h 90337"/>
                <a:gd name="connsiteX2" fmla="*/ 122241 w 122240"/>
                <a:gd name="connsiteY2" fmla="*/ 0 h 90337"/>
                <a:gd name="connsiteX3" fmla="*/ 0 w 122240"/>
                <a:gd name="connsiteY3" fmla="*/ 0 h 90337"/>
                <a:gd name="connsiteX4" fmla="*/ 635 w 122240"/>
                <a:gd name="connsiteY4" fmla="*/ 508 h 90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40" h="90337">
                  <a:moveTo>
                    <a:pt x="635" y="508"/>
                  </a:moveTo>
                  <a:lnTo>
                    <a:pt x="122241" y="90337"/>
                  </a:lnTo>
                  <a:lnTo>
                    <a:pt x="122241" y="0"/>
                  </a:lnTo>
                  <a:lnTo>
                    <a:pt x="0" y="0"/>
                  </a:lnTo>
                  <a:lnTo>
                    <a:pt x="635" y="508"/>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332BB9-CC4A-4345-9718-E93E52D03750}"/>
                </a:ext>
              </a:extLst>
            </p:cNvPr>
            <p:cNvSpPr/>
            <p:nvPr/>
          </p:nvSpPr>
          <p:spPr>
            <a:xfrm>
              <a:off x="12068871" y="3409873"/>
              <a:ext cx="125163" cy="1201320"/>
            </a:xfrm>
            <a:custGeom>
              <a:avLst/>
              <a:gdLst>
                <a:gd name="connsiteX0" fmla="*/ 0 w 125163"/>
                <a:gd name="connsiteY0" fmla="*/ 0 h 1201320"/>
                <a:gd name="connsiteX1" fmla="*/ 125163 w 125163"/>
                <a:gd name="connsiteY1" fmla="*/ 0 h 1201320"/>
                <a:gd name="connsiteX2" fmla="*/ 125163 w 125163"/>
                <a:gd name="connsiteY2" fmla="*/ 1201321 h 1201320"/>
                <a:gd name="connsiteX3" fmla="*/ 0 w 125163"/>
                <a:gd name="connsiteY3" fmla="*/ 1201321 h 1201320"/>
              </a:gdLst>
              <a:ahLst/>
              <a:cxnLst>
                <a:cxn ang="0">
                  <a:pos x="connsiteX0" y="connsiteY0"/>
                </a:cxn>
                <a:cxn ang="0">
                  <a:pos x="connsiteX1" y="connsiteY1"/>
                </a:cxn>
                <a:cxn ang="0">
                  <a:pos x="connsiteX2" y="connsiteY2"/>
                </a:cxn>
                <a:cxn ang="0">
                  <a:pos x="connsiteX3" y="connsiteY3"/>
                </a:cxn>
              </a:cxnLst>
              <a:rect l="l" t="t" r="r" b="b"/>
              <a:pathLst>
                <a:path w="125163" h="1201320">
                  <a:moveTo>
                    <a:pt x="0" y="0"/>
                  </a:moveTo>
                  <a:lnTo>
                    <a:pt x="125163" y="0"/>
                  </a:lnTo>
                  <a:lnTo>
                    <a:pt x="125163" y="1201321"/>
                  </a:lnTo>
                  <a:lnTo>
                    <a:pt x="0" y="1201321"/>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D5F9D829-2587-4DA5-ADA3-A519C4ACB118}"/>
                </a:ext>
              </a:extLst>
            </p:cNvPr>
            <p:cNvSpPr/>
            <p:nvPr/>
          </p:nvSpPr>
          <p:spPr>
            <a:xfrm>
              <a:off x="11233391" y="4601410"/>
              <a:ext cx="678295" cy="7496"/>
            </a:xfrm>
            <a:custGeom>
              <a:avLst/>
              <a:gdLst>
                <a:gd name="connsiteX0" fmla="*/ 0 w 678295"/>
                <a:gd name="connsiteY0" fmla="*/ 0 h 7496"/>
                <a:gd name="connsiteX1" fmla="*/ 0 w 678295"/>
                <a:gd name="connsiteY1" fmla="*/ 7496 h 7496"/>
                <a:gd name="connsiteX2" fmla="*/ 674992 w 678295"/>
                <a:gd name="connsiteY2" fmla="*/ 7496 h 7496"/>
                <a:gd name="connsiteX3" fmla="*/ 674992 w 678295"/>
                <a:gd name="connsiteY3" fmla="*/ 5971 h 7496"/>
                <a:gd name="connsiteX4" fmla="*/ 675881 w 678295"/>
                <a:gd name="connsiteY4" fmla="*/ 3812 h 7496"/>
                <a:gd name="connsiteX5" fmla="*/ 676516 w 678295"/>
                <a:gd name="connsiteY5" fmla="*/ 2541 h 7496"/>
                <a:gd name="connsiteX6" fmla="*/ 676516 w 678295"/>
                <a:gd name="connsiteY6" fmla="*/ 2541 h 7496"/>
                <a:gd name="connsiteX7" fmla="*/ 678296 w 678295"/>
                <a:gd name="connsiteY7" fmla="*/ 1016 h 7496"/>
                <a:gd name="connsiteX8" fmla="*/ 678296 w 678295"/>
                <a:gd name="connsiteY8" fmla="*/ 1016 h 7496"/>
                <a:gd name="connsiteX9" fmla="*/ 0 w 678295"/>
                <a:gd name="connsiteY9" fmla="*/ 1016 h 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8295" h="7496">
                  <a:moveTo>
                    <a:pt x="0" y="0"/>
                  </a:moveTo>
                  <a:lnTo>
                    <a:pt x="0" y="7496"/>
                  </a:lnTo>
                  <a:lnTo>
                    <a:pt x="674992" y="7496"/>
                  </a:lnTo>
                  <a:cubicBezTo>
                    <a:pt x="674941" y="6988"/>
                    <a:pt x="674941" y="6480"/>
                    <a:pt x="674992" y="5971"/>
                  </a:cubicBezTo>
                  <a:cubicBezTo>
                    <a:pt x="675208" y="5222"/>
                    <a:pt x="675513" y="4497"/>
                    <a:pt x="675881" y="3812"/>
                  </a:cubicBezTo>
                  <a:cubicBezTo>
                    <a:pt x="675881" y="3812"/>
                    <a:pt x="675881" y="2922"/>
                    <a:pt x="676516" y="2541"/>
                  </a:cubicBezTo>
                  <a:lnTo>
                    <a:pt x="676516" y="2541"/>
                  </a:lnTo>
                  <a:lnTo>
                    <a:pt x="678296" y="1016"/>
                  </a:lnTo>
                  <a:lnTo>
                    <a:pt x="678296" y="1016"/>
                  </a:lnTo>
                  <a:lnTo>
                    <a:pt x="0" y="1016"/>
                  </a:lnTo>
                  <a:close/>
                </a:path>
              </a:pathLst>
            </a:custGeom>
            <a:solidFill>
              <a:srgbClr val="22B0AE"/>
            </a:solidFill>
            <a:ln w="12704"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DB55F466-9E4E-4CA2-AB19-D61CD09A360F}"/>
                </a:ext>
              </a:extLst>
            </p:cNvPr>
            <p:cNvSpPr/>
            <p:nvPr/>
          </p:nvSpPr>
          <p:spPr>
            <a:xfrm>
              <a:off x="11235932" y="4613226"/>
              <a:ext cx="955433" cy="214852"/>
            </a:xfrm>
            <a:custGeom>
              <a:avLst/>
              <a:gdLst>
                <a:gd name="connsiteX0" fmla="*/ 695069 w 955433"/>
                <a:gd name="connsiteY0" fmla="*/ 21218 h 214852"/>
                <a:gd name="connsiteX1" fmla="*/ 677025 w 955433"/>
                <a:gd name="connsiteY1" fmla="*/ 7496 h 214852"/>
                <a:gd name="connsiteX2" fmla="*/ 677025 w 955433"/>
                <a:gd name="connsiteY2" fmla="*/ 6861 h 214852"/>
                <a:gd name="connsiteX3" fmla="*/ 675373 w 955433"/>
                <a:gd name="connsiteY3" fmla="*/ 5082 h 214852"/>
                <a:gd name="connsiteX4" fmla="*/ 674229 w 955433"/>
                <a:gd name="connsiteY4" fmla="*/ 3176 h 214852"/>
                <a:gd name="connsiteX5" fmla="*/ 673467 w 955433"/>
                <a:gd name="connsiteY5" fmla="*/ 1143 h 214852"/>
                <a:gd name="connsiteX6" fmla="*/ 673467 w 955433"/>
                <a:gd name="connsiteY6" fmla="*/ 0 h 214852"/>
                <a:gd name="connsiteX7" fmla="*/ 0 w 955433"/>
                <a:gd name="connsiteY7" fmla="*/ 0 h 214852"/>
                <a:gd name="connsiteX8" fmla="*/ 180311 w 955433"/>
                <a:gd name="connsiteY8" fmla="*/ 214853 h 214852"/>
                <a:gd name="connsiteX9" fmla="*/ 955433 w 955433"/>
                <a:gd name="connsiteY9" fmla="*/ 214853 h 214852"/>
                <a:gd name="connsiteX10" fmla="*/ 785160 w 955433"/>
                <a:gd name="connsiteY10" fmla="*/ 87034 h 214852"/>
                <a:gd name="connsiteX11" fmla="*/ 710571 w 955433"/>
                <a:gd name="connsiteY11" fmla="*/ 31129 h 21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5433" h="214852">
                  <a:moveTo>
                    <a:pt x="695069" y="21218"/>
                  </a:moveTo>
                  <a:lnTo>
                    <a:pt x="677025" y="7496"/>
                  </a:lnTo>
                  <a:lnTo>
                    <a:pt x="677025" y="6861"/>
                  </a:lnTo>
                  <a:cubicBezTo>
                    <a:pt x="676415" y="6327"/>
                    <a:pt x="675856" y="5730"/>
                    <a:pt x="675373" y="5082"/>
                  </a:cubicBezTo>
                  <a:cubicBezTo>
                    <a:pt x="674916" y="4498"/>
                    <a:pt x="674534" y="3850"/>
                    <a:pt x="674229" y="3176"/>
                  </a:cubicBezTo>
                  <a:cubicBezTo>
                    <a:pt x="673899" y="2528"/>
                    <a:pt x="673644" y="1842"/>
                    <a:pt x="673467" y="1143"/>
                  </a:cubicBezTo>
                  <a:cubicBezTo>
                    <a:pt x="673416" y="762"/>
                    <a:pt x="673416" y="381"/>
                    <a:pt x="673467" y="0"/>
                  </a:cubicBezTo>
                  <a:lnTo>
                    <a:pt x="0" y="0"/>
                  </a:lnTo>
                  <a:lnTo>
                    <a:pt x="180311" y="214853"/>
                  </a:lnTo>
                  <a:lnTo>
                    <a:pt x="955433" y="214853"/>
                  </a:lnTo>
                  <a:lnTo>
                    <a:pt x="785160" y="87034"/>
                  </a:lnTo>
                  <a:lnTo>
                    <a:pt x="710571" y="31129"/>
                  </a:ln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E11FC55A-3BE2-484E-BE0C-2168A3A16467}"/>
                </a:ext>
              </a:extLst>
            </p:cNvPr>
            <p:cNvSpPr/>
            <p:nvPr/>
          </p:nvSpPr>
          <p:spPr>
            <a:xfrm>
              <a:off x="10947232" y="6003988"/>
              <a:ext cx="696084" cy="204052"/>
            </a:xfrm>
            <a:custGeom>
              <a:avLst/>
              <a:gdLst>
                <a:gd name="connsiteX0" fmla="*/ 642462 w 696084"/>
                <a:gd name="connsiteY0" fmla="*/ 97198 h 204052"/>
                <a:gd name="connsiteX1" fmla="*/ 641445 w 696084"/>
                <a:gd name="connsiteY1" fmla="*/ 97198 h 204052"/>
                <a:gd name="connsiteX2" fmla="*/ 638268 w 696084"/>
                <a:gd name="connsiteY2" fmla="*/ 95039 h 204052"/>
                <a:gd name="connsiteX3" fmla="*/ 638268 w 696084"/>
                <a:gd name="connsiteY3" fmla="*/ 95039 h 204052"/>
                <a:gd name="connsiteX4" fmla="*/ 636362 w 696084"/>
                <a:gd name="connsiteY4" fmla="*/ 92370 h 204052"/>
                <a:gd name="connsiteX5" fmla="*/ 634329 w 696084"/>
                <a:gd name="connsiteY5" fmla="*/ 88686 h 204052"/>
                <a:gd name="connsiteX6" fmla="*/ 474984 w 696084"/>
                <a:gd name="connsiteY6" fmla="*/ 88686 h 204052"/>
                <a:gd name="connsiteX7" fmla="*/ 473459 w 696084"/>
                <a:gd name="connsiteY7" fmla="*/ 87669 h 204052"/>
                <a:gd name="connsiteX8" fmla="*/ 473459 w 696084"/>
                <a:gd name="connsiteY8" fmla="*/ 87669 h 204052"/>
                <a:gd name="connsiteX9" fmla="*/ 436228 w 696084"/>
                <a:gd name="connsiteY9" fmla="*/ 9148 h 204052"/>
                <a:gd name="connsiteX10" fmla="*/ 433179 w 696084"/>
                <a:gd name="connsiteY10" fmla="*/ 9910 h 204052"/>
                <a:gd name="connsiteX11" fmla="*/ 421869 w 696084"/>
                <a:gd name="connsiteY11" fmla="*/ 0 h 204052"/>
                <a:gd name="connsiteX12" fmla="*/ 0 w 696084"/>
                <a:gd name="connsiteY12" fmla="*/ 0 h 204052"/>
                <a:gd name="connsiteX13" fmla="*/ 0 w 696084"/>
                <a:gd name="connsiteY13" fmla="*/ 204053 h 204052"/>
                <a:gd name="connsiteX14" fmla="*/ 696085 w 696084"/>
                <a:gd name="connsiteY14" fmla="*/ 204053 h 204052"/>
                <a:gd name="connsiteX15" fmla="*/ 647671 w 696084"/>
                <a:gd name="connsiteY15" fmla="*/ 113335 h 204052"/>
                <a:gd name="connsiteX16" fmla="*/ 650721 w 696084"/>
                <a:gd name="connsiteY16" fmla="*/ 98469 h 204052"/>
                <a:gd name="connsiteX17" fmla="*/ 650721 w 696084"/>
                <a:gd name="connsiteY17" fmla="*/ 98469 h 204052"/>
                <a:gd name="connsiteX18" fmla="*/ 646655 w 696084"/>
                <a:gd name="connsiteY18" fmla="*/ 98469 h 204052"/>
                <a:gd name="connsiteX19" fmla="*/ 642462 w 696084"/>
                <a:gd name="connsiteY19" fmla="*/ 97198 h 20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6084" h="204052">
                  <a:moveTo>
                    <a:pt x="642462" y="97198"/>
                  </a:moveTo>
                  <a:lnTo>
                    <a:pt x="641445" y="97198"/>
                  </a:lnTo>
                  <a:cubicBezTo>
                    <a:pt x="640289" y="96639"/>
                    <a:pt x="639208" y="95915"/>
                    <a:pt x="638268" y="95039"/>
                  </a:cubicBezTo>
                  <a:lnTo>
                    <a:pt x="638268" y="95039"/>
                  </a:lnTo>
                  <a:cubicBezTo>
                    <a:pt x="637493" y="94263"/>
                    <a:pt x="636845" y="93361"/>
                    <a:pt x="636362" y="92370"/>
                  </a:cubicBezTo>
                  <a:lnTo>
                    <a:pt x="634329" y="88686"/>
                  </a:lnTo>
                  <a:lnTo>
                    <a:pt x="474984" y="88686"/>
                  </a:lnTo>
                  <a:cubicBezTo>
                    <a:pt x="474336" y="88635"/>
                    <a:pt x="473765" y="88241"/>
                    <a:pt x="473459" y="87669"/>
                  </a:cubicBezTo>
                  <a:lnTo>
                    <a:pt x="473459" y="87669"/>
                  </a:lnTo>
                  <a:lnTo>
                    <a:pt x="436228" y="9148"/>
                  </a:lnTo>
                  <a:cubicBezTo>
                    <a:pt x="435275" y="9593"/>
                    <a:pt x="434233" y="9860"/>
                    <a:pt x="433179" y="9910"/>
                  </a:cubicBezTo>
                  <a:cubicBezTo>
                    <a:pt x="427498" y="9796"/>
                    <a:pt x="422733" y="5616"/>
                    <a:pt x="421869" y="0"/>
                  </a:cubicBezTo>
                  <a:lnTo>
                    <a:pt x="0" y="0"/>
                  </a:lnTo>
                  <a:lnTo>
                    <a:pt x="0" y="204053"/>
                  </a:lnTo>
                  <a:lnTo>
                    <a:pt x="696085" y="204053"/>
                  </a:lnTo>
                  <a:lnTo>
                    <a:pt x="647671" y="113335"/>
                  </a:lnTo>
                  <a:cubicBezTo>
                    <a:pt x="645295" y="108252"/>
                    <a:pt x="646527" y="102204"/>
                    <a:pt x="650721" y="98469"/>
                  </a:cubicBezTo>
                  <a:lnTo>
                    <a:pt x="650721" y="98469"/>
                  </a:lnTo>
                  <a:lnTo>
                    <a:pt x="646655" y="98469"/>
                  </a:lnTo>
                  <a:cubicBezTo>
                    <a:pt x="645181" y="98329"/>
                    <a:pt x="643758" y="97897"/>
                    <a:pt x="642462" y="97198"/>
                  </a:cubicBezTo>
                  <a:close/>
                </a:path>
              </a:pathLst>
            </a:custGeom>
            <a:solidFill>
              <a:schemeClr val="bg1">
                <a:lumMod val="95000"/>
              </a:schemeClr>
            </a:solidFill>
            <a:ln w="12704"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127C7441-3384-4235-B0B0-B95A4B1EFBEB}"/>
                </a:ext>
              </a:extLst>
            </p:cNvPr>
            <p:cNvSpPr/>
            <p:nvPr/>
          </p:nvSpPr>
          <p:spPr>
            <a:xfrm>
              <a:off x="11922106" y="4273985"/>
              <a:ext cx="23889" cy="305317"/>
            </a:xfrm>
            <a:custGeom>
              <a:avLst/>
              <a:gdLst>
                <a:gd name="connsiteX0" fmla="*/ 23889 w 23889"/>
                <a:gd name="connsiteY0" fmla="*/ 5082 h 305317"/>
                <a:gd name="connsiteX1" fmla="*/ 14867 w 23889"/>
                <a:gd name="connsiteY1" fmla="*/ 0 h 305317"/>
                <a:gd name="connsiteX2" fmla="*/ 0 w 23889"/>
                <a:gd name="connsiteY2" fmla="*/ 0 h 305317"/>
                <a:gd name="connsiteX3" fmla="*/ 0 w 23889"/>
                <a:gd name="connsiteY3" fmla="*/ 302522 h 305317"/>
                <a:gd name="connsiteX4" fmla="*/ 2922 w 23889"/>
                <a:gd name="connsiteY4" fmla="*/ 303411 h 305317"/>
                <a:gd name="connsiteX5" fmla="*/ 15629 w 23889"/>
                <a:gd name="connsiteY5" fmla="*/ 303411 h 305317"/>
                <a:gd name="connsiteX6" fmla="*/ 16900 w 23889"/>
                <a:gd name="connsiteY6" fmla="*/ 303411 h 305317"/>
                <a:gd name="connsiteX7" fmla="*/ 19188 w 23889"/>
                <a:gd name="connsiteY7" fmla="*/ 303411 h 305317"/>
                <a:gd name="connsiteX8" fmla="*/ 21348 w 23889"/>
                <a:gd name="connsiteY8" fmla="*/ 304428 h 305317"/>
                <a:gd name="connsiteX9" fmla="*/ 22491 w 23889"/>
                <a:gd name="connsiteY9" fmla="*/ 304428 h 305317"/>
                <a:gd name="connsiteX10" fmla="*/ 23635 w 23889"/>
                <a:gd name="connsiteY10" fmla="*/ 305317 h 305317"/>
                <a:gd name="connsiteX11" fmla="*/ 23635 w 23889"/>
                <a:gd name="connsiteY11" fmla="*/ 5082 h 30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889" h="305317">
                  <a:moveTo>
                    <a:pt x="23889" y="5082"/>
                  </a:moveTo>
                  <a:lnTo>
                    <a:pt x="14867" y="0"/>
                  </a:lnTo>
                  <a:lnTo>
                    <a:pt x="0" y="0"/>
                  </a:lnTo>
                  <a:lnTo>
                    <a:pt x="0" y="302522"/>
                  </a:lnTo>
                  <a:lnTo>
                    <a:pt x="2922" y="303411"/>
                  </a:lnTo>
                  <a:lnTo>
                    <a:pt x="15629" y="303411"/>
                  </a:lnTo>
                  <a:lnTo>
                    <a:pt x="16900" y="303411"/>
                  </a:lnTo>
                  <a:lnTo>
                    <a:pt x="19188" y="303411"/>
                  </a:lnTo>
                  <a:lnTo>
                    <a:pt x="21348" y="304428"/>
                  </a:lnTo>
                  <a:lnTo>
                    <a:pt x="22491" y="304428"/>
                  </a:lnTo>
                  <a:lnTo>
                    <a:pt x="23635" y="305317"/>
                  </a:lnTo>
                  <a:lnTo>
                    <a:pt x="23635" y="5082"/>
                  </a:lnTo>
                  <a:close/>
                </a:path>
              </a:pathLst>
            </a:custGeom>
            <a:solidFill>
              <a:srgbClr val="F4F5F3"/>
            </a:solidFill>
            <a:ln w="12704"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BF8B12A4-0270-4C22-AD6F-D3CC9B1D1E3B}"/>
                </a:ext>
              </a:extLst>
            </p:cNvPr>
            <p:cNvSpPr/>
            <p:nvPr/>
          </p:nvSpPr>
          <p:spPr>
            <a:xfrm>
              <a:off x="11838749" y="4223290"/>
              <a:ext cx="90600" cy="46629"/>
            </a:xfrm>
            <a:custGeom>
              <a:avLst/>
              <a:gdLst>
                <a:gd name="connsiteX0" fmla="*/ 90600 w 90600"/>
                <a:gd name="connsiteY0" fmla="*/ 46503 h 46629"/>
                <a:gd name="connsiteX1" fmla="*/ 22110 w 90600"/>
                <a:gd name="connsiteY1" fmla="*/ 8386 h 46629"/>
                <a:gd name="connsiteX2" fmla="*/ 16392 w 90600"/>
                <a:gd name="connsiteY2" fmla="*/ 0 h 46629"/>
                <a:gd name="connsiteX3" fmla="*/ 0 w 90600"/>
                <a:gd name="connsiteY3" fmla="*/ 0 h 46629"/>
                <a:gd name="connsiteX4" fmla="*/ 81833 w 90600"/>
                <a:gd name="connsiteY4" fmla="*/ 46630 h 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00" h="46629">
                  <a:moveTo>
                    <a:pt x="90600" y="46503"/>
                  </a:moveTo>
                  <a:lnTo>
                    <a:pt x="22110" y="8386"/>
                  </a:lnTo>
                  <a:cubicBezTo>
                    <a:pt x="19048" y="6582"/>
                    <a:pt x="16951" y="3507"/>
                    <a:pt x="16392" y="0"/>
                  </a:cubicBezTo>
                  <a:lnTo>
                    <a:pt x="0" y="0"/>
                  </a:lnTo>
                  <a:lnTo>
                    <a:pt x="81833" y="46630"/>
                  </a:lnTo>
                  <a:close/>
                </a:path>
              </a:pathLst>
            </a:custGeom>
            <a:solidFill>
              <a:srgbClr val="088A8F"/>
            </a:solidFill>
            <a:ln w="12704"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EB61E3D-CD44-4081-A5ED-38718DF7EF4E}"/>
                </a:ext>
              </a:extLst>
            </p:cNvPr>
            <p:cNvSpPr/>
            <p:nvPr/>
          </p:nvSpPr>
          <p:spPr>
            <a:xfrm>
              <a:off x="11311284" y="4273985"/>
              <a:ext cx="606755" cy="301759"/>
            </a:xfrm>
            <a:custGeom>
              <a:avLst/>
              <a:gdLst>
                <a:gd name="connsiteX0" fmla="*/ 9149 w 606755"/>
                <a:gd name="connsiteY0" fmla="*/ 0 h 301759"/>
                <a:gd name="connsiteX1" fmla="*/ 0 w 606755"/>
                <a:gd name="connsiteY1" fmla="*/ 9529 h 301759"/>
                <a:gd name="connsiteX2" fmla="*/ 0 w 606755"/>
                <a:gd name="connsiteY2" fmla="*/ 301760 h 301759"/>
                <a:gd name="connsiteX3" fmla="*/ 606756 w 606755"/>
                <a:gd name="connsiteY3" fmla="*/ 301760 h 301759"/>
                <a:gd name="connsiteX4" fmla="*/ 606756 w 606755"/>
                <a:gd name="connsiteY4" fmla="*/ 0 h 301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55" h="301759">
                  <a:moveTo>
                    <a:pt x="9149" y="0"/>
                  </a:moveTo>
                  <a:cubicBezTo>
                    <a:pt x="8323" y="4739"/>
                    <a:pt x="4701" y="8513"/>
                    <a:pt x="0" y="9529"/>
                  </a:cubicBezTo>
                  <a:lnTo>
                    <a:pt x="0" y="301760"/>
                  </a:lnTo>
                  <a:lnTo>
                    <a:pt x="606756" y="301760"/>
                  </a:lnTo>
                  <a:lnTo>
                    <a:pt x="606756" y="0"/>
                  </a:ln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EBDAE8A3-4794-4CCE-97DA-D972191E5D6A}"/>
                </a:ext>
              </a:extLst>
            </p:cNvPr>
            <p:cNvSpPr/>
            <p:nvPr/>
          </p:nvSpPr>
          <p:spPr>
            <a:xfrm>
              <a:off x="10845322" y="4881189"/>
              <a:ext cx="225420" cy="1118352"/>
            </a:xfrm>
            <a:custGeom>
              <a:avLst/>
              <a:gdLst>
                <a:gd name="connsiteX0" fmla="*/ 216780 w 225420"/>
                <a:gd name="connsiteY0" fmla="*/ 0 h 1118352"/>
                <a:gd name="connsiteX1" fmla="*/ 15375 w 225420"/>
                <a:gd name="connsiteY1" fmla="*/ 0 h 1118352"/>
                <a:gd name="connsiteX2" fmla="*/ 15375 w 225420"/>
                <a:gd name="connsiteY2" fmla="*/ 749634 h 1118352"/>
                <a:gd name="connsiteX3" fmla="*/ 3812 w 225420"/>
                <a:gd name="connsiteY3" fmla="*/ 761704 h 1118352"/>
                <a:gd name="connsiteX4" fmla="*/ 3685 w 225420"/>
                <a:gd name="connsiteY4" fmla="*/ 761704 h 1118352"/>
                <a:gd name="connsiteX5" fmla="*/ 0 w 225420"/>
                <a:gd name="connsiteY5" fmla="*/ 761704 h 1118352"/>
                <a:gd name="connsiteX6" fmla="*/ 0 w 225420"/>
                <a:gd name="connsiteY6" fmla="*/ 794612 h 1118352"/>
                <a:gd name="connsiteX7" fmla="*/ 9149 w 225420"/>
                <a:gd name="connsiteY7" fmla="*/ 802617 h 1118352"/>
                <a:gd name="connsiteX8" fmla="*/ 101274 w 225420"/>
                <a:gd name="connsiteY8" fmla="*/ 1092687 h 1118352"/>
                <a:gd name="connsiteX9" fmla="*/ 101274 w 225420"/>
                <a:gd name="connsiteY9" fmla="*/ 1094593 h 1118352"/>
                <a:gd name="connsiteX10" fmla="*/ 101274 w 225420"/>
                <a:gd name="connsiteY10" fmla="*/ 1096499 h 1118352"/>
                <a:gd name="connsiteX11" fmla="*/ 101274 w 225420"/>
                <a:gd name="connsiteY11" fmla="*/ 1118352 h 1118352"/>
                <a:gd name="connsiteX12" fmla="*/ 225421 w 225420"/>
                <a:gd name="connsiteY12" fmla="*/ 1118352 h 1118352"/>
                <a:gd name="connsiteX13" fmla="*/ 225421 w 225420"/>
                <a:gd name="connsiteY13" fmla="*/ 9402 h 1118352"/>
                <a:gd name="connsiteX14" fmla="*/ 216780 w 225420"/>
                <a:gd name="connsiteY14" fmla="*/ 0 h 111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20" h="1118352">
                  <a:moveTo>
                    <a:pt x="216780" y="0"/>
                  </a:moveTo>
                  <a:lnTo>
                    <a:pt x="15375" y="0"/>
                  </a:lnTo>
                  <a:lnTo>
                    <a:pt x="15375" y="749634"/>
                  </a:lnTo>
                  <a:cubicBezTo>
                    <a:pt x="15515" y="756165"/>
                    <a:pt x="10343" y="761565"/>
                    <a:pt x="3812" y="761704"/>
                  </a:cubicBezTo>
                  <a:cubicBezTo>
                    <a:pt x="3774" y="761704"/>
                    <a:pt x="3723" y="761704"/>
                    <a:pt x="3685" y="761704"/>
                  </a:cubicBezTo>
                  <a:lnTo>
                    <a:pt x="0" y="761704"/>
                  </a:lnTo>
                  <a:lnTo>
                    <a:pt x="0" y="794612"/>
                  </a:lnTo>
                  <a:cubicBezTo>
                    <a:pt x="4308" y="795362"/>
                    <a:pt x="7840" y="798450"/>
                    <a:pt x="9149" y="802617"/>
                  </a:cubicBezTo>
                  <a:lnTo>
                    <a:pt x="101274" y="1092687"/>
                  </a:lnTo>
                  <a:cubicBezTo>
                    <a:pt x="101337" y="1093322"/>
                    <a:pt x="101337" y="1093958"/>
                    <a:pt x="101274" y="1094593"/>
                  </a:cubicBezTo>
                  <a:cubicBezTo>
                    <a:pt x="101274" y="1095228"/>
                    <a:pt x="101274" y="1095864"/>
                    <a:pt x="101274" y="1096499"/>
                  </a:cubicBezTo>
                  <a:lnTo>
                    <a:pt x="101274" y="1118352"/>
                  </a:lnTo>
                  <a:lnTo>
                    <a:pt x="225421" y="1118352"/>
                  </a:lnTo>
                  <a:lnTo>
                    <a:pt x="225421" y="9402"/>
                  </a:lnTo>
                  <a:cubicBezTo>
                    <a:pt x="220935" y="8259"/>
                    <a:pt x="217542" y="4574"/>
                    <a:pt x="216780" y="0"/>
                  </a:cubicBezTo>
                  <a:close/>
                </a:path>
              </a:pathLst>
            </a:custGeom>
            <a:solidFill>
              <a:schemeClr val="accent4"/>
            </a:solidFill>
            <a:ln w="12704"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26112D06-5273-4007-BA78-87F58137A75F}"/>
                </a:ext>
              </a:extLst>
            </p:cNvPr>
            <p:cNvSpPr/>
            <p:nvPr/>
          </p:nvSpPr>
          <p:spPr>
            <a:xfrm>
              <a:off x="10861205" y="3291964"/>
              <a:ext cx="201023" cy="1584904"/>
            </a:xfrm>
            <a:custGeom>
              <a:avLst/>
              <a:gdLst>
                <a:gd name="connsiteX0" fmla="*/ 107882 w 201023"/>
                <a:gd name="connsiteY0" fmla="*/ 508 h 1584904"/>
                <a:gd name="connsiteX1" fmla="*/ 890 w 201023"/>
                <a:gd name="connsiteY1" fmla="*/ 508 h 1584904"/>
                <a:gd name="connsiteX2" fmla="*/ 890 w 201023"/>
                <a:gd name="connsiteY2" fmla="*/ 807826 h 1584904"/>
                <a:gd name="connsiteX3" fmla="*/ 0 w 201023"/>
                <a:gd name="connsiteY3" fmla="*/ 812273 h 1584904"/>
                <a:gd name="connsiteX4" fmla="*/ 0 w 201023"/>
                <a:gd name="connsiteY4" fmla="*/ 1584905 h 1584904"/>
                <a:gd name="connsiteX5" fmla="*/ 201024 w 201023"/>
                <a:gd name="connsiteY5" fmla="*/ 1584905 h 1584904"/>
                <a:gd name="connsiteX6" fmla="*/ 201024 w 201023"/>
                <a:gd name="connsiteY6" fmla="*/ 0 h 1584904"/>
                <a:gd name="connsiteX7" fmla="*/ 110423 w 201023"/>
                <a:gd name="connsiteY7" fmla="*/ 0 h 1584904"/>
                <a:gd name="connsiteX8" fmla="*/ 107882 w 201023"/>
                <a:gd name="connsiteY8" fmla="*/ 0 h 1584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23" h="1584904">
                  <a:moveTo>
                    <a:pt x="107882" y="508"/>
                  </a:moveTo>
                  <a:lnTo>
                    <a:pt x="890" y="508"/>
                  </a:lnTo>
                  <a:lnTo>
                    <a:pt x="890" y="807826"/>
                  </a:lnTo>
                  <a:cubicBezTo>
                    <a:pt x="864" y="809351"/>
                    <a:pt x="559" y="810850"/>
                    <a:pt x="0" y="812273"/>
                  </a:cubicBezTo>
                  <a:lnTo>
                    <a:pt x="0" y="1584905"/>
                  </a:lnTo>
                  <a:lnTo>
                    <a:pt x="201024" y="1584905"/>
                  </a:lnTo>
                  <a:lnTo>
                    <a:pt x="201024" y="0"/>
                  </a:lnTo>
                  <a:lnTo>
                    <a:pt x="110423" y="0"/>
                  </a:lnTo>
                  <a:cubicBezTo>
                    <a:pt x="109572" y="76"/>
                    <a:pt x="108733" y="76"/>
                    <a:pt x="107882" y="0"/>
                  </a:cubicBez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6FB06AA4-249C-4B7C-8EC6-22D65EB47F15}"/>
                </a:ext>
              </a:extLst>
            </p:cNvPr>
            <p:cNvSpPr/>
            <p:nvPr/>
          </p:nvSpPr>
          <p:spPr>
            <a:xfrm>
              <a:off x="10702242" y="2272716"/>
              <a:ext cx="535469" cy="1119750"/>
            </a:xfrm>
            <a:custGeom>
              <a:avLst/>
              <a:gdLst>
                <a:gd name="connsiteX0" fmla="*/ 132025 w 535469"/>
                <a:gd name="connsiteY0" fmla="*/ 994472 h 1119750"/>
                <a:gd name="connsiteX1" fmla="*/ 133041 w 535469"/>
                <a:gd name="connsiteY1" fmla="*/ 994472 h 1119750"/>
                <a:gd name="connsiteX2" fmla="*/ 141555 w 535469"/>
                <a:gd name="connsiteY2" fmla="*/ 995235 h 1119750"/>
                <a:gd name="connsiteX3" fmla="*/ 371169 w 535469"/>
                <a:gd name="connsiteY3" fmla="*/ 995235 h 1119750"/>
                <a:gd name="connsiteX4" fmla="*/ 382987 w 535469"/>
                <a:gd name="connsiteY4" fmla="*/ 1007178 h 1119750"/>
                <a:gd name="connsiteX5" fmla="*/ 382987 w 535469"/>
                <a:gd name="connsiteY5" fmla="*/ 1119750 h 1119750"/>
                <a:gd name="connsiteX6" fmla="*/ 535470 w 535469"/>
                <a:gd name="connsiteY6" fmla="*/ 1119750 h 1119750"/>
                <a:gd name="connsiteX7" fmla="*/ 535470 w 535469"/>
                <a:gd name="connsiteY7" fmla="*/ 0 h 1119750"/>
                <a:gd name="connsiteX8" fmla="*/ 0 w 535469"/>
                <a:gd name="connsiteY8" fmla="*/ 0 h 1119750"/>
                <a:gd name="connsiteX9" fmla="*/ 0 w 535469"/>
                <a:gd name="connsiteY9" fmla="*/ 994472 h 111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69" h="1119750">
                  <a:moveTo>
                    <a:pt x="132025" y="994472"/>
                  </a:moveTo>
                  <a:lnTo>
                    <a:pt x="133041" y="994472"/>
                  </a:lnTo>
                  <a:lnTo>
                    <a:pt x="141555" y="995235"/>
                  </a:lnTo>
                  <a:lnTo>
                    <a:pt x="371169" y="995235"/>
                  </a:lnTo>
                  <a:cubicBezTo>
                    <a:pt x="377713" y="995298"/>
                    <a:pt x="382987" y="1000635"/>
                    <a:pt x="382987" y="1007178"/>
                  </a:cubicBezTo>
                  <a:lnTo>
                    <a:pt x="382987" y="1119750"/>
                  </a:lnTo>
                  <a:lnTo>
                    <a:pt x="535470" y="1119750"/>
                  </a:lnTo>
                  <a:lnTo>
                    <a:pt x="535470" y="0"/>
                  </a:lnTo>
                  <a:lnTo>
                    <a:pt x="0" y="0"/>
                  </a:lnTo>
                  <a:lnTo>
                    <a:pt x="0" y="994472"/>
                  </a:ln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050691C6-38D6-4255-A3B2-B60D7BE66EB3}"/>
                </a:ext>
              </a:extLst>
            </p:cNvPr>
            <p:cNvSpPr/>
            <p:nvPr/>
          </p:nvSpPr>
          <p:spPr>
            <a:xfrm>
              <a:off x="8465188" y="5979848"/>
              <a:ext cx="2458534" cy="336954"/>
            </a:xfrm>
            <a:custGeom>
              <a:avLst/>
              <a:gdLst>
                <a:gd name="connsiteX0" fmla="*/ 635 w 2458534"/>
                <a:gd name="connsiteY0" fmla="*/ 0 h 336954"/>
                <a:gd name="connsiteX1" fmla="*/ 0 w 2458534"/>
                <a:gd name="connsiteY1" fmla="*/ 1271 h 336954"/>
                <a:gd name="connsiteX2" fmla="*/ 0 w 2458534"/>
                <a:gd name="connsiteY2" fmla="*/ 336954 h 336954"/>
                <a:gd name="connsiteX3" fmla="*/ 2458535 w 2458534"/>
                <a:gd name="connsiteY3" fmla="*/ 336954 h 336954"/>
                <a:gd name="connsiteX4" fmla="*/ 2458535 w 2458534"/>
                <a:gd name="connsiteY4" fmla="*/ 230227 h 336954"/>
                <a:gd name="connsiteX5" fmla="*/ 2458535 w 2458534"/>
                <a:gd name="connsiteY5" fmla="*/ 21981 h 336954"/>
                <a:gd name="connsiteX6" fmla="*/ 2458535 w 2458534"/>
                <a:gd name="connsiteY6" fmla="*/ 0 h 336954"/>
                <a:gd name="connsiteX7" fmla="*/ 635 w 2458534"/>
                <a:gd name="connsiteY7" fmla="*/ 0 h 33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8534" h="336954">
                  <a:moveTo>
                    <a:pt x="635" y="0"/>
                  </a:moveTo>
                  <a:lnTo>
                    <a:pt x="0" y="1271"/>
                  </a:lnTo>
                  <a:lnTo>
                    <a:pt x="0" y="336954"/>
                  </a:lnTo>
                  <a:lnTo>
                    <a:pt x="2458535" y="336954"/>
                  </a:lnTo>
                  <a:lnTo>
                    <a:pt x="2458535" y="230227"/>
                  </a:lnTo>
                  <a:lnTo>
                    <a:pt x="2458535" y="21981"/>
                  </a:lnTo>
                  <a:lnTo>
                    <a:pt x="2458535" y="0"/>
                  </a:lnTo>
                  <a:lnTo>
                    <a:pt x="635" y="0"/>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4CCF9770-7C92-407D-9872-40CB98DA9282}"/>
                </a:ext>
              </a:extLst>
            </p:cNvPr>
            <p:cNvSpPr/>
            <p:nvPr/>
          </p:nvSpPr>
          <p:spPr>
            <a:xfrm>
              <a:off x="8518684" y="5545822"/>
              <a:ext cx="41043" cy="315608"/>
            </a:xfrm>
            <a:custGeom>
              <a:avLst/>
              <a:gdLst>
                <a:gd name="connsiteX0" fmla="*/ 37740 w 41043"/>
                <a:gd name="connsiteY0" fmla="*/ 246871 h 315608"/>
                <a:gd name="connsiteX1" fmla="*/ 36469 w 41043"/>
                <a:gd name="connsiteY1" fmla="*/ 245092 h 315608"/>
                <a:gd name="connsiteX2" fmla="*/ 35579 w 41043"/>
                <a:gd name="connsiteY2" fmla="*/ 243059 h 315608"/>
                <a:gd name="connsiteX3" fmla="*/ 35579 w 41043"/>
                <a:gd name="connsiteY3" fmla="*/ 240645 h 315608"/>
                <a:gd name="connsiteX4" fmla="*/ 35579 w 41043"/>
                <a:gd name="connsiteY4" fmla="*/ 239247 h 315608"/>
                <a:gd name="connsiteX5" fmla="*/ 35579 w 41043"/>
                <a:gd name="connsiteY5" fmla="*/ 121720 h 315608"/>
                <a:gd name="connsiteX6" fmla="*/ 35579 w 41043"/>
                <a:gd name="connsiteY6" fmla="*/ 121720 h 315608"/>
                <a:gd name="connsiteX7" fmla="*/ 35579 w 41043"/>
                <a:gd name="connsiteY7" fmla="*/ 121720 h 315608"/>
                <a:gd name="connsiteX8" fmla="*/ 35579 w 41043"/>
                <a:gd name="connsiteY8" fmla="*/ 121720 h 315608"/>
                <a:gd name="connsiteX9" fmla="*/ 35579 w 41043"/>
                <a:gd name="connsiteY9" fmla="*/ 120958 h 315608"/>
                <a:gd name="connsiteX10" fmla="*/ 35579 w 41043"/>
                <a:gd name="connsiteY10" fmla="*/ 0 h 315608"/>
                <a:gd name="connsiteX11" fmla="*/ 0 w 41043"/>
                <a:gd name="connsiteY11" fmla="*/ 55015 h 315608"/>
                <a:gd name="connsiteX12" fmla="*/ 0 w 41043"/>
                <a:gd name="connsiteY12" fmla="*/ 314846 h 315608"/>
                <a:gd name="connsiteX13" fmla="*/ 1906 w 41043"/>
                <a:gd name="connsiteY13" fmla="*/ 315609 h 315608"/>
                <a:gd name="connsiteX14" fmla="*/ 41043 w 41043"/>
                <a:gd name="connsiteY14" fmla="*/ 248142 h 315608"/>
                <a:gd name="connsiteX15" fmla="*/ 37740 w 41043"/>
                <a:gd name="connsiteY15" fmla="*/ 246871 h 31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043" h="315608">
                  <a:moveTo>
                    <a:pt x="37740" y="246871"/>
                  </a:moveTo>
                  <a:cubicBezTo>
                    <a:pt x="37244" y="246337"/>
                    <a:pt x="36825" y="245740"/>
                    <a:pt x="36469" y="245092"/>
                  </a:cubicBezTo>
                  <a:cubicBezTo>
                    <a:pt x="36469" y="244330"/>
                    <a:pt x="36469" y="243695"/>
                    <a:pt x="35579" y="243059"/>
                  </a:cubicBezTo>
                  <a:cubicBezTo>
                    <a:pt x="35528" y="242259"/>
                    <a:pt x="35528" y="241446"/>
                    <a:pt x="35579" y="240645"/>
                  </a:cubicBezTo>
                  <a:cubicBezTo>
                    <a:pt x="35579" y="240645"/>
                    <a:pt x="35579" y="239756"/>
                    <a:pt x="35579" y="239247"/>
                  </a:cubicBezTo>
                  <a:lnTo>
                    <a:pt x="35579" y="121720"/>
                  </a:lnTo>
                  <a:lnTo>
                    <a:pt x="35579" y="121720"/>
                  </a:lnTo>
                  <a:lnTo>
                    <a:pt x="35579" y="121720"/>
                  </a:lnTo>
                  <a:lnTo>
                    <a:pt x="35579" y="121720"/>
                  </a:lnTo>
                  <a:lnTo>
                    <a:pt x="35579" y="120958"/>
                  </a:lnTo>
                  <a:lnTo>
                    <a:pt x="35579" y="0"/>
                  </a:lnTo>
                  <a:lnTo>
                    <a:pt x="0" y="55015"/>
                  </a:lnTo>
                  <a:lnTo>
                    <a:pt x="0" y="314846"/>
                  </a:lnTo>
                  <a:lnTo>
                    <a:pt x="1906" y="315609"/>
                  </a:lnTo>
                  <a:lnTo>
                    <a:pt x="41043" y="248142"/>
                  </a:lnTo>
                  <a:cubicBezTo>
                    <a:pt x="39836" y="248065"/>
                    <a:pt x="38692" y="247621"/>
                    <a:pt x="37740" y="246871"/>
                  </a:cubicBezTo>
                  <a:close/>
                </a:path>
              </a:pathLst>
            </a:custGeom>
            <a:solidFill>
              <a:srgbClr val="088A8F"/>
            </a:solidFill>
            <a:ln w="12704"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E54CFCE-494E-42F4-917A-4AC75DFDFE7E}"/>
                </a:ext>
              </a:extLst>
            </p:cNvPr>
            <p:cNvSpPr/>
            <p:nvPr/>
          </p:nvSpPr>
          <p:spPr>
            <a:xfrm>
              <a:off x="11969503" y="4524287"/>
              <a:ext cx="24905" cy="32272"/>
            </a:xfrm>
            <a:custGeom>
              <a:avLst/>
              <a:gdLst>
                <a:gd name="connsiteX0" fmla="*/ 0 w 24905"/>
                <a:gd name="connsiteY0" fmla="*/ 0 h 32272"/>
                <a:gd name="connsiteX1" fmla="*/ 24906 w 24905"/>
                <a:gd name="connsiteY1" fmla="*/ 0 h 32272"/>
                <a:gd name="connsiteX2" fmla="*/ 24906 w 24905"/>
                <a:gd name="connsiteY2" fmla="*/ 32273 h 32272"/>
                <a:gd name="connsiteX3" fmla="*/ 0 w 24905"/>
                <a:gd name="connsiteY3" fmla="*/ 32273 h 32272"/>
              </a:gdLst>
              <a:ahLst/>
              <a:cxnLst>
                <a:cxn ang="0">
                  <a:pos x="connsiteX0" y="connsiteY0"/>
                </a:cxn>
                <a:cxn ang="0">
                  <a:pos x="connsiteX1" y="connsiteY1"/>
                </a:cxn>
                <a:cxn ang="0">
                  <a:pos x="connsiteX2" y="connsiteY2"/>
                </a:cxn>
                <a:cxn ang="0">
                  <a:pos x="connsiteX3" y="connsiteY3"/>
                </a:cxn>
              </a:cxnLst>
              <a:rect l="l" t="t" r="r" b="b"/>
              <a:pathLst>
                <a:path w="24905" h="32272">
                  <a:moveTo>
                    <a:pt x="0" y="0"/>
                  </a:moveTo>
                  <a:lnTo>
                    <a:pt x="24906" y="0"/>
                  </a:lnTo>
                  <a:lnTo>
                    <a:pt x="24906" y="32273"/>
                  </a:lnTo>
                  <a:lnTo>
                    <a:pt x="0" y="32273"/>
                  </a:lnTo>
                  <a:close/>
                </a:path>
              </a:pathLst>
            </a:custGeom>
            <a:solidFill>
              <a:srgbClr val="0A4054"/>
            </a:solidFill>
            <a:ln w="12704"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0043800F-3436-417B-B3A9-247279B67844}"/>
                </a:ext>
              </a:extLst>
            </p:cNvPr>
            <p:cNvSpPr/>
            <p:nvPr/>
          </p:nvSpPr>
          <p:spPr>
            <a:xfrm>
              <a:off x="11320942" y="4223162"/>
              <a:ext cx="591126" cy="46629"/>
            </a:xfrm>
            <a:custGeom>
              <a:avLst/>
              <a:gdLst>
                <a:gd name="connsiteX0" fmla="*/ 591126 w 591126"/>
                <a:gd name="connsiteY0" fmla="*/ 46630 h 46629"/>
                <a:gd name="connsiteX1" fmla="*/ 509166 w 591126"/>
                <a:gd name="connsiteY1" fmla="*/ 0 h 46629"/>
                <a:gd name="connsiteX2" fmla="*/ 0 w 591126"/>
                <a:gd name="connsiteY2" fmla="*/ 0 h 46629"/>
                <a:gd name="connsiteX3" fmla="*/ 0 w 591126"/>
                <a:gd name="connsiteY3" fmla="*/ 46630 h 46629"/>
                <a:gd name="connsiteX4" fmla="*/ 591126 w 591126"/>
                <a:gd name="connsiteY4" fmla="*/ 46630 h 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126" h="46629">
                  <a:moveTo>
                    <a:pt x="591126" y="46630"/>
                  </a:moveTo>
                  <a:lnTo>
                    <a:pt x="509166" y="0"/>
                  </a:lnTo>
                  <a:lnTo>
                    <a:pt x="0" y="0"/>
                  </a:lnTo>
                  <a:lnTo>
                    <a:pt x="0" y="46630"/>
                  </a:lnTo>
                  <a:lnTo>
                    <a:pt x="591126" y="46630"/>
                  </a:lnTo>
                  <a:close/>
                </a:path>
              </a:pathLst>
            </a:custGeom>
            <a:solidFill>
              <a:schemeClr val="accent4"/>
            </a:solidFill>
            <a:ln w="12704"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3C1D16F2-8619-492F-86F2-07D7ADCD028A}"/>
                </a:ext>
              </a:extLst>
            </p:cNvPr>
            <p:cNvSpPr/>
            <p:nvPr/>
          </p:nvSpPr>
          <p:spPr>
            <a:xfrm>
              <a:off x="11251054" y="3401868"/>
              <a:ext cx="741830" cy="1118098"/>
            </a:xfrm>
            <a:custGeom>
              <a:avLst/>
              <a:gdLst>
                <a:gd name="connsiteX0" fmla="*/ 3812 w 741830"/>
                <a:gd name="connsiteY0" fmla="*/ 507718 h 1118098"/>
                <a:gd name="connsiteX1" fmla="*/ 63915 w 741830"/>
                <a:gd name="connsiteY1" fmla="*/ 543294 h 1118098"/>
                <a:gd name="connsiteX2" fmla="*/ 65059 w 741830"/>
                <a:gd name="connsiteY2" fmla="*/ 544311 h 1118098"/>
                <a:gd name="connsiteX3" fmla="*/ 66839 w 741830"/>
                <a:gd name="connsiteY3" fmla="*/ 545963 h 1118098"/>
                <a:gd name="connsiteX4" fmla="*/ 68109 w 741830"/>
                <a:gd name="connsiteY4" fmla="*/ 547868 h 1118098"/>
                <a:gd name="connsiteX5" fmla="*/ 69126 w 741830"/>
                <a:gd name="connsiteY5" fmla="*/ 549901 h 1118098"/>
                <a:gd name="connsiteX6" fmla="*/ 69126 w 741830"/>
                <a:gd name="connsiteY6" fmla="*/ 552315 h 1118098"/>
                <a:gd name="connsiteX7" fmla="*/ 69126 w 741830"/>
                <a:gd name="connsiteY7" fmla="*/ 553713 h 1118098"/>
                <a:gd name="connsiteX8" fmla="*/ 69126 w 741830"/>
                <a:gd name="connsiteY8" fmla="*/ 816974 h 1118098"/>
                <a:gd name="connsiteX9" fmla="*/ 602816 w 741830"/>
                <a:gd name="connsiteY9" fmla="*/ 816974 h 1118098"/>
                <a:gd name="connsiteX10" fmla="*/ 603833 w 741830"/>
                <a:gd name="connsiteY10" fmla="*/ 813417 h 1118098"/>
                <a:gd name="connsiteX11" fmla="*/ 619602 w 741830"/>
                <a:gd name="connsiteY11" fmla="*/ 808461 h 1118098"/>
                <a:gd name="connsiteX12" fmla="*/ 619843 w 741830"/>
                <a:gd name="connsiteY12" fmla="*/ 808588 h 1118098"/>
                <a:gd name="connsiteX13" fmla="*/ 711080 w 741830"/>
                <a:gd name="connsiteY13" fmla="*/ 859411 h 1118098"/>
                <a:gd name="connsiteX14" fmla="*/ 712223 w 741830"/>
                <a:gd name="connsiteY14" fmla="*/ 860428 h 1118098"/>
                <a:gd name="connsiteX15" fmla="*/ 714129 w 741830"/>
                <a:gd name="connsiteY15" fmla="*/ 862079 h 1118098"/>
                <a:gd name="connsiteX16" fmla="*/ 715400 w 741830"/>
                <a:gd name="connsiteY16" fmla="*/ 863985 h 1118098"/>
                <a:gd name="connsiteX17" fmla="*/ 716416 w 741830"/>
                <a:gd name="connsiteY17" fmla="*/ 866018 h 1118098"/>
                <a:gd name="connsiteX18" fmla="*/ 716416 w 741830"/>
                <a:gd name="connsiteY18" fmla="*/ 868432 h 1118098"/>
                <a:gd name="connsiteX19" fmla="*/ 716416 w 741830"/>
                <a:gd name="connsiteY19" fmla="*/ 869957 h 1118098"/>
                <a:gd name="connsiteX20" fmla="*/ 716416 w 741830"/>
                <a:gd name="connsiteY20" fmla="*/ 1118099 h 1118098"/>
                <a:gd name="connsiteX21" fmla="*/ 741830 w 741830"/>
                <a:gd name="connsiteY21" fmla="*/ 1118099 h 1118098"/>
                <a:gd name="connsiteX22" fmla="*/ 741830 w 741830"/>
                <a:gd name="connsiteY22" fmla="*/ 0 h 1118098"/>
                <a:gd name="connsiteX23" fmla="*/ 7116 w 741830"/>
                <a:gd name="connsiteY23" fmla="*/ 0 h 1118098"/>
                <a:gd name="connsiteX24" fmla="*/ 0 w 741830"/>
                <a:gd name="connsiteY24" fmla="*/ 4447 h 1118098"/>
                <a:gd name="connsiteX25" fmla="*/ 0 w 741830"/>
                <a:gd name="connsiteY25" fmla="*/ 506448 h 1118098"/>
                <a:gd name="connsiteX26" fmla="*/ 3812 w 741830"/>
                <a:gd name="connsiteY26" fmla="*/ 507718 h 111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1830" h="1118098">
                  <a:moveTo>
                    <a:pt x="3812" y="507718"/>
                  </a:moveTo>
                  <a:lnTo>
                    <a:pt x="63915" y="543294"/>
                  </a:lnTo>
                  <a:cubicBezTo>
                    <a:pt x="63915" y="543294"/>
                    <a:pt x="64679" y="544056"/>
                    <a:pt x="65059" y="544311"/>
                  </a:cubicBezTo>
                  <a:cubicBezTo>
                    <a:pt x="65708" y="544794"/>
                    <a:pt x="66305" y="545353"/>
                    <a:pt x="66839" y="545963"/>
                  </a:cubicBezTo>
                  <a:cubicBezTo>
                    <a:pt x="67360" y="546521"/>
                    <a:pt x="67792" y="547170"/>
                    <a:pt x="68109" y="547868"/>
                  </a:cubicBezTo>
                  <a:cubicBezTo>
                    <a:pt x="68528" y="548504"/>
                    <a:pt x="68859" y="549190"/>
                    <a:pt x="69126" y="549901"/>
                  </a:cubicBezTo>
                  <a:cubicBezTo>
                    <a:pt x="69202" y="550702"/>
                    <a:pt x="69202" y="551515"/>
                    <a:pt x="69126" y="552315"/>
                  </a:cubicBezTo>
                  <a:cubicBezTo>
                    <a:pt x="69189" y="552785"/>
                    <a:pt x="69189" y="553243"/>
                    <a:pt x="69126" y="553713"/>
                  </a:cubicBezTo>
                  <a:lnTo>
                    <a:pt x="69126" y="816974"/>
                  </a:lnTo>
                  <a:lnTo>
                    <a:pt x="602816" y="816974"/>
                  </a:lnTo>
                  <a:cubicBezTo>
                    <a:pt x="602918" y="815729"/>
                    <a:pt x="603261" y="814522"/>
                    <a:pt x="603833" y="813417"/>
                  </a:cubicBezTo>
                  <a:cubicBezTo>
                    <a:pt x="606819" y="807699"/>
                    <a:pt x="613884" y="805476"/>
                    <a:pt x="619602" y="808461"/>
                  </a:cubicBezTo>
                  <a:cubicBezTo>
                    <a:pt x="619691" y="808500"/>
                    <a:pt x="619767" y="808550"/>
                    <a:pt x="619843" y="808588"/>
                  </a:cubicBezTo>
                  <a:lnTo>
                    <a:pt x="711080" y="859411"/>
                  </a:lnTo>
                  <a:lnTo>
                    <a:pt x="712223" y="860428"/>
                  </a:lnTo>
                  <a:cubicBezTo>
                    <a:pt x="712909" y="860911"/>
                    <a:pt x="713557" y="861457"/>
                    <a:pt x="714129" y="862079"/>
                  </a:cubicBezTo>
                  <a:lnTo>
                    <a:pt x="715400" y="863985"/>
                  </a:lnTo>
                  <a:cubicBezTo>
                    <a:pt x="715819" y="864621"/>
                    <a:pt x="716150" y="865307"/>
                    <a:pt x="716416" y="866018"/>
                  </a:cubicBezTo>
                  <a:cubicBezTo>
                    <a:pt x="716492" y="866819"/>
                    <a:pt x="716492" y="867632"/>
                    <a:pt x="716416" y="868432"/>
                  </a:cubicBezTo>
                  <a:cubicBezTo>
                    <a:pt x="716416" y="868432"/>
                    <a:pt x="716416" y="869449"/>
                    <a:pt x="716416" y="869957"/>
                  </a:cubicBezTo>
                  <a:lnTo>
                    <a:pt x="716416" y="1118099"/>
                  </a:lnTo>
                  <a:lnTo>
                    <a:pt x="741830" y="1118099"/>
                  </a:lnTo>
                  <a:lnTo>
                    <a:pt x="741830" y="0"/>
                  </a:lnTo>
                  <a:lnTo>
                    <a:pt x="7116" y="0"/>
                  </a:lnTo>
                  <a:cubicBezTo>
                    <a:pt x="5451" y="2389"/>
                    <a:pt x="2884" y="4002"/>
                    <a:pt x="0" y="4447"/>
                  </a:cubicBezTo>
                  <a:lnTo>
                    <a:pt x="0" y="506448"/>
                  </a:lnTo>
                  <a:cubicBezTo>
                    <a:pt x="1347" y="506600"/>
                    <a:pt x="2643" y="507032"/>
                    <a:pt x="3812" y="507718"/>
                  </a:cubicBezTo>
                  <a:close/>
                </a:path>
              </a:pathLst>
            </a:custGeom>
            <a:solidFill>
              <a:schemeClr val="tx2"/>
            </a:solidFill>
            <a:ln w="12704"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24E527E-7FA5-4ABC-A719-A2D8648052CC}"/>
                </a:ext>
              </a:extLst>
            </p:cNvPr>
            <p:cNvSpPr/>
            <p:nvPr/>
          </p:nvSpPr>
          <p:spPr>
            <a:xfrm>
              <a:off x="11085229" y="3396786"/>
              <a:ext cx="161758" cy="521059"/>
            </a:xfrm>
            <a:custGeom>
              <a:avLst/>
              <a:gdLst>
                <a:gd name="connsiteX0" fmla="*/ 152356 w 161758"/>
                <a:gd name="connsiteY0" fmla="*/ 521059 h 521059"/>
                <a:gd name="connsiteX1" fmla="*/ 153626 w 161758"/>
                <a:gd name="connsiteY1" fmla="*/ 517121 h 521059"/>
                <a:gd name="connsiteX2" fmla="*/ 161759 w 161758"/>
                <a:gd name="connsiteY2" fmla="*/ 511530 h 521059"/>
                <a:gd name="connsiteX3" fmla="*/ 161759 w 161758"/>
                <a:gd name="connsiteY3" fmla="*/ 9402 h 521059"/>
                <a:gd name="connsiteX4" fmla="*/ 152483 w 161758"/>
                <a:gd name="connsiteY4" fmla="*/ 0 h 521059"/>
                <a:gd name="connsiteX5" fmla="*/ 0 w 161758"/>
                <a:gd name="connsiteY5" fmla="*/ 0 h 521059"/>
                <a:gd name="connsiteX6" fmla="*/ 0 w 161758"/>
                <a:gd name="connsiteY6" fmla="*/ 520932 h 52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8" h="521059">
                  <a:moveTo>
                    <a:pt x="152356" y="521059"/>
                  </a:moveTo>
                  <a:cubicBezTo>
                    <a:pt x="152585" y="519687"/>
                    <a:pt x="153017" y="518366"/>
                    <a:pt x="153626" y="517121"/>
                  </a:cubicBezTo>
                  <a:cubicBezTo>
                    <a:pt x="155329" y="514096"/>
                    <a:pt x="158328" y="512026"/>
                    <a:pt x="161759" y="511530"/>
                  </a:cubicBezTo>
                  <a:lnTo>
                    <a:pt x="161759" y="9402"/>
                  </a:lnTo>
                  <a:cubicBezTo>
                    <a:pt x="156981" y="8551"/>
                    <a:pt x="153271" y="4777"/>
                    <a:pt x="152483" y="0"/>
                  </a:cubicBezTo>
                  <a:lnTo>
                    <a:pt x="0" y="0"/>
                  </a:lnTo>
                  <a:lnTo>
                    <a:pt x="0" y="520932"/>
                  </a:lnTo>
                  <a:close/>
                </a:path>
              </a:pathLst>
            </a:custGeom>
            <a:solidFill>
              <a:srgbClr val="E8E7E3"/>
            </a:solidFill>
            <a:ln w="12704"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818A86F9-D25B-4156-A127-C0977C63C7E8}"/>
                </a:ext>
              </a:extLst>
            </p:cNvPr>
            <p:cNvSpPr/>
            <p:nvPr/>
          </p:nvSpPr>
          <p:spPr>
            <a:xfrm>
              <a:off x="11085229" y="4615132"/>
              <a:ext cx="278408" cy="261736"/>
            </a:xfrm>
            <a:custGeom>
              <a:avLst/>
              <a:gdLst>
                <a:gd name="connsiteX0" fmla="*/ 0 w 278408"/>
                <a:gd name="connsiteY0" fmla="*/ 261737 h 261736"/>
                <a:gd name="connsiteX1" fmla="*/ 278408 w 278408"/>
                <a:gd name="connsiteY1" fmla="*/ 261737 h 261736"/>
                <a:gd name="connsiteX2" fmla="*/ 127323 w 278408"/>
                <a:gd name="connsiteY2" fmla="*/ 71152 h 261736"/>
                <a:gd name="connsiteX3" fmla="*/ 127323 w 278408"/>
                <a:gd name="connsiteY3" fmla="*/ 71152 h 261736"/>
                <a:gd name="connsiteX4" fmla="*/ 75098 w 278408"/>
                <a:gd name="connsiteY4" fmla="*/ 5463 h 261736"/>
                <a:gd name="connsiteX5" fmla="*/ 72810 w 278408"/>
                <a:gd name="connsiteY5" fmla="*/ 0 h 261736"/>
                <a:gd name="connsiteX6" fmla="*/ 0 w 278408"/>
                <a:gd name="connsiteY6" fmla="*/ 0 h 26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408" h="261736">
                  <a:moveTo>
                    <a:pt x="0" y="261737"/>
                  </a:moveTo>
                  <a:lnTo>
                    <a:pt x="278408" y="261737"/>
                  </a:lnTo>
                  <a:lnTo>
                    <a:pt x="127323" y="71152"/>
                  </a:lnTo>
                  <a:lnTo>
                    <a:pt x="127323" y="71152"/>
                  </a:lnTo>
                  <a:lnTo>
                    <a:pt x="75098" y="5463"/>
                  </a:lnTo>
                  <a:cubicBezTo>
                    <a:pt x="73916" y="3850"/>
                    <a:pt x="73128" y="1982"/>
                    <a:pt x="72810" y="0"/>
                  </a:cubicBezTo>
                  <a:lnTo>
                    <a:pt x="0" y="0"/>
                  </a:ln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8129B7B0-3F06-4BA6-8DDE-3634E1082B7F}"/>
                </a:ext>
              </a:extLst>
            </p:cNvPr>
            <p:cNvSpPr/>
            <p:nvPr/>
          </p:nvSpPr>
          <p:spPr>
            <a:xfrm>
              <a:off x="11075571" y="4881189"/>
              <a:ext cx="293148" cy="1118479"/>
            </a:xfrm>
            <a:custGeom>
              <a:avLst/>
              <a:gdLst>
                <a:gd name="connsiteX0" fmla="*/ 291370 w 293148"/>
                <a:gd name="connsiteY0" fmla="*/ 0 h 1118479"/>
                <a:gd name="connsiteX1" fmla="*/ 9276 w 293148"/>
                <a:gd name="connsiteY1" fmla="*/ 0 h 1118479"/>
                <a:gd name="connsiteX2" fmla="*/ 0 w 293148"/>
                <a:gd name="connsiteY2" fmla="*/ 9402 h 1118479"/>
                <a:gd name="connsiteX3" fmla="*/ 0 w 293148"/>
                <a:gd name="connsiteY3" fmla="*/ 1118480 h 1118479"/>
                <a:gd name="connsiteX4" fmla="*/ 293149 w 293148"/>
                <a:gd name="connsiteY4" fmla="*/ 1118480 h 1118479"/>
                <a:gd name="connsiteX5" fmla="*/ 293149 w 293148"/>
                <a:gd name="connsiteY5" fmla="*/ 2160 h 111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148" h="1118479">
                  <a:moveTo>
                    <a:pt x="291370" y="0"/>
                  </a:moveTo>
                  <a:lnTo>
                    <a:pt x="9276" y="0"/>
                  </a:lnTo>
                  <a:cubicBezTo>
                    <a:pt x="8425" y="4752"/>
                    <a:pt x="4740" y="8487"/>
                    <a:pt x="0" y="9402"/>
                  </a:cubicBezTo>
                  <a:lnTo>
                    <a:pt x="0" y="1118480"/>
                  </a:lnTo>
                  <a:lnTo>
                    <a:pt x="293149" y="1118480"/>
                  </a:lnTo>
                  <a:lnTo>
                    <a:pt x="293149" y="2160"/>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8B2EC14-CF6A-4CAB-ACE4-5C4F7E123E45}"/>
                </a:ext>
              </a:extLst>
            </p:cNvPr>
            <p:cNvSpPr/>
            <p:nvPr/>
          </p:nvSpPr>
          <p:spPr>
            <a:xfrm>
              <a:off x="8469509" y="5487630"/>
              <a:ext cx="2452944" cy="487389"/>
            </a:xfrm>
            <a:custGeom>
              <a:avLst/>
              <a:gdLst>
                <a:gd name="connsiteX0" fmla="*/ 2362597 w 2452944"/>
                <a:gd name="connsiteY0" fmla="*/ 203672 h 487389"/>
                <a:gd name="connsiteX1" fmla="*/ 2368316 w 2452944"/>
                <a:gd name="connsiteY1" fmla="*/ 189568 h 487389"/>
                <a:gd name="connsiteX2" fmla="*/ 2357388 w 2452944"/>
                <a:gd name="connsiteY2" fmla="*/ 155390 h 487389"/>
                <a:gd name="connsiteX3" fmla="*/ 592778 w 2452944"/>
                <a:gd name="connsiteY3" fmla="*/ 155390 h 487389"/>
                <a:gd name="connsiteX4" fmla="*/ 581087 w 2452944"/>
                <a:gd name="connsiteY4" fmla="*/ 143447 h 487389"/>
                <a:gd name="connsiteX5" fmla="*/ 581087 w 2452944"/>
                <a:gd name="connsiteY5" fmla="*/ 143320 h 487389"/>
                <a:gd name="connsiteX6" fmla="*/ 581087 w 2452944"/>
                <a:gd name="connsiteY6" fmla="*/ 9783 h 487389"/>
                <a:gd name="connsiteX7" fmla="*/ 476636 w 2452944"/>
                <a:gd name="connsiteY7" fmla="*/ 9783 h 487389"/>
                <a:gd name="connsiteX8" fmla="*/ 465327 w 2452944"/>
                <a:gd name="connsiteY8" fmla="*/ 0 h 487389"/>
                <a:gd name="connsiteX9" fmla="*/ 270657 w 2452944"/>
                <a:gd name="connsiteY9" fmla="*/ 0 h 487389"/>
                <a:gd name="connsiteX10" fmla="*/ 170527 w 2452944"/>
                <a:gd name="connsiteY10" fmla="*/ 172670 h 487389"/>
                <a:gd name="connsiteX11" fmla="*/ 154008 w 2452944"/>
                <a:gd name="connsiteY11" fmla="*/ 201003 h 487389"/>
                <a:gd name="connsiteX12" fmla="*/ 118555 w 2452944"/>
                <a:gd name="connsiteY12" fmla="*/ 262245 h 487389"/>
                <a:gd name="connsiteX13" fmla="*/ 118555 w 2452944"/>
                <a:gd name="connsiteY13" fmla="*/ 278254 h 487389"/>
                <a:gd name="connsiteX14" fmla="*/ 118555 w 2452944"/>
                <a:gd name="connsiteY14" fmla="*/ 279016 h 487389"/>
                <a:gd name="connsiteX15" fmla="*/ 118555 w 2452944"/>
                <a:gd name="connsiteY15" fmla="*/ 281430 h 487389"/>
                <a:gd name="connsiteX16" fmla="*/ 117793 w 2452944"/>
                <a:gd name="connsiteY16" fmla="*/ 283590 h 487389"/>
                <a:gd name="connsiteX17" fmla="*/ 117793 w 2452944"/>
                <a:gd name="connsiteY17" fmla="*/ 284352 h 487389"/>
                <a:gd name="connsiteX18" fmla="*/ 106738 w 2452944"/>
                <a:gd name="connsiteY18" fmla="*/ 303538 h 487389"/>
                <a:gd name="connsiteX19" fmla="*/ 105086 w 2452944"/>
                <a:gd name="connsiteY19" fmla="*/ 305698 h 487389"/>
                <a:gd name="connsiteX20" fmla="*/ 105086 w 2452944"/>
                <a:gd name="connsiteY20" fmla="*/ 305698 h 487389"/>
                <a:gd name="connsiteX21" fmla="*/ 101782 w 2452944"/>
                <a:gd name="connsiteY21" fmla="*/ 307985 h 487389"/>
                <a:gd name="connsiteX22" fmla="*/ 100893 w 2452944"/>
                <a:gd name="connsiteY22" fmla="*/ 307985 h 487389"/>
                <a:gd name="connsiteX23" fmla="*/ 96827 w 2452944"/>
                <a:gd name="connsiteY23" fmla="*/ 308747 h 487389"/>
                <a:gd name="connsiteX24" fmla="*/ 92888 w 2452944"/>
                <a:gd name="connsiteY24" fmla="*/ 307985 h 487389"/>
                <a:gd name="connsiteX25" fmla="*/ 92888 w 2452944"/>
                <a:gd name="connsiteY25" fmla="*/ 307985 h 487389"/>
                <a:gd name="connsiteX26" fmla="*/ 53750 w 2452944"/>
                <a:gd name="connsiteY26" fmla="*/ 375325 h 487389"/>
                <a:gd name="connsiteX27" fmla="*/ 56292 w 2452944"/>
                <a:gd name="connsiteY27" fmla="*/ 390318 h 487389"/>
                <a:gd name="connsiteX28" fmla="*/ 0 w 2452944"/>
                <a:gd name="connsiteY28" fmla="*/ 487389 h 487389"/>
                <a:gd name="connsiteX29" fmla="*/ 2452944 w 2452944"/>
                <a:gd name="connsiteY29" fmla="*/ 487389 h 48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52944" h="487389">
                  <a:moveTo>
                    <a:pt x="2362597" y="203672"/>
                  </a:moveTo>
                  <a:cubicBezTo>
                    <a:pt x="2360869" y="198208"/>
                    <a:pt x="2363271" y="192287"/>
                    <a:pt x="2368316" y="189568"/>
                  </a:cubicBezTo>
                  <a:lnTo>
                    <a:pt x="2357388" y="155390"/>
                  </a:lnTo>
                  <a:lnTo>
                    <a:pt x="592778" y="155390"/>
                  </a:lnTo>
                  <a:cubicBezTo>
                    <a:pt x="586246" y="155326"/>
                    <a:pt x="581011" y="149977"/>
                    <a:pt x="581087" y="143447"/>
                  </a:cubicBezTo>
                  <a:cubicBezTo>
                    <a:pt x="581087" y="143409"/>
                    <a:pt x="581087" y="143358"/>
                    <a:pt x="581087" y="143320"/>
                  </a:cubicBezTo>
                  <a:lnTo>
                    <a:pt x="581087" y="9783"/>
                  </a:lnTo>
                  <a:lnTo>
                    <a:pt x="476636" y="9783"/>
                  </a:lnTo>
                  <a:cubicBezTo>
                    <a:pt x="470982" y="9732"/>
                    <a:pt x="466191" y="5590"/>
                    <a:pt x="465327" y="0"/>
                  </a:cubicBezTo>
                  <a:lnTo>
                    <a:pt x="270657" y="0"/>
                  </a:lnTo>
                  <a:lnTo>
                    <a:pt x="170527" y="172670"/>
                  </a:lnTo>
                  <a:lnTo>
                    <a:pt x="154008" y="201003"/>
                  </a:lnTo>
                  <a:lnTo>
                    <a:pt x="118555" y="262245"/>
                  </a:lnTo>
                  <a:lnTo>
                    <a:pt x="118555" y="278254"/>
                  </a:lnTo>
                  <a:cubicBezTo>
                    <a:pt x="118555" y="278254"/>
                    <a:pt x="118555" y="278254"/>
                    <a:pt x="118555" y="279016"/>
                  </a:cubicBezTo>
                  <a:cubicBezTo>
                    <a:pt x="118657" y="279817"/>
                    <a:pt x="118657" y="280630"/>
                    <a:pt x="118555" y="281430"/>
                  </a:cubicBezTo>
                  <a:cubicBezTo>
                    <a:pt x="118441" y="282193"/>
                    <a:pt x="118174" y="282929"/>
                    <a:pt x="117793" y="283590"/>
                  </a:cubicBezTo>
                  <a:lnTo>
                    <a:pt x="117793" y="284352"/>
                  </a:lnTo>
                  <a:lnTo>
                    <a:pt x="106738" y="303538"/>
                  </a:lnTo>
                  <a:cubicBezTo>
                    <a:pt x="106255" y="304313"/>
                    <a:pt x="105709" y="305038"/>
                    <a:pt x="105086" y="305698"/>
                  </a:cubicBezTo>
                  <a:cubicBezTo>
                    <a:pt x="105086" y="305698"/>
                    <a:pt x="105086" y="305698"/>
                    <a:pt x="105086" y="305698"/>
                  </a:cubicBezTo>
                  <a:cubicBezTo>
                    <a:pt x="104146" y="306677"/>
                    <a:pt x="103028" y="307452"/>
                    <a:pt x="101782" y="307985"/>
                  </a:cubicBezTo>
                  <a:lnTo>
                    <a:pt x="100893" y="307985"/>
                  </a:lnTo>
                  <a:cubicBezTo>
                    <a:pt x="99597" y="308494"/>
                    <a:pt x="98224" y="308747"/>
                    <a:pt x="96827" y="308747"/>
                  </a:cubicBezTo>
                  <a:cubicBezTo>
                    <a:pt x="95480" y="308747"/>
                    <a:pt x="94146" y="308481"/>
                    <a:pt x="92888" y="307985"/>
                  </a:cubicBezTo>
                  <a:lnTo>
                    <a:pt x="92888" y="307985"/>
                  </a:lnTo>
                  <a:lnTo>
                    <a:pt x="53750" y="375325"/>
                  </a:lnTo>
                  <a:cubicBezTo>
                    <a:pt x="58083" y="379073"/>
                    <a:pt x="59151" y="385363"/>
                    <a:pt x="56292" y="390318"/>
                  </a:cubicBezTo>
                  <a:lnTo>
                    <a:pt x="0" y="487389"/>
                  </a:lnTo>
                  <a:lnTo>
                    <a:pt x="2452944" y="487389"/>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88D1BDA5-0E6A-4DDF-8D86-E5DCABB30BA4}"/>
                </a:ext>
              </a:extLst>
            </p:cNvPr>
            <p:cNvSpPr/>
            <p:nvPr/>
          </p:nvSpPr>
          <p:spPr>
            <a:xfrm>
              <a:off x="8741056" y="4871914"/>
              <a:ext cx="147908" cy="611396"/>
            </a:xfrm>
            <a:custGeom>
              <a:avLst/>
              <a:gdLst>
                <a:gd name="connsiteX0" fmla="*/ 0 w 147908"/>
                <a:gd name="connsiteY0" fmla="*/ 0 h 611396"/>
                <a:gd name="connsiteX1" fmla="*/ 147909 w 147908"/>
                <a:gd name="connsiteY1" fmla="*/ 0 h 611396"/>
                <a:gd name="connsiteX2" fmla="*/ 147909 w 147908"/>
                <a:gd name="connsiteY2" fmla="*/ 611396 h 611396"/>
                <a:gd name="connsiteX3" fmla="*/ 0 w 147908"/>
                <a:gd name="connsiteY3" fmla="*/ 611396 h 611396"/>
              </a:gdLst>
              <a:ahLst/>
              <a:cxnLst>
                <a:cxn ang="0">
                  <a:pos x="connsiteX0" y="connsiteY0"/>
                </a:cxn>
                <a:cxn ang="0">
                  <a:pos x="connsiteX1" y="connsiteY1"/>
                </a:cxn>
                <a:cxn ang="0">
                  <a:pos x="connsiteX2" y="connsiteY2"/>
                </a:cxn>
                <a:cxn ang="0">
                  <a:pos x="connsiteX3" y="connsiteY3"/>
                </a:cxn>
              </a:cxnLst>
              <a:rect l="l" t="t" r="r" b="b"/>
              <a:pathLst>
                <a:path w="147908" h="611396">
                  <a:moveTo>
                    <a:pt x="0" y="0"/>
                  </a:moveTo>
                  <a:lnTo>
                    <a:pt x="147909" y="0"/>
                  </a:lnTo>
                  <a:lnTo>
                    <a:pt x="147909" y="611396"/>
                  </a:lnTo>
                  <a:lnTo>
                    <a:pt x="0" y="611396"/>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335E66D6-1466-404A-9AE3-941DC636E717}"/>
                </a:ext>
              </a:extLst>
            </p:cNvPr>
            <p:cNvSpPr/>
            <p:nvPr/>
          </p:nvSpPr>
          <p:spPr>
            <a:xfrm>
              <a:off x="8893157" y="4871914"/>
              <a:ext cx="50954" cy="611396"/>
            </a:xfrm>
            <a:custGeom>
              <a:avLst/>
              <a:gdLst>
                <a:gd name="connsiteX0" fmla="*/ 0 w 50954"/>
                <a:gd name="connsiteY0" fmla="*/ 0 h 611396"/>
                <a:gd name="connsiteX1" fmla="*/ 0 w 50954"/>
                <a:gd name="connsiteY1" fmla="*/ 611397 h 611396"/>
                <a:gd name="connsiteX2" fmla="*/ 41679 w 50954"/>
                <a:gd name="connsiteY2" fmla="*/ 611397 h 611396"/>
                <a:gd name="connsiteX3" fmla="*/ 50955 w 50954"/>
                <a:gd name="connsiteY3" fmla="*/ 601994 h 611396"/>
                <a:gd name="connsiteX4" fmla="*/ 50955 w 50954"/>
                <a:gd name="connsiteY4" fmla="*/ 0 h 611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4" h="611396">
                  <a:moveTo>
                    <a:pt x="0" y="0"/>
                  </a:moveTo>
                  <a:lnTo>
                    <a:pt x="0" y="611397"/>
                  </a:lnTo>
                  <a:lnTo>
                    <a:pt x="41679" y="611397"/>
                  </a:lnTo>
                  <a:cubicBezTo>
                    <a:pt x="42466" y="606619"/>
                    <a:pt x="46177" y="602846"/>
                    <a:pt x="50955" y="601994"/>
                  </a:cubicBezTo>
                  <a:lnTo>
                    <a:pt x="50955" y="0"/>
                  </a:lnTo>
                  <a:close/>
                </a:path>
              </a:pathLst>
            </a:custGeom>
            <a:solidFill>
              <a:srgbClr val="F9C996"/>
            </a:solidFill>
            <a:ln w="12704"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86BD401-4956-47E5-92FB-E869CB2E768A}"/>
                </a:ext>
              </a:extLst>
            </p:cNvPr>
            <p:cNvSpPr/>
            <p:nvPr/>
          </p:nvSpPr>
          <p:spPr>
            <a:xfrm>
              <a:off x="8640290" y="4871914"/>
              <a:ext cx="96699" cy="779619"/>
            </a:xfrm>
            <a:custGeom>
              <a:avLst/>
              <a:gdLst>
                <a:gd name="connsiteX0" fmla="*/ 96699 w 96699"/>
                <a:gd name="connsiteY0" fmla="*/ 612922 h 779619"/>
                <a:gd name="connsiteX1" fmla="*/ 96699 w 96699"/>
                <a:gd name="connsiteY1" fmla="*/ 0 h 779619"/>
                <a:gd name="connsiteX2" fmla="*/ 0 w 96699"/>
                <a:gd name="connsiteY2" fmla="*/ 0 h 779619"/>
                <a:gd name="connsiteX3" fmla="*/ 0 w 96699"/>
                <a:gd name="connsiteY3" fmla="*/ 779620 h 779619"/>
                <a:gd name="connsiteX4" fmla="*/ 96699 w 96699"/>
                <a:gd name="connsiteY4" fmla="*/ 612922 h 779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99" h="779619">
                  <a:moveTo>
                    <a:pt x="96699" y="612922"/>
                  </a:moveTo>
                  <a:lnTo>
                    <a:pt x="96699" y="0"/>
                  </a:lnTo>
                  <a:lnTo>
                    <a:pt x="0" y="0"/>
                  </a:lnTo>
                  <a:lnTo>
                    <a:pt x="0" y="779620"/>
                  </a:lnTo>
                  <a:lnTo>
                    <a:pt x="96699" y="612922"/>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D57C92B-F5CA-4C22-B75B-EFE4EC4149A3}"/>
                </a:ext>
              </a:extLst>
            </p:cNvPr>
            <p:cNvSpPr/>
            <p:nvPr/>
          </p:nvSpPr>
          <p:spPr>
            <a:xfrm>
              <a:off x="8948178" y="4871914"/>
              <a:ext cx="82722" cy="601486"/>
            </a:xfrm>
            <a:custGeom>
              <a:avLst/>
              <a:gdLst>
                <a:gd name="connsiteX0" fmla="*/ 0 w 82722"/>
                <a:gd name="connsiteY0" fmla="*/ 0 h 601486"/>
                <a:gd name="connsiteX1" fmla="*/ 82722 w 82722"/>
                <a:gd name="connsiteY1" fmla="*/ 0 h 601486"/>
                <a:gd name="connsiteX2" fmla="*/ 82722 w 82722"/>
                <a:gd name="connsiteY2" fmla="*/ 601486 h 601486"/>
                <a:gd name="connsiteX3" fmla="*/ 0 w 82722"/>
                <a:gd name="connsiteY3" fmla="*/ 601486 h 601486"/>
              </a:gdLst>
              <a:ahLst/>
              <a:cxnLst>
                <a:cxn ang="0">
                  <a:pos x="connsiteX0" y="connsiteY0"/>
                </a:cxn>
                <a:cxn ang="0">
                  <a:pos x="connsiteX1" y="connsiteY1"/>
                </a:cxn>
                <a:cxn ang="0">
                  <a:pos x="connsiteX2" y="connsiteY2"/>
                </a:cxn>
                <a:cxn ang="0">
                  <a:pos x="connsiteX3" y="connsiteY3"/>
                </a:cxn>
              </a:cxnLst>
              <a:rect l="l" t="t" r="r" b="b"/>
              <a:pathLst>
                <a:path w="82722" h="601486">
                  <a:moveTo>
                    <a:pt x="0" y="0"/>
                  </a:moveTo>
                  <a:lnTo>
                    <a:pt x="82722" y="0"/>
                  </a:lnTo>
                  <a:lnTo>
                    <a:pt x="82722" y="601486"/>
                  </a:lnTo>
                  <a:lnTo>
                    <a:pt x="0" y="601486"/>
                  </a:lnTo>
                  <a:close/>
                </a:path>
              </a:pathLst>
            </a:custGeom>
            <a:solidFill>
              <a:schemeClr val="accent4"/>
            </a:solidFill>
            <a:ln w="12704"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71F958E-36EA-41B2-AD0C-2319BF81B084}"/>
                </a:ext>
              </a:extLst>
            </p:cNvPr>
            <p:cNvSpPr/>
            <p:nvPr/>
          </p:nvSpPr>
          <p:spPr>
            <a:xfrm>
              <a:off x="10831344" y="5643020"/>
              <a:ext cx="9784" cy="31129"/>
            </a:xfrm>
            <a:custGeom>
              <a:avLst/>
              <a:gdLst>
                <a:gd name="connsiteX0" fmla="*/ 9785 w 9784"/>
                <a:gd name="connsiteY0" fmla="*/ 31129 h 31129"/>
                <a:gd name="connsiteX1" fmla="*/ 9785 w 9784"/>
                <a:gd name="connsiteY1" fmla="*/ 0 h 31129"/>
                <a:gd name="connsiteX2" fmla="*/ 0 w 9784"/>
                <a:gd name="connsiteY2" fmla="*/ 0 h 31129"/>
                <a:gd name="connsiteX3" fmla="*/ 9785 w 9784"/>
                <a:gd name="connsiteY3" fmla="*/ 31129 h 31129"/>
              </a:gdLst>
              <a:ahLst/>
              <a:cxnLst>
                <a:cxn ang="0">
                  <a:pos x="connsiteX0" y="connsiteY0"/>
                </a:cxn>
                <a:cxn ang="0">
                  <a:pos x="connsiteX1" y="connsiteY1"/>
                </a:cxn>
                <a:cxn ang="0">
                  <a:pos x="connsiteX2" y="connsiteY2"/>
                </a:cxn>
                <a:cxn ang="0">
                  <a:pos x="connsiteX3" y="connsiteY3"/>
                </a:cxn>
              </a:cxnLst>
              <a:rect l="l" t="t" r="r" b="b"/>
              <a:pathLst>
                <a:path w="9784" h="31129">
                  <a:moveTo>
                    <a:pt x="9785" y="31129"/>
                  </a:moveTo>
                  <a:lnTo>
                    <a:pt x="9785" y="0"/>
                  </a:lnTo>
                  <a:lnTo>
                    <a:pt x="0" y="0"/>
                  </a:lnTo>
                  <a:lnTo>
                    <a:pt x="9785" y="31129"/>
                  </a:lnTo>
                  <a:close/>
                </a:path>
              </a:pathLst>
            </a:custGeom>
            <a:solidFill>
              <a:srgbClr val="F9C996"/>
            </a:solidFill>
            <a:ln w="12704"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9C78906-0F71-41D1-8315-D38D3556B846}"/>
                </a:ext>
              </a:extLst>
            </p:cNvPr>
            <p:cNvSpPr/>
            <p:nvPr/>
          </p:nvSpPr>
          <p:spPr>
            <a:xfrm>
              <a:off x="8633555" y="3291964"/>
              <a:ext cx="2541" cy="1556951"/>
            </a:xfrm>
            <a:custGeom>
              <a:avLst/>
              <a:gdLst>
                <a:gd name="connsiteX0" fmla="*/ 2541 w 2541"/>
                <a:gd name="connsiteY0" fmla="*/ 0 h 1556951"/>
                <a:gd name="connsiteX1" fmla="*/ 0 w 2541"/>
                <a:gd name="connsiteY1" fmla="*/ 0 h 1556951"/>
                <a:gd name="connsiteX2" fmla="*/ 0 w 2541"/>
                <a:gd name="connsiteY2" fmla="*/ 1556952 h 1556951"/>
                <a:gd name="connsiteX3" fmla="*/ 2541 w 2541"/>
                <a:gd name="connsiteY3" fmla="*/ 1556952 h 1556951"/>
              </a:gdLst>
              <a:ahLst/>
              <a:cxnLst>
                <a:cxn ang="0">
                  <a:pos x="connsiteX0" y="connsiteY0"/>
                </a:cxn>
                <a:cxn ang="0">
                  <a:pos x="connsiteX1" y="connsiteY1"/>
                </a:cxn>
                <a:cxn ang="0">
                  <a:pos x="connsiteX2" y="connsiteY2"/>
                </a:cxn>
                <a:cxn ang="0">
                  <a:pos x="connsiteX3" y="connsiteY3"/>
                </a:cxn>
              </a:cxnLst>
              <a:rect l="l" t="t" r="r" b="b"/>
              <a:pathLst>
                <a:path w="2541" h="1556951">
                  <a:moveTo>
                    <a:pt x="2541" y="0"/>
                  </a:moveTo>
                  <a:lnTo>
                    <a:pt x="0" y="0"/>
                  </a:lnTo>
                  <a:lnTo>
                    <a:pt x="0" y="1556952"/>
                  </a:lnTo>
                  <a:lnTo>
                    <a:pt x="2541" y="1556952"/>
                  </a:lnTo>
                  <a:close/>
                </a:path>
              </a:pathLst>
            </a:custGeom>
            <a:solidFill>
              <a:srgbClr val="F9AA19"/>
            </a:solidFill>
            <a:ln w="12704"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0F6D8FD-4FDA-436E-9304-C1DB84A3D680}"/>
                </a:ext>
              </a:extLst>
            </p:cNvPr>
            <p:cNvSpPr/>
            <p:nvPr/>
          </p:nvSpPr>
          <p:spPr>
            <a:xfrm>
              <a:off x="8623898" y="4870897"/>
              <a:ext cx="12706" cy="808969"/>
            </a:xfrm>
            <a:custGeom>
              <a:avLst/>
              <a:gdLst>
                <a:gd name="connsiteX0" fmla="*/ 0 w 12706"/>
                <a:gd name="connsiteY0" fmla="*/ 696143 h 808969"/>
                <a:gd name="connsiteX1" fmla="*/ 0 w 12706"/>
                <a:gd name="connsiteY1" fmla="*/ 808969 h 808969"/>
                <a:gd name="connsiteX2" fmla="*/ 12707 w 12706"/>
                <a:gd name="connsiteY2" fmla="*/ 787751 h 808969"/>
                <a:gd name="connsiteX3" fmla="*/ 12707 w 12706"/>
                <a:gd name="connsiteY3" fmla="*/ 0 h 808969"/>
                <a:gd name="connsiteX4" fmla="*/ 10165 w 12706"/>
                <a:gd name="connsiteY4" fmla="*/ 0 h 808969"/>
                <a:gd name="connsiteX5" fmla="*/ 10165 w 12706"/>
                <a:gd name="connsiteY5" fmla="*/ 684835 h 808969"/>
                <a:gd name="connsiteX6" fmla="*/ 0 w 12706"/>
                <a:gd name="connsiteY6" fmla="*/ 696143 h 80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6" h="808969">
                  <a:moveTo>
                    <a:pt x="0" y="696143"/>
                  </a:moveTo>
                  <a:lnTo>
                    <a:pt x="0" y="808969"/>
                  </a:lnTo>
                  <a:lnTo>
                    <a:pt x="12707" y="787751"/>
                  </a:lnTo>
                  <a:lnTo>
                    <a:pt x="12707" y="0"/>
                  </a:lnTo>
                  <a:cubicBezTo>
                    <a:pt x="11868" y="127"/>
                    <a:pt x="11004" y="127"/>
                    <a:pt x="10165" y="0"/>
                  </a:cubicBezTo>
                  <a:lnTo>
                    <a:pt x="10165" y="684835"/>
                  </a:lnTo>
                  <a:cubicBezTo>
                    <a:pt x="9975" y="690578"/>
                    <a:pt x="5680" y="695343"/>
                    <a:pt x="0" y="696143"/>
                  </a:cubicBezTo>
                  <a:close/>
                </a:path>
              </a:pathLst>
            </a:custGeom>
            <a:solidFill>
              <a:srgbClr val="F9AA19"/>
            </a:solidFill>
            <a:ln w="12704"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CF35B7-6F43-4AC9-A7BD-C7A0DAA6542D}"/>
                </a:ext>
              </a:extLst>
            </p:cNvPr>
            <p:cNvSpPr/>
            <p:nvPr/>
          </p:nvSpPr>
          <p:spPr>
            <a:xfrm>
              <a:off x="8640035" y="3291964"/>
              <a:ext cx="410306" cy="1555935"/>
            </a:xfrm>
            <a:custGeom>
              <a:avLst/>
              <a:gdLst>
                <a:gd name="connsiteX0" fmla="*/ 306110 w 410306"/>
                <a:gd name="connsiteY0" fmla="*/ 1555936 h 1555935"/>
                <a:gd name="connsiteX1" fmla="*/ 410307 w 410306"/>
                <a:gd name="connsiteY1" fmla="*/ 1555936 h 1555935"/>
                <a:gd name="connsiteX2" fmla="*/ 410307 w 410306"/>
                <a:gd name="connsiteY2" fmla="*/ 812781 h 1555935"/>
                <a:gd name="connsiteX3" fmla="*/ 409163 w 410306"/>
                <a:gd name="connsiteY3" fmla="*/ 807826 h 1555935"/>
                <a:gd name="connsiteX4" fmla="*/ 409163 w 410306"/>
                <a:gd name="connsiteY4" fmla="*/ 0 h 1555935"/>
                <a:gd name="connsiteX5" fmla="*/ 0 w 410306"/>
                <a:gd name="connsiteY5" fmla="*/ 0 h 1555935"/>
                <a:gd name="connsiteX6" fmla="*/ 0 w 410306"/>
                <a:gd name="connsiteY6" fmla="*/ 1555936 h 1555935"/>
                <a:gd name="connsiteX7" fmla="*/ 306110 w 410306"/>
                <a:gd name="connsiteY7" fmla="*/ 1555936 h 155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06" h="1555935">
                  <a:moveTo>
                    <a:pt x="306110" y="1555936"/>
                  </a:moveTo>
                  <a:lnTo>
                    <a:pt x="410307" y="1555936"/>
                  </a:lnTo>
                  <a:lnTo>
                    <a:pt x="410307" y="812781"/>
                  </a:lnTo>
                  <a:cubicBezTo>
                    <a:pt x="409595" y="811219"/>
                    <a:pt x="409201" y="809542"/>
                    <a:pt x="409163" y="807826"/>
                  </a:cubicBezTo>
                  <a:lnTo>
                    <a:pt x="409163" y="0"/>
                  </a:lnTo>
                  <a:lnTo>
                    <a:pt x="0" y="0"/>
                  </a:lnTo>
                  <a:lnTo>
                    <a:pt x="0" y="1555936"/>
                  </a:lnTo>
                  <a:lnTo>
                    <a:pt x="306110" y="1555936"/>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1B9F6AB-E4F9-4840-BCF4-C9B3D7F11B9A}"/>
                </a:ext>
              </a:extLst>
            </p:cNvPr>
            <p:cNvSpPr/>
            <p:nvPr/>
          </p:nvSpPr>
          <p:spPr>
            <a:xfrm>
              <a:off x="8588064" y="5567549"/>
              <a:ext cx="31640" cy="173940"/>
            </a:xfrm>
            <a:custGeom>
              <a:avLst/>
              <a:gdLst>
                <a:gd name="connsiteX0" fmla="*/ 28845 w 31640"/>
                <a:gd name="connsiteY0" fmla="*/ 0 h 173940"/>
                <a:gd name="connsiteX1" fmla="*/ 0 w 31640"/>
                <a:gd name="connsiteY1" fmla="*/ 46884 h 173940"/>
                <a:gd name="connsiteX2" fmla="*/ 0 w 31640"/>
                <a:gd name="connsiteY2" fmla="*/ 62004 h 173940"/>
                <a:gd name="connsiteX3" fmla="*/ 0 w 31640"/>
                <a:gd name="connsiteY3" fmla="*/ 173941 h 173940"/>
                <a:gd name="connsiteX4" fmla="*/ 31640 w 31640"/>
                <a:gd name="connsiteY4" fmla="*/ 119433 h 173940"/>
                <a:gd name="connsiteX5" fmla="*/ 31640 w 31640"/>
                <a:gd name="connsiteY5" fmla="*/ 0 h 173940"/>
                <a:gd name="connsiteX6" fmla="*/ 28845 w 31640"/>
                <a:gd name="connsiteY6" fmla="*/ 0 h 17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40" h="173940">
                  <a:moveTo>
                    <a:pt x="28845" y="0"/>
                  </a:moveTo>
                  <a:lnTo>
                    <a:pt x="0" y="46884"/>
                  </a:lnTo>
                  <a:lnTo>
                    <a:pt x="0" y="62004"/>
                  </a:lnTo>
                  <a:lnTo>
                    <a:pt x="0" y="173941"/>
                  </a:lnTo>
                  <a:lnTo>
                    <a:pt x="31640" y="119433"/>
                  </a:lnTo>
                  <a:lnTo>
                    <a:pt x="31640" y="0"/>
                  </a:lnTo>
                  <a:lnTo>
                    <a:pt x="28845" y="0"/>
                  </a:lnTo>
                  <a:close/>
                </a:path>
              </a:pathLst>
            </a:custGeom>
            <a:solidFill>
              <a:srgbClr val="F9AA19"/>
            </a:solidFill>
            <a:ln w="12704"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E0216477-D971-4BD3-850C-44FC91E61BB4}"/>
                </a:ext>
              </a:extLst>
            </p:cNvPr>
            <p:cNvSpPr/>
            <p:nvPr/>
          </p:nvSpPr>
          <p:spPr>
            <a:xfrm>
              <a:off x="9745411" y="2214905"/>
              <a:ext cx="51970" cy="507464"/>
            </a:xfrm>
            <a:custGeom>
              <a:avLst/>
              <a:gdLst>
                <a:gd name="connsiteX0" fmla="*/ 0 w 51970"/>
                <a:gd name="connsiteY0" fmla="*/ 0 h 507464"/>
                <a:gd name="connsiteX1" fmla="*/ 0 w 51970"/>
                <a:gd name="connsiteY1" fmla="*/ 507464 h 507464"/>
                <a:gd name="connsiteX2" fmla="*/ 51971 w 51970"/>
                <a:gd name="connsiteY2" fmla="*/ 507464 h 507464"/>
                <a:gd name="connsiteX3" fmla="*/ 51971 w 51970"/>
                <a:gd name="connsiteY3" fmla="*/ 28461 h 507464"/>
                <a:gd name="connsiteX4" fmla="*/ 47778 w 51970"/>
                <a:gd name="connsiteY4" fmla="*/ 19440 h 507464"/>
                <a:gd name="connsiteX5" fmla="*/ 47778 w 51970"/>
                <a:gd name="connsiteY5" fmla="*/ 254 h 507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0" h="507464">
                  <a:moveTo>
                    <a:pt x="0" y="0"/>
                  </a:moveTo>
                  <a:lnTo>
                    <a:pt x="0" y="507464"/>
                  </a:lnTo>
                  <a:lnTo>
                    <a:pt x="51971" y="507464"/>
                  </a:lnTo>
                  <a:lnTo>
                    <a:pt x="51971" y="28461"/>
                  </a:lnTo>
                  <a:cubicBezTo>
                    <a:pt x="49303" y="26224"/>
                    <a:pt x="47765" y="22921"/>
                    <a:pt x="47778" y="19440"/>
                  </a:cubicBezTo>
                  <a:lnTo>
                    <a:pt x="47778" y="254"/>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4C6558A-CC9E-40C9-B5F5-EB820CA4F479}"/>
                </a:ext>
              </a:extLst>
            </p:cNvPr>
            <p:cNvSpPr/>
            <p:nvPr/>
          </p:nvSpPr>
          <p:spPr>
            <a:xfrm>
              <a:off x="10355343" y="2245272"/>
              <a:ext cx="2287" cy="1021408"/>
            </a:xfrm>
            <a:custGeom>
              <a:avLst/>
              <a:gdLst>
                <a:gd name="connsiteX0" fmla="*/ 2287 w 2287"/>
                <a:gd name="connsiteY0" fmla="*/ 0 h 1021408"/>
                <a:gd name="connsiteX1" fmla="*/ 0 w 2287"/>
                <a:gd name="connsiteY1" fmla="*/ 0 h 1021408"/>
                <a:gd name="connsiteX2" fmla="*/ 0 w 2287"/>
                <a:gd name="connsiteY2" fmla="*/ 1021408 h 1021408"/>
                <a:gd name="connsiteX3" fmla="*/ 2287 w 2287"/>
                <a:gd name="connsiteY3" fmla="*/ 1021408 h 1021408"/>
              </a:gdLst>
              <a:ahLst/>
              <a:cxnLst>
                <a:cxn ang="0">
                  <a:pos x="connsiteX0" y="connsiteY0"/>
                </a:cxn>
                <a:cxn ang="0">
                  <a:pos x="connsiteX1" y="connsiteY1"/>
                </a:cxn>
                <a:cxn ang="0">
                  <a:pos x="connsiteX2" y="connsiteY2"/>
                </a:cxn>
                <a:cxn ang="0">
                  <a:pos x="connsiteX3" y="connsiteY3"/>
                </a:cxn>
              </a:cxnLst>
              <a:rect l="l" t="t" r="r" b="b"/>
              <a:pathLst>
                <a:path w="2287" h="1021408">
                  <a:moveTo>
                    <a:pt x="2287" y="0"/>
                  </a:moveTo>
                  <a:lnTo>
                    <a:pt x="0" y="0"/>
                  </a:lnTo>
                  <a:lnTo>
                    <a:pt x="0" y="1021408"/>
                  </a:lnTo>
                  <a:lnTo>
                    <a:pt x="2287" y="1021408"/>
                  </a:lnTo>
                  <a:close/>
                </a:path>
              </a:pathLst>
            </a:custGeom>
            <a:solidFill>
              <a:srgbClr val="F9AA19"/>
            </a:solidFill>
            <a:ln w="12704"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E0149D81-FC92-4113-80DC-651F6F693809}"/>
                </a:ext>
              </a:extLst>
            </p:cNvPr>
            <p:cNvSpPr/>
            <p:nvPr/>
          </p:nvSpPr>
          <p:spPr>
            <a:xfrm>
              <a:off x="10361824" y="2188731"/>
              <a:ext cx="316656" cy="1078456"/>
            </a:xfrm>
            <a:custGeom>
              <a:avLst/>
              <a:gdLst>
                <a:gd name="connsiteX0" fmla="*/ 2668 w 316656"/>
                <a:gd name="connsiteY0" fmla="*/ 14103 h 1078456"/>
                <a:gd name="connsiteX1" fmla="*/ 2668 w 316656"/>
                <a:gd name="connsiteY1" fmla="*/ 14103 h 1078456"/>
                <a:gd name="connsiteX2" fmla="*/ 0 w 316656"/>
                <a:gd name="connsiteY2" fmla="*/ 23251 h 1078456"/>
                <a:gd name="connsiteX3" fmla="*/ 0 w 316656"/>
                <a:gd name="connsiteY3" fmla="*/ 37355 h 1078456"/>
                <a:gd name="connsiteX4" fmla="*/ 0 w 316656"/>
                <a:gd name="connsiteY4" fmla="*/ 53491 h 1078456"/>
                <a:gd name="connsiteX5" fmla="*/ 0 w 316656"/>
                <a:gd name="connsiteY5" fmla="*/ 1078457 h 1078456"/>
                <a:gd name="connsiteX6" fmla="*/ 316656 w 316656"/>
                <a:gd name="connsiteY6" fmla="*/ 1078457 h 1078456"/>
                <a:gd name="connsiteX7" fmla="*/ 316656 w 316656"/>
                <a:gd name="connsiteY7" fmla="*/ 0 h 1078456"/>
                <a:gd name="connsiteX8" fmla="*/ 6607 w 316656"/>
                <a:gd name="connsiteY8" fmla="*/ 0 h 107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656" h="1078456">
                  <a:moveTo>
                    <a:pt x="2668" y="14103"/>
                  </a:moveTo>
                  <a:lnTo>
                    <a:pt x="2668" y="14103"/>
                  </a:lnTo>
                  <a:lnTo>
                    <a:pt x="0" y="23251"/>
                  </a:lnTo>
                  <a:lnTo>
                    <a:pt x="0" y="37355"/>
                  </a:lnTo>
                  <a:cubicBezTo>
                    <a:pt x="4244" y="41891"/>
                    <a:pt x="4244" y="48955"/>
                    <a:pt x="0" y="53491"/>
                  </a:cubicBezTo>
                  <a:lnTo>
                    <a:pt x="0" y="1078457"/>
                  </a:lnTo>
                  <a:lnTo>
                    <a:pt x="316656" y="1078457"/>
                  </a:lnTo>
                  <a:lnTo>
                    <a:pt x="316656" y="0"/>
                  </a:lnTo>
                  <a:lnTo>
                    <a:pt x="6607" y="0"/>
                  </a:ln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E751529E-1224-4421-AACA-2CB3448C588D}"/>
                </a:ext>
              </a:extLst>
            </p:cNvPr>
            <p:cNvSpPr/>
            <p:nvPr/>
          </p:nvSpPr>
          <p:spPr>
            <a:xfrm>
              <a:off x="11085101" y="3922038"/>
              <a:ext cx="196957" cy="31383"/>
            </a:xfrm>
            <a:custGeom>
              <a:avLst/>
              <a:gdLst>
                <a:gd name="connsiteX0" fmla="*/ 158074 w 196957"/>
                <a:gd name="connsiteY0" fmla="*/ 8259 h 31383"/>
                <a:gd name="connsiteX1" fmla="*/ 152483 w 196957"/>
                <a:gd name="connsiteY1" fmla="*/ 0 h 31383"/>
                <a:gd name="connsiteX2" fmla="*/ 0 w 196957"/>
                <a:gd name="connsiteY2" fmla="*/ 0 h 31383"/>
                <a:gd name="connsiteX3" fmla="*/ 0 w 196957"/>
                <a:gd name="connsiteY3" fmla="*/ 31383 h 31383"/>
                <a:gd name="connsiteX4" fmla="*/ 196957 w 196957"/>
                <a:gd name="connsiteY4" fmla="*/ 31383 h 31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57" h="31383">
                  <a:moveTo>
                    <a:pt x="158074" y="8259"/>
                  </a:moveTo>
                  <a:cubicBezTo>
                    <a:pt x="155063" y="6492"/>
                    <a:pt x="153004" y="3456"/>
                    <a:pt x="152483" y="0"/>
                  </a:cubicBezTo>
                  <a:lnTo>
                    <a:pt x="0" y="0"/>
                  </a:lnTo>
                  <a:lnTo>
                    <a:pt x="0" y="31383"/>
                  </a:lnTo>
                  <a:lnTo>
                    <a:pt x="196957" y="31383"/>
                  </a:lnTo>
                  <a:close/>
                </a:path>
              </a:pathLst>
            </a:custGeom>
            <a:solidFill>
              <a:srgbClr val="F9C996"/>
            </a:solidFill>
            <a:ln w="12704"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9971EF9-9FB4-4634-9EA6-1C056E0327E8}"/>
                </a:ext>
              </a:extLst>
            </p:cNvPr>
            <p:cNvSpPr/>
            <p:nvPr/>
          </p:nvSpPr>
          <p:spPr>
            <a:xfrm>
              <a:off x="11085229" y="3957741"/>
              <a:ext cx="221862" cy="628294"/>
            </a:xfrm>
            <a:custGeom>
              <a:avLst/>
              <a:gdLst>
                <a:gd name="connsiteX0" fmla="*/ 221862 w 221862"/>
                <a:gd name="connsiteY0" fmla="*/ 325773 h 628294"/>
                <a:gd name="connsiteX1" fmla="*/ 212206 w 221862"/>
                <a:gd name="connsiteY1" fmla="*/ 314084 h 628294"/>
                <a:gd name="connsiteX2" fmla="*/ 212206 w 221862"/>
                <a:gd name="connsiteY2" fmla="*/ 4828 h 628294"/>
                <a:gd name="connsiteX3" fmla="*/ 204073 w 221862"/>
                <a:gd name="connsiteY3" fmla="*/ 0 h 628294"/>
                <a:gd name="connsiteX4" fmla="*/ 0 w 221862"/>
                <a:gd name="connsiteY4" fmla="*/ 0 h 628294"/>
                <a:gd name="connsiteX5" fmla="*/ 0 w 221862"/>
                <a:gd name="connsiteY5" fmla="*/ 628295 h 628294"/>
                <a:gd name="connsiteX6" fmla="*/ 125290 w 221862"/>
                <a:gd name="connsiteY6" fmla="*/ 628295 h 628294"/>
                <a:gd name="connsiteX7" fmla="*/ 136345 w 221862"/>
                <a:gd name="connsiteY7" fmla="*/ 619655 h 628294"/>
                <a:gd name="connsiteX8" fmla="*/ 218813 w 221862"/>
                <a:gd name="connsiteY8" fmla="*/ 619655 h 628294"/>
                <a:gd name="connsiteX9" fmla="*/ 221862 w 221862"/>
                <a:gd name="connsiteY9" fmla="*/ 618766 h 62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1862" h="628294">
                  <a:moveTo>
                    <a:pt x="221862" y="325773"/>
                  </a:moveTo>
                  <a:cubicBezTo>
                    <a:pt x="216259" y="324680"/>
                    <a:pt x="212218" y="319789"/>
                    <a:pt x="212206" y="314084"/>
                  </a:cubicBezTo>
                  <a:lnTo>
                    <a:pt x="212206" y="4828"/>
                  </a:lnTo>
                  <a:lnTo>
                    <a:pt x="204073" y="0"/>
                  </a:lnTo>
                  <a:lnTo>
                    <a:pt x="0" y="0"/>
                  </a:lnTo>
                  <a:lnTo>
                    <a:pt x="0" y="628295"/>
                  </a:lnTo>
                  <a:lnTo>
                    <a:pt x="125290" y="628295"/>
                  </a:lnTo>
                  <a:cubicBezTo>
                    <a:pt x="126675" y="623301"/>
                    <a:pt x="131160" y="619795"/>
                    <a:pt x="136345" y="619655"/>
                  </a:cubicBezTo>
                  <a:lnTo>
                    <a:pt x="218813" y="619655"/>
                  </a:lnTo>
                  <a:lnTo>
                    <a:pt x="221862" y="618766"/>
                  </a:lnTo>
                  <a:close/>
                </a:path>
              </a:pathLst>
            </a:custGeom>
            <a:solidFill>
              <a:schemeClr val="accent4"/>
            </a:solidFill>
            <a:ln w="12704"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5B5499D7-7536-4232-A87A-F9D2FA4F76B1}"/>
                </a:ext>
              </a:extLst>
            </p:cNvPr>
            <p:cNvSpPr/>
            <p:nvPr/>
          </p:nvSpPr>
          <p:spPr>
            <a:xfrm>
              <a:off x="8588064" y="5567549"/>
              <a:ext cx="23889" cy="38879"/>
            </a:xfrm>
            <a:custGeom>
              <a:avLst/>
              <a:gdLst>
                <a:gd name="connsiteX0" fmla="*/ 0 w 23889"/>
                <a:gd name="connsiteY0" fmla="*/ 0 h 38879"/>
                <a:gd name="connsiteX1" fmla="*/ 0 w 23889"/>
                <a:gd name="connsiteY1" fmla="*/ 38879 h 38879"/>
                <a:gd name="connsiteX2" fmla="*/ 23889 w 23889"/>
                <a:gd name="connsiteY2" fmla="*/ 0 h 38879"/>
                <a:gd name="connsiteX3" fmla="*/ 0 w 23889"/>
                <a:gd name="connsiteY3" fmla="*/ 0 h 38879"/>
              </a:gdLst>
              <a:ahLst/>
              <a:cxnLst>
                <a:cxn ang="0">
                  <a:pos x="connsiteX0" y="connsiteY0"/>
                </a:cxn>
                <a:cxn ang="0">
                  <a:pos x="connsiteX1" y="connsiteY1"/>
                </a:cxn>
                <a:cxn ang="0">
                  <a:pos x="connsiteX2" y="connsiteY2"/>
                </a:cxn>
                <a:cxn ang="0">
                  <a:pos x="connsiteX3" y="connsiteY3"/>
                </a:cxn>
              </a:cxnLst>
              <a:rect l="l" t="t" r="r" b="b"/>
              <a:pathLst>
                <a:path w="23889" h="38879">
                  <a:moveTo>
                    <a:pt x="0" y="0"/>
                  </a:moveTo>
                  <a:lnTo>
                    <a:pt x="0" y="38879"/>
                  </a:lnTo>
                  <a:lnTo>
                    <a:pt x="23889" y="0"/>
                  </a:lnTo>
                  <a:lnTo>
                    <a:pt x="0" y="0"/>
                  </a:lnTo>
                  <a:close/>
                </a:path>
              </a:pathLst>
            </a:custGeom>
            <a:solidFill>
              <a:srgbClr val="F4F5F3"/>
            </a:solidFill>
            <a:ln w="12704"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A27215FA-DF9E-482A-BADE-D153855C01B8}"/>
                </a:ext>
              </a:extLst>
            </p:cNvPr>
            <p:cNvSpPr/>
            <p:nvPr/>
          </p:nvSpPr>
          <p:spPr>
            <a:xfrm>
              <a:off x="9453660" y="2239808"/>
              <a:ext cx="8387" cy="471126"/>
            </a:xfrm>
            <a:custGeom>
              <a:avLst/>
              <a:gdLst>
                <a:gd name="connsiteX0" fmla="*/ 1271 w 8387"/>
                <a:gd name="connsiteY0" fmla="*/ 462994 h 471126"/>
                <a:gd name="connsiteX1" fmla="*/ 5591 w 8387"/>
                <a:gd name="connsiteY1" fmla="*/ 466552 h 471126"/>
                <a:gd name="connsiteX2" fmla="*/ 5591 w 8387"/>
                <a:gd name="connsiteY2" fmla="*/ 466552 h 471126"/>
                <a:gd name="connsiteX3" fmla="*/ 7243 w 8387"/>
                <a:gd name="connsiteY3" fmla="*/ 468458 h 471126"/>
                <a:gd name="connsiteX4" fmla="*/ 8387 w 8387"/>
                <a:gd name="connsiteY4" fmla="*/ 470237 h 471126"/>
                <a:gd name="connsiteX5" fmla="*/ 8387 w 8387"/>
                <a:gd name="connsiteY5" fmla="*/ 471126 h 471126"/>
                <a:gd name="connsiteX6" fmla="*/ 8387 w 8387"/>
                <a:gd name="connsiteY6" fmla="*/ 6099 h 471126"/>
                <a:gd name="connsiteX7" fmla="*/ 6353 w 8387"/>
                <a:gd name="connsiteY7" fmla="*/ 5463 h 471126"/>
                <a:gd name="connsiteX8" fmla="*/ 5591 w 8387"/>
                <a:gd name="connsiteY8" fmla="*/ 5463 h 471126"/>
                <a:gd name="connsiteX9" fmla="*/ 2287 w 8387"/>
                <a:gd name="connsiteY9" fmla="*/ 3176 h 471126"/>
                <a:gd name="connsiteX10" fmla="*/ 2287 w 8387"/>
                <a:gd name="connsiteY10" fmla="*/ 3176 h 471126"/>
                <a:gd name="connsiteX11" fmla="*/ 890 w 8387"/>
                <a:gd name="connsiteY11" fmla="*/ 1398 h 471126"/>
                <a:gd name="connsiteX12" fmla="*/ 0 w 8387"/>
                <a:gd name="connsiteY12" fmla="*/ 0 h 471126"/>
                <a:gd name="connsiteX13" fmla="*/ 0 w 8387"/>
                <a:gd name="connsiteY13" fmla="*/ 463248 h 47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87" h="471126">
                  <a:moveTo>
                    <a:pt x="1271" y="462994"/>
                  </a:moveTo>
                  <a:lnTo>
                    <a:pt x="5591" y="466552"/>
                  </a:lnTo>
                  <a:cubicBezTo>
                    <a:pt x="5591" y="466552"/>
                    <a:pt x="5591" y="466552"/>
                    <a:pt x="5591" y="466552"/>
                  </a:cubicBezTo>
                  <a:cubicBezTo>
                    <a:pt x="6214" y="467124"/>
                    <a:pt x="6760" y="467772"/>
                    <a:pt x="7243" y="468458"/>
                  </a:cubicBezTo>
                  <a:cubicBezTo>
                    <a:pt x="7675" y="469017"/>
                    <a:pt x="8057" y="469614"/>
                    <a:pt x="8387" y="470237"/>
                  </a:cubicBezTo>
                  <a:lnTo>
                    <a:pt x="8387" y="471126"/>
                  </a:lnTo>
                  <a:lnTo>
                    <a:pt x="8387" y="6099"/>
                  </a:lnTo>
                  <a:lnTo>
                    <a:pt x="6353" y="5463"/>
                  </a:lnTo>
                  <a:lnTo>
                    <a:pt x="5591" y="5463"/>
                  </a:lnTo>
                  <a:cubicBezTo>
                    <a:pt x="4371" y="4892"/>
                    <a:pt x="3253" y="4117"/>
                    <a:pt x="2287" y="3176"/>
                  </a:cubicBezTo>
                  <a:lnTo>
                    <a:pt x="2287" y="3176"/>
                  </a:lnTo>
                  <a:cubicBezTo>
                    <a:pt x="1728" y="2668"/>
                    <a:pt x="1258" y="2071"/>
                    <a:pt x="890" y="1398"/>
                  </a:cubicBezTo>
                  <a:lnTo>
                    <a:pt x="0" y="0"/>
                  </a:lnTo>
                  <a:lnTo>
                    <a:pt x="0" y="463248"/>
                  </a:lnTo>
                  <a:close/>
                </a:path>
              </a:pathLst>
            </a:custGeom>
            <a:solidFill>
              <a:srgbClr val="F39896"/>
            </a:solidFill>
            <a:ln w="12704"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472B3A6-8B5B-4704-997E-1212849C9310}"/>
                </a:ext>
              </a:extLst>
            </p:cNvPr>
            <p:cNvSpPr/>
            <p:nvPr/>
          </p:nvSpPr>
          <p:spPr>
            <a:xfrm>
              <a:off x="9449848" y="2700516"/>
              <a:ext cx="12706" cy="12705"/>
            </a:xfrm>
            <a:custGeom>
              <a:avLst/>
              <a:gdLst>
                <a:gd name="connsiteX0" fmla="*/ 0 w 12706"/>
                <a:gd name="connsiteY0" fmla="*/ 0 h 12705"/>
                <a:gd name="connsiteX1" fmla="*/ 0 w 12706"/>
                <a:gd name="connsiteY1" fmla="*/ 0 h 12705"/>
              </a:gdLst>
              <a:ahLst/>
              <a:cxnLst>
                <a:cxn ang="0">
                  <a:pos x="connsiteX0" y="connsiteY0"/>
                </a:cxn>
                <a:cxn ang="0">
                  <a:pos x="connsiteX1" y="connsiteY1"/>
                </a:cxn>
              </a:cxnLst>
              <a:rect l="l" t="t" r="r" b="b"/>
              <a:pathLst>
                <a:path w="12706" h="12705">
                  <a:moveTo>
                    <a:pt x="0" y="0"/>
                  </a:moveTo>
                  <a:lnTo>
                    <a:pt x="0" y="0"/>
                  </a:lnTo>
                  <a:close/>
                </a:path>
              </a:pathLst>
            </a:custGeom>
            <a:solidFill>
              <a:srgbClr val="F4F5F3"/>
            </a:solidFill>
            <a:ln w="12704"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1DB5068-8A1C-476C-86FB-6F26B43E3839}"/>
                </a:ext>
              </a:extLst>
            </p:cNvPr>
            <p:cNvSpPr/>
            <p:nvPr/>
          </p:nvSpPr>
          <p:spPr>
            <a:xfrm>
              <a:off x="7923874" y="2155697"/>
              <a:ext cx="686173" cy="523600"/>
            </a:xfrm>
            <a:custGeom>
              <a:avLst/>
              <a:gdLst>
                <a:gd name="connsiteX0" fmla="*/ 73319 w 686173"/>
                <a:gd name="connsiteY0" fmla="*/ 520805 h 523600"/>
                <a:gd name="connsiteX1" fmla="*/ 80562 w 686173"/>
                <a:gd name="connsiteY1" fmla="*/ 523601 h 523600"/>
                <a:gd name="connsiteX2" fmla="*/ 145748 w 686173"/>
                <a:gd name="connsiteY2" fmla="*/ 523601 h 523600"/>
                <a:gd name="connsiteX3" fmla="*/ 145748 w 686173"/>
                <a:gd name="connsiteY3" fmla="*/ 332126 h 523600"/>
                <a:gd name="connsiteX4" fmla="*/ 157439 w 686173"/>
                <a:gd name="connsiteY4" fmla="*/ 320056 h 523600"/>
                <a:gd name="connsiteX5" fmla="*/ 686174 w 686173"/>
                <a:gd name="connsiteY5" fmla="*/ 320056 h 523600"/>
                <a:gd name="connsiteX6" fmla="*/ 686174 w 686173"/>
                <a:gd name="connsiteY6" fmla="*/ 0 h 523600"/>
                <a:gd name="connsiteX7" fmla="*/ 0 w 686173"/>
                <a:gd name="connsiteY7" fmla="*/ 0 h 523600"/>
                <a:gd name="connsiteX8" fmla="*/ 0 w 686173"/>
                <a:gd name="connsiteY8" fmla="*/ 515850 h 523600"/>
                <a:gd name="connsiteX9" fmla="*/ 29607 w 686173"/>
                <a:gd name="connsiteY9" fmla="*/ 523219 h 523600"/>
                <a:gd name="connsiteX10" fmla="*/ 66711 w 686173"/>
                <a:gd name="connsiteY10" fmla="*/ 523219 h 523600"/>
                <a:gd name="connsiteX11" fmla="*/ 73319 w 686173"/>
                <a:gd name="connsiteY11" fmla="*/ 520805 h 52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6173" h="523600">
                  <a:moveTo>
                    <a:pt x="73319" y="520805"/>
                  </a:moveTo>
                  <a:cubicBezTo>
                    <a:pt x="75987" y="520869"/>
                    <a:pt x="78541" y="521847"/>
                    <a:pt x="80562" y="523601"/>
                  </a:cubicBezTo>
                  <a:lnTo>
                    <a:pt x="145748" y="523601"/>
                  </a:lnTo>
                  <a:lnTo>
                    <a:pt x="145748" y="332126"/>
                  </a:lnTo>
                  <a:cubicBezTo>
                    <a:pt x="145672" y="325583"/>
                    <a:pt x="150895" y="320196"/>
                    <a:pt x="157439" y="320056"/>
                  </a:cubicBezTo>
                  <a:lnTo>
                    <a:pt x="686174" y="320056"/>
                  </a:lnTo>
                  <a:lnTo>
                    <a:pt x="686174" y="0"/>
                  </a:lnTo>
                  <a:lnTo>
                    <a:pt x="0" y="0"/>
                  </a:lnTo>
                  <a:lnTo>
                    <a:pt x="0" y="515850"/>
                  </a:lnTo>
                  <a:lnTo>
                    <a:pt x="29607" y="523219"/>
                  </a:lnTo>
                  <a:lnTo>
                    <a:pt x="66711" y="523219"/>
                  </a:lnTo>
                  <a:cubicBezTo>
                    <a:pt x="68579" y="521695"/>
                    <a:pt x="70904" y="520856"/>
                    <a:pt x="73319" y="520805"/>
                  </a:cubicBezTo>
                  <a:close/>
                </a:path>
              </a:pathLst>
            </a:custGeom>
            <a:solidFill>
              <a:schemeClr val="accent3"/>
            </a:solidFill>
            <a:ln w="12704"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6BE66B71-700B-44AE-A530-424F02363DD9}"/>
                </a:ext>
              </a:extLst>
            </p:cNvPr>
            <p:cNvSpPr/>
            <p:nvPr/>
          </p:nvSpPr>
          <p:spPr>
            <a:xfrm>
              <a:off x="8093130" y="2499766"/>
              <a:ext cx="517552" cy="765643"/>
            </a:xfrm>
            <a:custGeom>
              <a:avLst/>
              <a:gdLst>
                <a:gd name="connsiteX0" fmla="*/ 516917 w 517552"/>
                <a:gd name="connsiteY0" fmla="*/ 445842 h 765643"/>
                <a:gd name="connsiteX1" fmla="*/ 516028 w 517552"/>
                <a:gd name="connsiteY1" fmla="*/ 445842 h 765643"/>
                <a:gd name="connsiteX2" fmla="*/ 514884 w 517552"/>
                <a:gd name="connsiteY2" fmla="*/ 445842 h 765643"/>
                <a:gd name="connsiteX3" fmla="*/ 512724 w 517552"/>
                <a:gd name="connsiteY3" fmla="*/ 444952 h 765643"/>
                <a:gd name="connsiteX4" fmla="*/ 510818 w 517552"/>
                <a:gd name="connsiteY4" fmla="*/ 443682 h 765643"/>
                <a:gd name="connsiteX5" fmla="*/ 509293 w 517552"/>
                <a:gd name="connsiteY5" fmla="*/ 442030 h 765643"/>
                <a:gd name="connsiteX6" fmla="*/ 508022 w 517552"/>
                <a:gd name="connsiteY6" fmla="*/ 440251 h 765643"/>
                <a:gd name="connsiteX7" fmla="*/ 507133 w 517552"/>
                <a:gd name="connsiteY7" fmla="*/ 438091 h 765643"/>
                <a:gd name="connsiteX8" fmla="*/ 507133 w 517552"/>
                <a:gd name="connsiteY8" fmla="*/ 435804 h 765643"/>
                <a:gd name="connsiteX9" fmla="*/ 507133 w 517552"/>
                <a:gd name="connsiteY9" fmla="*/ 434534 h 765643"/>
                <a:gd name="connsiteX10" fmla="*/ 507133 w 517552"/>
                <a:gd name="connsiteY10" fmla="*/ 234292 h 765643"/>
                <a:gd name="connsiteX11" fmla="*/ 517553 w 517552"/>
                <a:gd name="connsiteY11" fmla="*/ 222603 h 765643"/>
                <a:gd name="connsiteX12" fmla="*/ 517553 w 517552"/>
                <a:gd name="connsiteY12" fmla="*/ 0 h 765643"/>
                <a:gd name="connsiteX13" fmla="*/ 0 w 517552"/>
                <a:gd name="connsiteY13" fmla="*/ 0 h 765643"/>
                <a:gd name="connsiteX14" fmla="*/ 0 w 517552"/>
                <a:gd name="connsiteY14" fmla="*/ 765643 h 765643"/>
                <a:gd name="connsiteX15" fmla="*/ 516917 w 517552"/>
                <a:gd name="connsiteY15" fmla="*/ 765643 h 76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552" h="765643">
                  <a:moveTo>
                    <a:pt x="516917" y="445842"/>
                  </a:moveTo>
                  <a:lnTo>
                    <a:pt x="516028" y="445842"/>
                  </a:lnTo>
                  <a:lnTo>
                    <a:pt x="514884" y="445842"/>
                  </a:lnTo>
                  <a:lnTo>
                    <a:pt x="512724" y="444952"/>
                  </a:lnTo>
                  <a:lnTo>
                    <a:pt x="510818" y="443682"/>
                  </a:lnTo>
                  <a:lnTo>
                    <a:pt x="509293" y="442030"/>
                  </a:lnTo>
                  <a:cubicBezTo>
                    <a:pt x="508798" y="441496"/>
                    <a:pt x="508378" y="440899"/>
                    <a:pt x="508022" y="440251"/>
                  </a:cubicBezTo>
                  <a:cubicBezTo>
                    <a:pt x="507667" y="439552"/>
                    <a:pt x="507374" y="438828"/>
                    <a:pt x="507133" y="438091"/>
                  </a:cubicBezTo>
                  <a:cubicBezTo>
                    <a:pt x="507070" y="437329"/>
                    <a:pt x="507070" y="436567"/>
                    <a:pt x="507133" y="435804"/>
                  </a:cubicBezTo>
                  <a:cubicBezTo>
                    <a:pt x="507082" y="435385"/>
                    <a:pt x="507082" y="434953"/>
                    <a:pt x="507133" y="434534"/>
                  </a:cubicBezTo>
                  <a:lnTo>
                    <a:pt x="507133" y="234292"/>
                  </a:lnTo>
                  <a:cubicBezTo>
                    <a:pt x="507095" y="228308"/>
                    <a:pt x="511593" y="223251"/>
                    <a:pt x="517553" y="222603"/>
                  </a:cubicBezTo>
                  <a:lnTo>
                    <a:pt x="517553" y="0"/>
                  </a:lnTo>
                  <a:lnTo>
                    <a:pt x="0" y="0"/>
                  </a:lnTo>
                  <a:lnTo>
                    <a:pt x="0" y="765643"/>
                  </a:lnTo>
                  <a:lnTo>
                    <a:pt x="516917" y="765643"/>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10FFA2A-DC23-4A6A-857A-395F83B60ED9}"/>
                </a:ext>
              </a:extLst>
            </p:cNvPr>
            <p:cNvSpPr/>
            <p:nvPr/>
          </p:nvSpPr>
          <p:spPr>
            <a:xfrm>
              <a:off x="9412235" y="2169927"/>
              <a:ext cx="33292" cy="530207"/>
            </a:xfrm>
            <a:custGeom>
              <a:avLst/>
              <a:gdLst>
                <a:gd name="connsiteX0" fmla="*/ 24016 w 33292"/>
                <a:gd name="connsiteY0" fmla="*/ 530207 h 530207"/>
                <a:gd name="connsiteX1" fmla="*/ 33292 w 33292"/>
                <a:gd name="connsiteY1" fmla="*/ 530207 h 530207"/>
                <a:gd name="connsiteX2" fmla="*/ 33292 w 33292"/>
                <a:gd name="connsiteY2" fmla="*/ 55016 h 530207"/>
                <a:gd name="connsiteX3" fmla="*/ 29735 w 33292"/>
                <a:gd name="connsiteY3" fmla="*/ 49171 h 530207"/>
                <a:gd name="connsiteX4" fmla="*/ 29735 w 33292"/>
                <a:gd name="connsiteY4" fmla="*/ 49171 h 530207"/>
                <a:gd name="connsiteX5" fmla="*/ 25414 w 33292"/>
                <a:gd name="connsiteY5" fmla="*/ 41929 h 530207"/>
                <a:gd name="connsiteX6" fmla="*/ 0 w 33292"/>
                <a:gd name="connsiteY6" fmla="*/ 0 h 530207"/>
                <a:gd name="connsiteX7" fmla="*/ 0 w 33292"/>
                <a:gd name="connsiteY7" fmla="*/ 510514 h 530207"/>
                <a:gd name="connsiteX8" fmla="*/ 24016 w 33292"/>
                <a:gd name="connsiteY8" fmla="*/ 530207 h 53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92" h="530207">
                  <a:moveTo>
                    <a:pt x="24016" y="530207"/>
                  </a:moveTo>
                  <a:lnTo>
                    <a:pt x="33292" y="530207"/>
                  </a:lnTo>
                  <a:lnTo>
                    <a:pt x="33292" y="55016"/>
                  </a:lnTo>
                  <a:lnTo>
                    <a:pt x="29735" y="49171"/>
                  </a:lnTo>
                  <a:lnTo>
                    <a:pt x="29735" y="49171"/>
                  </a:lnTo>
                  <a:lnTo>
                    <a:pt x="25414" y="41929"/>
                  </a:lnTo>
                  <a:lnTo>
                    <a:pt x="0" y="0"/>
                  </a:lnTo>
                  <a:lnTo>
                    <a:pt x="0" y="510514"/>
                  </a:lnTo>
                  <a:lnTo>
                    <a:pt x="24016" y="530207"/>
                  </a:lnTo>
                  <a:close/>
                </a:path>
              </a:pathLst>
            </a:custGeom>
            <a:solidFill>
              <a:srgbClr val="9FD1D0"/>
            </a:solidFill>
            <a:ln w="12704"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C96B817-720B-438A-93C1-D1EA0FF95050}"/>
                </a:ext>
              </a:extLst>
            </p:cNvPr>
            <p:cNvSpPr/>
            <p:nvPr/>
          </p:nvSpPr>
          <p:spPr>
            <a:xfrm>
              <a:off x="9092529" y="2155697"/>
              <a:ext cx="314750" cy="523727"/>
            </a:xfrm>
            <a:custGeom>
              <a:avLst/>
              <a:gdLst>
                <a:gd name="connsiteX0" fmla="*/ 0 w 314750"/>
                <a:gd name="connsiteY0" fmla="*/ 0 h 523727"/>
                <a:gd name="connsiteX1" fmla="*/ 0 w 314750"/>
                <a:gd name="connsiteY1" fmla="*/ 381170 h 523727"/>
                <a:gd name="connsiteX2" fmla="*/ 16265 w 314750"/>
                <a:gd name="connsiteY2" fmla="*/ 392351 h 523727"/>
                <a:gd name="connsiteX3" fmla="*/ 17027 w 314750"/>
                <a:gd name="connsiteY3" fmla="*/ 393113 h 523727"/>
                <a:gd name="connsiteX4" fmla="*/ 18679 w 314750"/>
                <a:gd name="connsiteY4" fmla="*/ 394892 h 523727"/>
                <a:gd name="connsiteX5" fmla="*/ 19950 w 314750"/>
                <a:gd name="connsiteY5" fmla="*/ 396671 h 523727"/>
                <a:gd name="connsiteX6" fmla="*/ 20712 w 314750"/>
                <a:gd name="connsiteY6" fmla="*/ 398831 h 523727"/>
                <a:gd name="connsiteX7" fmla="*/ 20712 w 314750"/>
                <a:gd name="connsiteY7" fmla="*/ 401245 h 523727"/>
                <a:gd name="connsiteX8" fmla="*/ 20712 w 314750"/>
                <a:gd name="connsiteY8" fmla="*/ 402261 h 523727"/>
                <a:gd name="connsiteX9" fmla="*/ 20712 w 314750"/>
                <a:gd name="connsiteY9" fmla="*/ 523728 h 523727"/>
                <a:gd name="connsiteX10" fmla="*/ 314751 w 314750"/>
                <a:gd name="connsiteY10" fmla="*/ 523728 h 523727"/>
                <a:gd name="connsiteX11" fmla="*/ 314751 w 314750"/>
                <a:gd name="connsiteY11" fmla="*/ 7623 h 523727"/>
                <a:gd name="connsiteX12" fmla="*/ 310303 w 314750"/>
                <a:gd name="connsiteY12" fmla="*/ 254 h 523727"/>
                <a:gd name="connsiteX13" fmla="*/ 0 w 314750"/>
                <a:gd name="connsiteY13" fmla="*/ 254 h 52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4750" h="523727">
                  <a:moveTo>
                    <a:pt x="0" y="0"/>
                  </a:moveTo>
                  <a:lnTo>
                    <a:pt x="0" y="381170"/>
                  </a:lnTo>
                  <a:lnTo>
                    <a:pt x="16265" y="392351"/>
                  </a:lnTo>
                  <a:cubicBezTo>
                    <a:pt x="16265" y="392351"/>
                    <a:pt x="16265" y="392351"/>
                    <a:pt x="17027" y="393113"/>
                  </a:cubicBezTo>
                  <a:cubicBezTo>
                    <a:pt x="17637" y="393647"/>
                    <a:pt x="18196" y="394244"/>
                    <a:pt x="18679" y="394892"/>
                  </a:cubicBezTo>
                  <a:cubicBezTo>
                    <a:pt x="19175" y="395426"/>
                    <a:pt x="19594" y="396023"/>
                    <a:pt x="19950" y="396671"/>
                  </a:cubicBezTo>
                  <a:cubicBezTo>
                    <a:pt x="20318" y="397344"/>
                    <a:pt x="20572" y="398081"/>
                    <a:pt x="20712" y="398831"/>
                  </a:cubicBezTo>
                  <a:cubicBezTo>
                    <a:pt x="20839" y="399631"/>
                    <a:pt x="20839" y="400445"/>
                    <a:pt x="20712" y="401245"/>
                  </a:cubicBezTo>
                  <a:cubicBezTo>
                    <a:pt x="20763" y="401575"/>
                    <a:pt x="20763" y="401931"/>
                    <a:pt x="20712" y="402261"/>
                  </a:cubicBezTo>
                  <a:lnTo>
                    <a:pt x="20712" y="523728"/>
                  </a:lnTo>
                  <a:lnTo>
                    <a:pt x="314751" y="523728"/>
                  </a:lnTo>
                  <a:lnTo>
                    <a:pt x="314751" y="7623"/>
                  </a:lnTo>
                  <a:lnTo>
                    <a:pt x="310303" y="254"/>
                  </a:lnTo>
                  <a:lnTo>
                    <a:pt x="0" y="254"/>
                  </a:lnTo>
                  <a:close/>
                </a:path>
              </a:pathLst>
            </a:custGeom>
            <a:solidFill>
              <a:schemeClr val="accent3"/>
            </a:solidFill>
            <a:ln w="12704"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D9EE6E9F-9665-4369-9467-02B49C0E5DA4}"/>
                </a:ext>
              </a:extLst>
            </p:cNvPr>
            <p:cNvSpPr/>
            <p:nvPr/>
          </p:nvSpPr>
          <p:spPr>
            <a:xfrm>
              <a:off x="9114004" y="2683490"/>
              <a:ext cx="315639" cy="16644"/>
            </a:xfrm>
            <a:custGeom>
              <a:avLst/>
              <a:gdLst>
                <a:gd name="connsiteX0" fmla="*/ 315639 w 315639"/>
                <a:gd name="connsiteY0" fmla="*/ 16644 h 16644"/>
                <a:gd name="connsiteX1" fmla="*/ 295436 w 315639"/>
                <a:gd name="connsiteY1" fmla="*/ 0 h 16644"/>
                <a:gd name="connsiteX2" fmla="*/ 0 w 315639"/>
                <a:gd name="connsiteY2" fmla="*/ 0 h 16644"/>
                <a:gd name="connsiteX3" fmla="*/ 0 w 315639"/>
                <a:gd name="connsiteY3" fmla="*/ 16644 h 16644"/>
                <a:gd name="connsiteX4" fmla="*/ 315639 w 315639"/>
                <a:gd name="connsiteY4" fmla="*/ 16644 h 16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39" h="16644">
                  <a:moveTo>
                    <a:pt x="315639" y="16644"/>
                  </a:moveTo>
                  <a:lnTo>
                    <a:pt x="295436" y="0"/>
                  </a:lnTo>
                  <a:lnTo>
                    <a:pt x="0" y="0"/>
                  </a:lnTo>
                  <a:lnTo>
                    <a:pt x="0" y="16644"/>
                  </a:lnTo>
                  <a:lnTo>
                    <a:pt x="315639" y="16644"/>
                  </a:lnTo>
                  <a:close/>
                </a:path>
              </a:pathLst>
            </a:custGeom>
            <a:solidFill>
              <a:srgbClr val="22B0AE"/>
            </a:solidFill>
            <a:ln w="12704"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22DB2A7-C1F1-4B6D-A6A0-AAD1B2DED377}"/>
                </a:ext>
              </a:extLst>
            </p:cNvPr>
            <p:cNvSpPr/>
            <p:nvPr/>
          </p:nvSpPr>
          <p:spPr>
            <a:xfrm>
              <a:off x="9082872" y="2559102"/>
              <a:ext cx="7624" cy="163013"/>
            </a:xfrm>
            <a:custGeom>
              <a:avLst/>
              <a:gdLst>
                <a:gd name="connsiteX0" fmla="*/ 7624 w 7624"/>
                <a:gd name="connsiteY0" fmla="*/ 163014 h 163013"/>
                <a:gd name="connsiteX1" fmla="*/ 7624 w 7624"/>
                <a:gd name="connsiteY1" fmla="*/ 156661 h 163013"/>
                <a:gd name="connsiteX2" fmla="*/ 7624 w 7624"/>
                <a:gd name="connsiteY2" fmla="*/ 153103 h 163013"/>
                <a:gd name="connsiteX3" fmla="*/ 7624 w 7624"/>
                <a:gd name="connsiteY3" fmla="*/ 122356 h 163013"/>
                <a:gd name="connsiteX4" fmla="*/ 7624 w 7624"/>
                <a:gd name="connsiteY4" fmla="*/ 5209 h 163013"/>
                <a:gd name="connsiteX5" fmla="*/ 0 w 7624"/>
                <a:gd name="connsiteY5" fmla="*/ 0 h 163013"/>
                <a:gd name="connsiteX6" fmla="*/ 0 w 7624"/>
                <a:gd name="connsiteY6" fmla="*/ 163014 h 163013"/>
                <a:gd name="connsiteX7" fmla="*/ 7624 w 7624"/>
                <a:gd name="connsiteY7" fmla="*/ 163014 h 163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4" h="163013">
                  <a:moveTo>
                    <a:pt x="7624" y="163014"/>
                  </a:moveTo>
                  <a:lnTo>
                    <a:pt x="7624" y="156661"/>
                  </a:lnTo>
                  <a:lnTo>
                    <a:pt x="7624" y="153103"/>
                  </a:lnTo>
                  <a:lnTo>
                    <a:pt x="7624" y="122356"/>
                  </a:lnTo>
                  <a:lnTo>
                    <a:pt x="7624" y="5209"/>
                  </a:lnTo>
                  <a:lnTo>
                    <a:pt x="0" y="0"/>
                  </a:lnTo>
                  <a:lnTo>
                    <a:pt x="0" y="163014"/>
                  </a:lnTo>
                  <a:lnTo>
                    <a:pt x="7624" y="163014"/>
                  </a:lnTo>
                  <a:close/>
                </a:path>
              </a:pathLst>
            </a:custGeom>
            <a:solidFill>
              <a:srgbClr val="E8E7E3"/>
            </a:solidFill>
            <a:ln w="12704"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5411D27-FC3B-47BB-BF53-F9B52130CC02}"/>
                </a:ext>
              </a:extLst>
            </p:cNvPr>
            <p:cNvSpPr/>
            <p:nvPr/>
          </p:nvSpPr>
          <p:spPr>
            <a:xfrm>
              <a:off x="5418958" y="4139559"/>
              <a:ext cx="208139" cy="1630390"/>
            </a:xfrm>
            <a:custGeom>
              <a:avLst/>
              <a:gdLst>
                <a:gd name="connsiteX0" fmla="*/ 1525 w 208139"/>
                <a:gd name="connsiteY0" fmla="*/ 1239819 h 1630390"/>
                <a:gd name="connsiteX1" fmla="*/ 1525 w 208139"/>
                <a:gd name="connsiteY1" fmla="*/ 1630391 h 1630390"/>
                <a:gd name="connsiteX2" fmla="*/ 158582 w 208139"/>
                <a:gd name="connsiteY2" fmla="*/ 1543230 h 1630390"/>
                <a:gd name="connsiteX3" fmla="*/ 158582 w 208139"/>
                <a:gd name="connsiteY3" fmla="*/ 569468 h 1630390"/>
                <a:gd name="connsiteX4" fmla="*/ 158582 w 208139"/>
                <a:gd name="connsiteY4" fmla="*/ 567054 h 1630390"/>
                <a:gd name="connsiteX5" fmla="*/ 158582 w 208139"/>
                <a:gd name="connsiteY5" fmla="*/ 564894 h 1630390"/>
                <a:gd name="connsiteX6" fmla="*/ 159853 w 208139"/>
                <a:gd name="connsiteY6" fmla="*/ 563115 h 1630390"/>
                <a:gd name="connsiteX7" fmla="*/ 161124 w 208139"/>
                <a:gd name="connsiteY7" fmla="*/ 561209 h 1630390"/>
                <a:gd name="connsiteX8" fmla="*/ 162903 w 208139"/>
                <a:gd name="connsiteY8" fmla="*/ 560066 h 1630390"/>
                <a:gd name="connsiteX9" fmla="*/ 165063 w 208139"/>
                <a:gd name="connsiteY9" fmla="*/ 558795 h 1630390"/>
                <a:gd name="connsiteX10" fmla="*/ 165063 w 208139"/>
                <a:gd name="connsiteY10" fmla="*/ 558795 h 1630390"/>
                <a:gd name="connsiteX11" fmla="*/ 206614 w 208139"/>
                <a:gd name="connsiteY11" fmla="*/ 544946 h 1630390"/>
                <a:gd name="connsiteX12" fmla="*/ 208139 w 208139"/>
                <a:gd name="connsiteY12" fmla="*/ 544946 h 1630390"/>
                <a:gd name="connsiteX13" fmla="*/ 208139 w 208139"/>
                <a:gd name="connsiteY13" fmla="*/ 0 h 1630390"/>
                <a:gd name="connsiteX14" fmla="*/ 201151 w 208139"/>
                <a:gd name="connsiteY14" fmla="*/ 0 h 1630390"/>
                <a:gd name="connsiteX15" fmla="*/ 0 w 208139"/>
                <a:gd name="connsiteY15" fmla="*/ 41929 h 163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139" h="1630390">
                  <a:moveTo>
                    <a:pt x="1525" y="1239819"/>
                  </a:moveTo>
                  <a:lnTo>
                    <a:pt x="1525" y="1630391"/>
                  </a:lnTo>
                  <a:lnTo>
                    <a:pt x="158582" y="1543230"/>
                  </a:lnTo>
                  <a:lnTo>
                    <a:pt x="158582" y="569468"/>
                  </a:lnTo>
                  <a:cubicBezTo>
                    <a:pt x="158582" y="568578"/>
                    <a:pt x="158582" y="567816"/>
                    <a:pt x="158582" y="567054"/>
                  </a:cubicBezTo>
                  <a:cubicBezTo>
                    <a:pt x="158506" y="566330"/>
                    <a:pt x="158506" y="565618"/>
                    <a:pt x="158582" y="564894"/>
                  </a:cubicBezTo>
                  <a:cubicBezTo>
                    <a:pt x="158887" y="564220"/>
                    <a:pt x="159319" y="563623"/>
                    <a:pt x="159853" y="563115"/>
                  </a:cubicBezTo>
                  <a:cubicBezTo>
                    <a:pt x="160196" y="562429"/>
                    <a:pt x="160628" y="561794"/>
                    <a:pt x="161124" y="561209"/>
                  </a:cubicBezTo>
                  <a:cubicBezTo>
                    <a:pt x="161670" y="560752"/>
                    <a:pt x="162267" y="560371"/>
                    <a:pt x="162903" y="560066"/>
                  </a:cubicBezTo>
                  <a:cubicBezTo>
                    <a:pt x="163551" y="559519"/>
                    <a:pt x="164275" y="559100"/>
                    <a:pt x="165063" y="558795"/>
                  </a:cubicBezTo>
                  <a:lnTo>
                    <a:pt x="165063" y="558795"/>
                  </a:lnTo>
                  <a:lnTo>
                    <a:pt x="206614" y="544946"/>
                  </a:lnTo>
                  <a:lnTo>
                    <a:pt x="208139" y="544946"/>
                  </a:lnTo>
                  <a:lnTo>
                    <a:pt x="208139" y="0"/>
                  </a:lnTo>
                  <a:lnTo>
                    <a:pt x="201151" y="0"/>
                  </a:lnTo>
                  <a:lnTo>
                    <a:pt x="0" y="41929"/>
                  </a:lnTo>
                  <a:close/>
                </a:path>
              </a:pathLst>
            </a:custGeom>
            <a:solidFill>
              <a:schemeClr val="accent4"/>
            </a:solidFill>
            <a:ln w="12704"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E4F87FF1-7EEC-40D5-9F95-724A29A387FA}"/>
                </a:ext>
              </a:extLst>
            </p:cNvPr>
            <p:cNvSpPr/>
            <p:nvPr/>
          </p:nvSpPr>
          <p:spPr>
            <a:xfrm>
              <a:off x="3375431" y="5382681"/>
              <a:ext cx="2040858" cy="953178"/>
            </a:xfrm>
            <a:custGeom>
              <a:avLst/>
              <a:gdLst>
                <a:gd name="connsiteX0" fmla="*/ 2040859 w 2040858"/>
                <a:gd name="connsiteY0" fmla="*/ 0 h 953178"/>
                <a:gd name="connsiteX1" fmla="*/ 0 w 2040858"/>
                <a:gd name="connsiteY1" fmla="*/ 953179 h 953178"/>
                <a:gd name="connsiteX2" fmla="*/ 1002576 w 2040858"/>
                <a:gd name="connsiteY2" fmla="*/ 953179 h 953178"/>
                <a:gd name="connsiteX3" fmla="*/ 1019985 w 2040858"/>
                <a:gd name="connsiteY3" fmla="*/ 953179 h 953178"/>
                <a:gd name="connsiteX4" fmla="*/ 2040859 w 2040858"/>
                <a:gd name="connsiteY4" fmla="*/ 389556 h 953178"/>
                <a:gd name="connsiteX5" fmla="*/ 2040859 w 2040858"/>
                <a:gd name="connsiteY5" fmla="*/ 0 h 95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0858" h="953178">
                  <a:moveTo>
                    <a:pt x="2040859" y="0"/>
                  </a:moveTo>
                  <a:lnTo>
                    <a:pt x="0" y="953179"/>
                  </a:lnTo>
                  <a:lnTo>
                    <a:pt x="1002576" y="953179"/>
                  </a:lnTo>
                  <a:lnTo>
                    <a:pt x="1019985" y="953179"/>
                  </a:lnTo>
                  <a:lnTo>
                    <a:pt x="2040859" y="389556"/>
                  </a:lnTo>
                  <a:lnTo>
                    <a:pt x="2040859" y="0"/>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842099A4-F182-4176-856A-BA04B3C33466}"/>
                </a:ext>
              </a:extLst>
            </p:cNvPr>
            <p:cNvSpPr/>
            <p:nvPr/>
          </p:nvSpPr>
          <p:spPr>
            <a:xfrm>
              <a:off x="5189852" y="4180217"/>
              <a:ext cx="226437" cy="1197000"/>
            </a:xfrm>
            <a:custGeom>
              <a:avLst/>
              <a:gdLst>
                <a:gd name="connsiteX0" fmla="*/ 226437 w 226437"/>
                <a:gd name="connsiteY0" fmla="*/ 1652 h 1197000"/>
                <a:gd name="connsiteX1" fmla="*/ 37231 w 226437"/>
                <a:gd name="connsiteY1" fmla="*/ 0 h 1197000"/>
                <a:gd name="connsiteX2" fmla="*/ 0 w 226437"/>
                <a:gd name="connsiteY2" fmla="*/ 7370 h 1197000"/>
                <a:gd name="connsiteX3" fmla="*/ 0 w 226437"/>
                <a:gd name="connsiteY3" fmla="*/ 1192554 h 1197000"/>
                <a:gd name="connsiteX4" fmla="*/ 226437 w 226437"/>
                <a:gd name="connsiteY4" fmla="*/ 1197001 h 1197000"/>
                <a:gd name="connsiteX5" fmla="*/ 226437 w 226437"/>
                <a:gd name="connsiteY5" fmla="*/ 1652 h 119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437" h="1197000">
                  <a:moveTo>
                    <a:pt x="226437" y="1652"/>
                  </a:moveTo>
                  <a:lnTo>
                    <a:pt x="37231" y="0"/>
                  </a:lnTo>
                  <a:lnTo>
                    <a:pt x="0" y="7370"/>
                  </a:lnTo>
                  <a:lnTo>
                    <a:pt x="0" y="1192554"/>
                  </a:lnTo>
                  <a:lnTo>
                    <a:pt x="226437" y="1197001"/>
                  </a:lnTo>
                  <a:lnTo>
                    <a:pt x="226437" y="1652"/>
                  </a:lnTo>
                  <a:close/>
                </a:path>
              </a:pathLst>
            </a:custGeom>
            <a:solidFill>
              <a:schemeClr val="tx2"/>
            </a:solidFill>
            <a:ln w="12704"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BE664847-C592-429F-96A1-C3EADBC296AF}"/>
                </a:ext>
              </a:extLst>
            </p:cNvPr>
            <p:cNvSpPr/>
            <p:nvPr/>
          </p:nvSpPr>
          <p:spPr>
            <a:xfrm>
              <a:off x="5247796" y="4139559"/>
              <a:ext cx="352998" cy="38116"/>
            </a:xfrm>
            <a:custGeom>
              <a:avLst/>
              <a:gdLst>
                <a:gd name="connsiteX0" fmla="*/ 352998 w 352998"/>
                <a:gd name="connsiteY0" fmla="*/ 0 h 38116"/>
                <a:gd name="connsiteX1" fmla="*/ 184886 w 352998"/>
                <a:gd name="connsiteY1" fmla="*/ 0 h 38116"/>
                <a:gd name="connsiteX2" fmla="*/ 0 w 352998"/>
                <a:gd name="connsiteY2" fmla="*/ 36592 h 38116"/>
                <a:gd name="connsiteX3" fmla="*/ 170400 w 352998"/>
                <a:gd name="connsiteY3" fmla="*/ 38117 h 38116"/>
                <a:gd name="connsiteX4" fmla="*/ 352998 w 352998"/>
                <a:gd name="connsiteY4" fmla="*/ 0 h 38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998" h="38116">
                  <a:moveTo>
                    <a:pt x="352998" y="0"/>
                  </a:moveTo>
                  <a:lnTo>
                    <a:pt x="184886" y="0"/>
                  </a:lnTo>
                  <a:lnTo>
                    <a:pt x="0" y="36592"/>
                  </a:lnTo>
                  <a:lnTo>
                    <a:pt x="170400" y="38117"/>
                  </a:lnTo>
                  <a:lnTo>
                    <a:pt x="352998" y="0"/>
                  </a:lnTo>
                  <a:close/>
                </a:path>
              </a:pathLst>
            </a:custGeom>
            <a:solidFill>
              <a:srgbClr val="088A8F"/>
            </a:solidFill>
            <a:ln w="12704"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9311B739-5E6C-4FED-9728-540A3CA200D2}"/>
                </a:ext>
              </a:extLst>
            </p:cNvPr>
            <p:cNvSpPr/>
            <p:nvPr/>
          </p:nvSpPr>
          <p:spPr>
            <a:xfrm>
              <a:off x="5632816" y="4139559"/>
              <a:ext cx="336606" cy="542785"/>
            </a:xfrm>
            <a:custGeom>
              <a:avLst/>
              <a:gdLst>
                <a:gd name="connsiteX0" fmla="*/ 320214 w 336606"/>
                <a:gd name="connsiteY0" fmla="*/ 435423 h 542785"/>
                <a:gd name="connsiteX1" fmla="*/ 321993 w 336606"/>
                <a:gd name="connsiteY1" fmla="*/ 435423 h 542785"/>
                <a:gd name="connsiteX2" fmla="*/ 323899 w 336606"/>
                <a:gd name="connsiteY2" fmla="*/ 435423 h 542785"/>
                <a:gd name="connsiteX3" fmla="*/ 336606 w 336606"/>
                <a:gd name="connsiteY3" fmla="*/ 435423 h 542785"/>
                <a:gd name="connsiteX4" fmla="*/ 336606 w 336606"/>
                <a:gd name="connsiteY4" fmla="*/ 0 h 542785"/>
                <a:gd name="connsiteX5" fmla="*/ 0 w 336606"/>
                <a:gd name="connsiteY5" fmla="*/ 0 h 542785"/>
                <a:gd name="connsiteX6" fmla="*/ 0 w 336606"/>
                <a:gd name="connsiteY6" fmla="*/ 542786 h 54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606" h="542785">
                  <a:moveTo>
                    <a:pt x="320214" y="435423"/>
                  </a:moveTo>
                  <a:lnTo>
                    <a:pt x="321993" y="435423"/>
                  </a:lnTo>
                  <a:cubicBezTo>
                    <a:pt x="322629" y="435347"/>
                    <a:pt x="323264" y="435347"/>
                    <a:pt x="323899" y="435423"/>
                  </a:cubicBezTo>
                  <a:lnTo>
                    <a:pt x="336606" y="435423"/>
                  </a:lnTo>
                  <a:lnTo>
                    <a:pt x="336606" y="0"/>
                  </a:lnTo>
                  <a:lnTo>
                    <a:pt x="0" y="0"/>
                  </a:lnTo>
                  <a:lnTo>
                    <a:pt x="0" y="542786"/>
                  </a:lnTo>
                  <a:close/>
                </a:path>
              </a:pathLst>
            </a:custGeom>
            <a:solidFill>
              <a:schemeClr val="accent4"/>
            </a:solidFill>
            <a:ln w="12704"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B8F1547-CE9F-438C-B215-957C5200B88C}"/>
                </a:ext>
              </a:extLst>
            </p:cNvPr>
            <p:cNvSpPr/>
            <p:nvPr/>
          </p:nvSpPr>
          <p:spPr>
            <a:xfrm>
              <a:off x="5633324" y="4598488"/>
              <a:ext cx="336352" cy="108887"/>
            </a:xfrm>
            <a:custGeom>
              <a:avLst/>
              <a:gdLst>
                <a:gd name="connsiteX0" fmla="*/ 336352 w 336352"/>
                <a:gd name="connsiteY0" fmla="*/ 0 h 108887"/>
                <a:gd name="connsiteX1" fmla="*/ 325170 w 336352"/>
                <a:gd name="connsiteY1" fmla="*/ 0 h 108887"/>
                <a:gd name="connsiteX2" fmla="*/ 1017 w 336352"/>
                <a:gd name="connsiteY2" fmla="*/ 108506 h 108887"/>
                <a:gd name="connsiteX3" fmla="*/ 0 w 336352"/>
                <a:gd name="connsiteY3" fmla="*/ 108888 h 108887"/>
                <a:gd name="connsiteX4" fmla="*/ 336352 w 336352"/>
                <a:gd name="connsiteY4" fmla="*/ 108888 h 108887"/>
                <a:gd name="connsiteX5" fmla="*/ 336352 w 336352"/>
                <a:gd name="connsiteY5" fmla="*/ 0 h 10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52" h="108887">
                  <a:moveTo>
                    <a:pt x="336352" y="0"/>
                  </a:moveTo>
                  <a:lnTo>
                    <a:pt x="325170" y="0"/>
                  </a:lnTo>
                  <a:lnTo>
                    <a:pt x="1017" y="108506"/>
                  </a:lnTo>
                  <a:lnTo>
                    <a:pt x="0" y="108888"/>
                  </a:lnTo>
                  <a:lnTo>
                    <a:pt x="336352" y="108888"/>
                  </a:lnTo>
                  <a:lnTo>
                    <a:pt x="336352" y="0"/>
                  </a:lnTo>
                  <a:close/>
                </a:path>
              </a:pathLst>
            </a:custGeom>
            <a:solidFill>
              <a:srgbClr val="F9C996"/>
            </a:solidFill>
            <a:ln w="12704"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5E67896-CF78-4E91-928F-3AC97BBA2732}"/>
                </a:ext>
              </a:extLst>
            </p:cNvPr>
            <p:cNvSpPr/>
            <p:nvPr/>
          </p:nvSpPr>
          <p:spPr>
            <a:xfrm>
              <a:off x="5600921" y="4711949"/>
              <a:ext cx="367484" cy="983545"/>
            </a:xfrm>
            <a:custGeom>
              <a:avLst/>
              <a:gdLst>
                <a:gd name="connsiteX0" fmla="*/ 77385 w 367484"/>
                <a:gd name="connsiteY0" fmla="*/ 219808 h 983545"/>
                <a:gd name="connsiteX1" fmla="*/ 77385 w 367484"/>
                <a:gd name="connsiteY1" fmla="*/ 219808 h 983545"/>
                <a:gd name="connsiteX2" fmla="*/ 77385 w 367484"/>
                <a:gd name="connsiteY2" fmla="*/ 217013 h 983545"/>
                <a:gd name="connsiteX3" fmla="*/ 77385 w 367484"/>
                <a:gd name="connsiteY3" fmla="*/ 215234 h 983545"/>
                <a:gd name="connsiteX4" fmla="*/ 78656 w 367484"/>
                <a:gd name="connsiteY4" fmla="*/ 213328 h 983545"/>
                <a:gd name="connsiteX5" fmla="*/ 79927 w 367484"/>
                <a:gd name="connsiteY5" fmla="*/ 211549 h 983545"/>
                <a:gd name="connsiteX6" fmla="*/ 81451 w 367484"/>
                <a:gd name="connsiteY6" fmla="*/ 210533 h 983545"/>
                <a:gd name="connsiteX7" fmla="*/ 83739 w 367484"/>
                <a:gd name="connsiteY7" fmla="*/ 208881 h 983545"/>
                <a:gd name="connsiteX8" fmla="*/ 83739 w 367484"/>
                <a:gd name="connsiteY8" fmla="*/ 208881 h 983545"/>
                <a:gd name="connsiteX9" fmla="*/ 367484 w 367484"/>
                <a:gd name="connsiteY9" fmla="*/ 97071 h 983545"/>
                <a:gd name="connsiteX10" fmla="*/ 367484 w 367484"/>
                <a:gd name="connsiteY10" fmla="*/ 0 h 983545"/>
                <a:gd name="connsiteX11" fmla="*/ 19696 w 367484"/>
                <a:gd name="connsiteY11" fmla="*/ 0 h 983545"/>
                <a:gd name="connsiteX12" fmla="*/ 0 w 367484"/>
                <a:gd name="connsiteY12" fmla="*/ 6607 h 983545"/>
                <a:gd name="connsiteX13" fmla="*/ 0 w 367484"/>
                <a:gd name="connsiteY13" fmla="*/ 983546 h 983545"/>
                <a:gd name="connsiteX14" fmla="*/ 77385 w 367484"/>
                <a:gd name="connsiteY14" fmla="*/ 940219 h 98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484" h="983545">
                  <a:moveTo>
                    <a:pt x="77385" y="219808"/>
                  </a:moveTo>
                  <a:lnTo>
                    <a:pt x="77385" y="219808"/>
                  </a:lnTo>
                  <a:cubicBezTo>
                    <a:pt x="77258" y="218880"/>
                    <a:pt x="77258" y="217940"/>
                    <a:pt x="77385" y="217013"/>
                  </a:cubicBezTo>
                  <a:cubicBezTo>
                    <a:pt x="77309" y="216428"/>
                    <a:pt x="77309" y="215831"/>
                    <a:pt x="77385" y="215234"/>
                  </a:cubicBezTo>
                  <a:lnTo>
                    <a:pt x="78656" y="213328"/>
                  </a:lnTo>
                  <a:cubicBezTo>
                    <a:pt x="79012" y="212680"/>
                    <a:pt x="79431" y="212083"/>
                    <a:pt x="79927" y="211549"/>
                  </a:cubicBezTo>
                  <a:cubicBezTo>
                    <a:pt x="80346" y="211104"/>
                    <a:pt x="80867" y="210749"/>
                    <a:pt x="81451" y="210533"/>
                  </a:cubicBezTo>
                  <a:cubicBezTo>
                    <a:pt x="82125" y="209872"/>
                    <a:pt x="82900" y="209313"/>
                    <a:pt x="83739" y="208881"/>
                  </a:cubicBezTo>
                  <a:lnTo>
                    <a:pt x="83739" y="208881"/>
                  </a:lnTo>
                  <a:lnTo>
                    <a:pt x="367484" y="97071"/>
                  </a:lnTo>
                  <a:lnTo>
                    <a:pt x="367484" y="0"/>
                  </a:lnTo>
                  <a:lnTo>
                    <a:pt x="19696" y="0"/>
                  </a:lnTo>
                  <a:lnTo>
                    <a:pt x="0" y="6607"/>
                  </a:lnTo>
                  <a:lnTo>
                    <a:pt x="0" y="983546"/>
                  </a:lnTo>
                  <a:lnTo>
                    <a:pt x="77385" y="940219"/>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516BFE4E-8839-4168-B520-C994418BB0DC}"/>
                </a:ext>
              </a:extLst>
            </p:cNvPr>
            <p:cNvSpPr/>
            <p:nvPr/>
          </p:nvSpPr>
          <p:spPr>
            <a:xfrm>
              <a:off x="8623135" y="2746129"/>
              <a:ext cx="1185428" cy="531732"/>
            </a:xfrm>
            <a:custGeom>
              <a:avLst/>
              <a:gdLst>
                <a:gd name="connsiteX0" fmla="*/ 762 w 1185428"/>
                <a:gd name="connsiteY0" fmla="*/ 177752 h 531732"/>
                <a:gd name="connsiteX1" fmla="*/ 2033 w 1185428"/>
                <a:gd name="connsiteY1" fmla="*/ 177752 h 531732"/>
                <a:gd name="connsiteX2" fmla="*/ 4193 w 1185428"/>
                <a:gd name="connsiteY2" fmla="*/ 178642 h 531732"/>
                <a:gd name="connsiteX3" fmla="*/ 5972 w 1185428"/>
                <a:gd name="connsiteY3" fmla="*/ 179912 h 531732"/>
                <a:gd name="connsiteX4" fmla="*/ 7497 w 1185428"/>
                <a:gd name="connsiteY4" fmla="*/ 181437 h 531732"/>
                <a:gd name="connsiteX5" fmla="*/ 8768 w 1185428"/>
                <a:gd name="connsiteY5" fmla="*/ 183343 h 531732"/>
                <a:gd name="connsiteX6" fmla="*/ 9530 w 1185428"/>
                <a:gd name="connsiteY6" fmla="*/ 184867 h 531732"/>
                <a:gd name="connsiteX7" fmla="*/ 427842 w 1185428"/>
                <a:gd name="connsiteY7" fmla="*/ 184867 h 531732"/>
                <a:gd name="connsiteX8" fmla="*/ 439151 w 1185428"/>
                <a:gd name="connsiteY8" fmla="*/ 174957 h 531732"/>
                <a:gd name="connsiteX9" fmla="*/ 450969 w 1185428"/>
                <a:gd name="connsiteY9" fmla="*/ 187027 h 531732"/>
                <a:gd name="connsiteX10" fmla="*/ 450969 w 1185428"/>
                <a:gd name="connsiteY10" fmla="*/ 531732 h 531732"/>
                <a:gd name="connsiteX11" fmla="*/ 1185428 w 1185428"/>
                <a:gd name="connsiteY11" fmla="*/ 531732 h 531732"/>
                <a:gd name="connsiteX12" fmla="*/ 1185428 w 1185428"/>
                <a:gd name="connsiteY12" fmla="*/ 0 h 531732"/>
                <a:gd name="connsiteX13" fmla="*/ 0 w 1185428"/>
                <a:gd name="connsiteY13" fmla="*/ 0 h 531732"/>
                <a:gd name="connsiteX14" fmla="*/ 0 w 1185428"/>
                <a:gd name="connsiteY14" fmla="*/ 177879 h 53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5428" h="531732">
                  <a:moveTo>
                    <a:pt x="762" y="177752"/>
                  </a:moveTo>
                  <a:cubicBezTo>
                    <a:pt x="762" y="177752"/>
                    <a:pt x="1525" y="177752"/>
                    <a:pt x="2033" y="177752"/>
                  </a:cubicBezTo>
                  <a:lnTo>
                    <a:pt x="4193" y="178642"/>
                  </a:lnTo>
                  <a:lnTo>
                    <a:pt x="5972" y="179912"/>
                  </a:lnTo>
                  <a:lnTo>
                    <a:pt x="7497" y="181437"/>
                  </a:lnTo>
                  <a:lnTo>
                    <a:pt x="8768" y="183343"/>
                  </a:lnTo>
                  <a:cubicBezTo>
                    <a:pt x="9073" y="183826"/>
                    <a:pt x="9327" y="184334"/>
                    <a:pt x="9530" y="184867"/>
                  </a:cubicBezTo>
                  <a:lnTo>
                    <a:pt x="427842" y="184867"/>
                  </a:lnTo>
                  <a:cubicBezTo>
                    <a:pt x="428706" y="179252"/>
                    <a:pt x="433471" y="175071"/>
                    <a:pt x="439151" y="174957"/>
                  </a:cubicBezTo>
                  <a:cubicBezTo>
                    <a:pt x="445581" y="175402"/>
                    <a:pt x="450664" y="180586"/>
                    <a:pt x="450969" y="187027"/>
                  </a:cubicBezTo>
                  <a:lnTo>
                    <a:pt x="450969" y="531732"/>
                  </a:lnTo>
                  <a:lnTo>
                    <a:pt x="1185428" y="531732"/>
                  </a:lnTo>
                  <a:lnTo>
                    <a:pt x="1185428" y="0"/>
                  </a:lnTo>
                  <a:lnTo>
                    <a:pt x="0" y="0"/>
                  </a:lnTo>
                  <a:lnTo>
                    <a:pt x="0" y="177879"/>
                  </a:lnTo>
                  <a:close/>
                </a:path>
              </a:pathLst>
            </a:custGeom>
            <a:solidFill>
              <a:schemeClr val="accent2"/>
            </a:solidFill>
            <a:ln w="12704"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458299A-2891-4CEE-9EE7-A051FB993859}"/>
                </a:ext>
              </a:extLst>
            </p:cNvPr>
            <p:cNvSpPr/>
            <p:nvPr/>
          </p:nvSpPr>
          <p:spPr>
            <a:xfrm>
              <a:off x="8633555" y="2937858"/>
              <a:ext cx="417040" cy="330093"/>
            </a:xfrm>
            <a:custGeom>
              <a:avLst/>
              <a:gdLst>
                <a:gd name="connsiteX0" fmla="*/ 0 w 417040"/>
                <a:gd name="connsiteY0" fmla="*/ 0 h 330093"/>
                <a:gd name="connsiteX1" fmla="*/ 0 w 417040"/>
                <a:gd name="connsiteY1" fmla="*/ 330093 h 330093"/>
                <a:gd name="connsiteX2" fmla="*/ 4701 w 417040"/>
                <a:gd name="connsiteY2" fmla="*/ 330093 h 330093"/>
                <a:gd name="connsiteX3" fmla="*/ 417041 w 417040"/>
                <a:gd name="connsiteY3" fmla="*/ 330093 h 330093"/>
                <a:gd name="connsiteX4" fmla="*/ 417041 w 417040"/>
                <a:gd name="connsiteY4" fmla="*/ 0 h 330093"/>
                <a:gd name="connsiteX5" fmla="*/ 0 w 417040"/>
                <a:gd name="connsiteY5" fmla="*/ 0 h 33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040" h="330093">
                  <a:moveTo>
                    <a:pt x="0" y="0"/>
                  </a:moveTo>
                  <a:lnTo>
                    <a:pt x="0" y="330093"/>
                  </a:lnTo>
                  <a:lnTo>
                    <a:pt x="4701" y="330093"/>
                  </a:lnTo>
                  <a:lnTo>
                    <a:pt x="417041" y="330093"/>
                  </a:lnTo>
                  <a:lnTo>
                    <a:pt x="417041" y="0"/>
                  </a:lnTo>
                  <a:lnTo>
                    <a:pt x="0" y="0"/>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24A6FA1E-B966-460F-8BE0-127F3169BD37}"/>
                </a:ext>
              </a:extLst>
            </p:cNvPr>
            <p:cNvSpPr/>
            <p:nvPr/>
          </p:nvSpPr>
          <p:spPr>
            <a:xfrm>
              <a:off x="9071817" y="2550589"/>
              <a:ext cx="7115" cy="171780"/>
            </a:xfrm>
            <a:custGeom>
              <a:avLst/>
              <a:gdLst>
                <a:gd name="connsiteX0" fmla="*/ 6862 w 7115"/>
                <a:gd name="connsiteY0" fmla="*/ 5591 h 171780"/>
                <a:gd name="connsiteX1" fmla="*/ 2414 w 7115"/>
                <a:gd name="connsiteY1" fmla="*/ 2541 h 171780"/>
                <a:gd name="connsiteX2" fmla="*/ 1652 w 7115"/>
                <a:gd name="connsiteY2" fmla="*/ 1779 h 171780"/>
                <a:gd name="connsiteX3" fmla="*/ 0 w 7115"/>
                <a:gd name="connsiteY3" fmla="*/ 0 h 171780"/>
                <a:gd name="connsiteX4" fmla="*/ 0 w 7115"/>
                <a:gd name="connsiteY4" fmla="*/ 0 h 171780"/>
                <a:gd name="connsiteX5" fmla="*/ 0 w 7115"/>
                <a:gd name="connsiteY5" fmla="*/ 171781 h 171780"/>
                <a:gd name="connsiteX6" fmla="*/ 7116 w 7115"/>
                <a:gd name="connsiteY6" fmla="*/ 171781 h 17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5" h="171780">
                  <a:moveTo>
                    <a:pt x="6862" y="5591"/>
                  </a:moveTo>
                  <a:lnTo>
                    <a:pt x="2414" y="2541"/>
                  </a:lnTo>
                  <a:lnTo>
                    <a:pt x="1652" y="1779"/>
                  </a:lnTo>
                  <a:cubicBezTo>
                    <a:pt x="1042" y="1245"/>
                    <a:pt x="483" y="648"/>
                    <a:pt x="0" y="0"/>
                  </a:cubicBezTo>
                  <a:lnTo>
                    <a:pt x="0" y="0"/>
                  </a:lnTo>
                  <a:lnTo>
                    <a:pt x="0" y="171781"/>
                  </a:lnTo>
                  <a:lnTo>
                    <a:pt x="7116" y="171781"/>
                  </a:lnTo>
                  <a:close/>
                </a:path>
              </a:pathLst>
            </a:custGeom>
            <a:solidFill>
              <a:srgbClr val="F4F5F3"/>
            </a:solidFill>
            <a:ln w="12704"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845750F-3D79-4344-B87B-811C897B76AE}"/>
                </a:ext>
              </a:extLst>
            </p:cNvPr>
            <p:cNvSpPr/>
            <p:nvPr/>
          </p:nvSpPr>
          <p:spPr>
            <a:xfrm>
              <a:off x="8633555" y="786153"/>
              <a:ext cx="433814" cy="1935961"/>
            </a:xfrm>
            <a:custGeom>
              <a:avLst/>
              <a:gdLst>
                <a:gd name="connsiteX0" fmla="*/ 0 w 433814"/>
                <a:gd name="connsiteY0" fmla="*/ 1701670 h 1935961"/>
                <a:gd name="connsiteX1" fmla="*/ 0 w 433814"/>
                <a:gd name="connsiteY1" fmla="*/ 1935962 h 1935961"/>
                <a:gd name="connsiteX2" fmla="*/ 433814 w 433814"/>
                <a:gd name="connsiteY2" fmla="*/ 1935962 h 1935961"/>
                <a:gd name="connsiteX3" fmla="*/ 433814 w 433814"/>
                <a:gd name="connsiteY3" fmla="*/ 14230 h 1935961"/>
                <a:gd name="connsiteX4" fmla="*/ 428096 w 433814"/>
                <a:gd name="connsiteY4" fmla="*/ 0 h 1935961"/>
                <a:gd name="connsiteX5" fmla="*/ 277011 w 433814"/>
                <a:gd name="connsiteY5" fmla="*/ 0 h 1935961"/>
                <a:gd name="connsiteX6" fmla="*/ 0 w 433814"/>
                <a:gd name="connsiteY6" fmla="*/ 0 h 1935961"/>
                <a:gd name="connsiteX7" fmla="*/ 0 w 433814"/>
                <a:gd name="connsiteY7" fmla="*/ 1056095 h 1935961"/>
                <a:gd name="connsiteX8" fmla="*/ 0 w 433814"/>
                <a:gd name="connsiteY8" fmla="*/ 1357473 h 1935961"/>
                <a:gd name="connsiteX9" fmla="*/ 0 w 433814"/>
                <a:gd name="connsiteY9" fmla="*/ 1701670 h 193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814" h="1935961">
                  <a:moveTo>
                    <a:pt x="0" y="1701670"/>
                  </a:moveTo>
                  <a:lnTo>
                    <a:pt x="0" y="1935962"/>
                  </a:lnTo>
                  <a:lnTo>
                    <a:pt x="433814" y="1935962"/>
                  </a:lnTo>
                  <a:lnTo>
                    <a:pt x="433814" y="14230"/>
                  </a:lnTo>
                  <a:lnTo>
                    <a:pt x="428096" y="0"/>
                  </a:lnTo>
                  <a:lnTo>
                    <a:pt x="277011" y="0"/>
                  </a:lnTo>
                  <a:lnTo>
                    <a:pt x="0" y="0"/>
                  </a:lnTo>
                  <a:lnTo>
                    <a:pt x="0" y="1056095"/>
                  </a:lnTo>
                  <a:lnTo>
                    <a:pt x="0" y="1357473"/>
                  </a:lnTo>
                  <a:lnTo>
                    <a:pt x="0" y="1701670"/>
                  </a:lnTo>
                  <a:close/>
                </a:path>
              </a:pathLst>
            </a:custGeom>
            <a:solidFill>
              <a:schemeClr val="accent2"/>
            </a:solidFill>
            <a:ln w="12704"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23A5866-60F7-457A-8F00-7F4DC5FBC5AB}"/>
                </a:ext>
              </a:extLst>
            </p:cNvPr>
            <p:cNvSpPr/>
            <p:nvPr/>
          </p:nvSpPr>
          <p:spPr>
            <a:xfrm>
              <a:off x="9073596" y="3282562"/>
              <a:ext cx="1764483" cy="805285"/>
            </a:xfrm>
            <a:custGeom>
              <a:avLst/>
              <a:gdLst>
                <a:gd name="connsiteX0" fmla="*/ 0 w 1764483"/>
                <a:gd name="connsiteY0" fmla="*/ 0 h 805285"/>
                <a:gd name="connsiteX1" fmla="*/ 0 w 1764483"/>
                <a:gd name="connsiteY1" fmla="*/ 2160 h 805285"/>
                <a:gd name="connsiteX2" fmla="*/ 0 w 1764483"/>
                <a:gd name="connsiteY2" fmla="*/ 2795 h 805285"/>
                <a:gd name="connsiteX3" fmla="*/ 0 w 1764483"/>
                <a:gd name="connsiteY3" fmla="*/ 805285 h 805285"/>
                <a:gd name="connsiteX4" fmla="*/ 1764483 w 1764483"/>
                <a:gd name="connsiteY4" fmla="*/ 805285 h 805285"/>
                <a:gd name="connsiteX5" fmla="*/ 1764483 w 1764483"/>
                <a:gd name="connsiteY5" fmla="*/ 9021 h 805285"/>
                <a:gd name="connsiteX6" fmla="*/ 1760163 w 1764483"/>
                <a:gd name="connsiteY6" fmla="*/ 9021 h 805285"/>
                <a:gd name="connsiteX7" fmla="*/ 750344 w 1764483"/>
                <a:gd name="connsiteY7" fmla="*/ 9021 h 805285"/>
                <a:gd name="connsiteX8" fmla="*/ 746659 w 1764483"/>
                <a:gd name="connsiteY8" fmla="*/ 9783 h 805285"/>
                <a:gd name="connsiteX9" fmla="*/ 736112 w 1764483"/>
                <a:gd name="connsiteY9" fmla="*/ 2033 h 805285"/>
                <a:gd name="connsiteX10" fmla="*/ 736112 w 1764483"/>
                <a:gd name="connsiteY10" fmla="*/ 1143 h 805285"/>
                <a:gd name="connsiteX11" fmla="*/ 736112 w 1764483"/>
                <a:gd name="connsiteY11" fmla="*/ 381 h 80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4483" h="805285">
                  <a:moveTo>
                    <a:pt x="0" y="0"/>
                  </a:moveTo>
                  <a:cubicBezTo>
                    <a:pt x="76" y="724"/>
                    <a:pt x="76" y="1436"/>
                    <a:pt x="0" y="2160"/>
                  </a:cubicBezTo>
                  <a:cubicBezTo>
                    <a:pt x="0" y="2160"/>
                    <a:pt x="0" y="2160"/>
                    <a:pt x="0" y="2795"/>
                  </a:cubicBezTo>
                  <a:lnTo>
                    <a:pt x="0" y="805285"/>
                  </a:lnTo>
                  <a:lnTo>
                    <a:pt x="1764483" y="805285"/>
                  </a:lnTo>
                  <a:lnTo>
                    <a:pt x="1764483" y="9021"/>
                  </a:lnTo>
                  <a:lnTo>
                    <a:pt x="1760163" y="9021"/>
                  </a:lnTo>
                  <a:lnTo>
                    <a:pt x="750344" y="9021"/>
                  </a:lnTo>
                  <a:cubicBezTo>
                    <a:pt x="749162" y="9466"/>
                    <a:pt x="747917" y="9720"/>
                    <a:pt x="746659" y="9783"/>
                  </a:cubicBezTo>
                  <a:cubicBezTo>
                    <a:pt x="741855" y="9707"/>
                    <a:pt x="737625" y="6594"/>
                    <a:pt x="736112" y="2033"/>
                  </a:cubicBezTo>
                  <a:lnTo>
                    <a:pt x="736112" y="1143"/>
                  </a:lnTo>
                  <a:cubicBezTo>
                    <a:pt x="736061" y="889"/>
                    <a:pt x="736061" y="635"/>
                    <a:pt x="736112" y="381"/>
                  </a:cubicBezTo>
                  <a:close/>
                </a:path>
              </a:pathLst>
            </a:custGeom>
            <a:solidFill>
              <a:schemeClr val="tx2"/>
            </a:solidFill>
            <a:ln w="12704"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7A5D65E3-BBB7-4087-A419-8457057A2C44}"/>
                </a:ext>
              </a:extLst>
            </p:cNvPr>
            <p:cNvSpPr/>
            <p:nvPr/>
          </p:nvSpPr>
          <p:spPr>
            <a:xfrm>
              <a:off x="7030704" y="4959456"/>
              <a:ext cx="1521526" cy="578361"/>
            </a:xfrm>
            <a:custGeom>
              <a:avLst/>
              <a:gdLst>
                <a:gd name="connsiteX0" fmla="*/ 8641 w 1521526"/>
                <a:gd name="connsiteY0" fmla="*/ 0 h 578361"/>
                <a:gd name="connsiteX1" fmla="*/ 0 w 1521526"/>
                <a:gd name="connsiteY1" fmla="*/ 4955 h 578361"/>
                <a:gd name="connsiteX2" fmla="*/ 0 w 1521526"/>
                <a:gd name="connsiteY2" fmla="*/ 578362 h 578361"/>
                <a:gd name="connsiteX3" fmla="*/ 1521019 w 1521526"/>
                <a:gd name="connsiteY3" fmla="*/ 578362 h 578361"/>
                <a:gd name="connsiteX4" fmla="*/ 1521527 w 1521526"/>
                <a:gd name="connsiteY4" fmla="*/ 577727 h 578361"/>
                <a:gd name="connsiteX5" fmla="*/ 1521527 w 1521526"/>
                <a:gd name="connsiteY5" fmla="*/ 0 h 578361"/>
                <a:gd name="connsiteX6" fmla="*/ 8641 w 1521526"/>
                <a:gd name="connsiteY6" fmla="*/ 0 h 5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526" h="578361">
                  <a:moveTo>
                    <a:pt x="8641" y="0"/>
                  </a:moveTo>
                  <a:lnTo>
                    <a:pt x="0" y="4955"/>
                  </a:lnTo>
                  <a:lnTo>
                    <a:pt x="0" y="578362"/>
                  </a:lnTo>
                  <a:lnTo>
                    <a:pt x="1521019" y="578362"/>
                  </a:lnTo>
                  <a:lnTo>
                    <a:pt x="1521527" y="577727"/>
                  </a:lnTo>
                  <a:lnTo>
                    <a:pt x="1521527" y="0"/>
                  </a:lnTo>
                  <a:lnTo>
                    <a:pt x="8641" y="0"/>
                  </a:lnTo>
                  <a:close/>
                </a:path>
              </a:pathLst>
            </a:custGeom>
            <a:solidFill>
              <a:schemeClr val="accent3"/>
            </a:solidFill>
            <a:ln w="12704"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D2A31D65-D864-4B0C-B05C-34BDEA77296D}"/>
                </a:ext>
              </a:extLst>
            </p:cNvPr>
            <p:cNvSpPr/>
            <p:nvPr/>
          </p:nvSpPr>
          <p:spPr>
            <a:xfrm>
              <a:off x="6961705" y="5537817"/>
              <a:ext cx="1589889" cy="59335"/>
            </a:xfrm>
            <a:custGeom>
              <a:avLst/>
              <a:gdLst>
                <a:gd name="connsiteX0" fmla="*/ 68998 w 1589889"/>
                <a:gd name="connsiteY0" fmla="*/ 0 h 59335"/>
                <a:gd name="connsiteX1" fmla="*/ 68998 w 1589889"/>
                <a:gd name="connsiteY1" fmla="*/ 889 h 59335"/>
                <a:gd name="connsiteX2" fmla="*/ 68998 w 1589889"/>
                <a:gd name="connsiteY2" fmla="*/ 3176 h 59335"/>
                <a:gd name="connsiteX3" fmla="*/ 68363 w 1589889"/>
                <a:gd name="connsiteY3" fmla="*/ 5337 h 59335"/>
                <a:gd name="connsiteX4" fmla="*/ 67093 w 1589889"/>
                <a:gd name="connsiteY4" fmla="*/ 7115 h 59335"/>
                <a:gd name="connsiteX5" fmla="*/ 65568 w 1589889"/>
                <a:gd name="connsiteY5" fmla="*/ 9021 h 59335"/>
                <a:gd name="connsiteX6" fmla="*/ 64932 w 1589889"/>
                <a:gd name="connsiteY6" fmla="*/ 9656 h 59335"/>
                <a:gd name="connsiteX7" fmla="*/ 0 w 1589889"/>
                <a:gd name="connsiteY7" fmla="*/ 59336 h 59335"/>
                <a:gd name="connsiteX8" fmla="*/ 1551769 w 1589889"/>
                <a:gd name="connsiteY8" fmla="*/ 59336 h 59335"/>
                <a:gd name="connsiteX9" fmla="*/ 1589890 w 1589889"/>
                <a:gd name="connsiteY9" fmla="*/ 0 h 5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9889" h="59335">
                  <a:moveTo>
                    <a:pt x="68998" y="0"/>
                  </a:moveTo>
                  <a:cubicBezTo>
                    <a:pt x="68998" y="0"/>
                    <a:pt x="68998" y="0"/>
                    <a:pt x="68998" y="889"/>
                  </a:cubicBezTo>
                  <a:cubicBezTo>
                    <a:pt x="69113" y="1652"/>
                    <a:pt x="69113" y="2414"/>
                    <a:pt x="68998" y="3176"/>
                  </a:cubicBezTo>
                  <a:cubicBezTo>
                    <a:pt x="68859" y="3914"/>
                    <a:pt x="68655" y="4637"/>
                    <a:pt x="68363" y="5337"/>
                  </a:cubicBezTo>
                  <a:cubicBezTo>
                    <a:pt x="68007" y="5984"/>
                    <a:pt x="67588" y="6582"/>
                    <a:pt x="67093" y="7115"/>
                  </a:cubicBezTo>
                  <a:lnTo>
                    <a:pt x="65568" y="9021"/>
                  </a:lnTo>
                  <a:lnTo>
                    <a:pt x="64932" y="9656"/>
                  </a:lnTo>
                  <a:lnTo>
                    <a:pt x="0" y="59336"/>
                  </a:lnTo>
                  <a:lnTo>
                    <a:pt x="1551769" y="59336"/>
                  </a:lnTo>
                  <a:lnTo>
                    <a:pt x="1589890" y="0"/>
                  </a:lnTo>
                  <a:close/>
                </a:path>
              </a:pathLst>
            </a:custGeom>
            <a:solidFill>
              <a:srgbClr val="22B0AE"/>
            </a:solidFill>
            <a:ln w="12704"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29D49CFE-38E8-4DF2-A9E7-B12A3993AD42}"/>
                </a:ext>
              </a:extLst>
            </p:cNvPr>
            <p:cNvSpPr/>
            <p:nvPr/>
          </p:nvSpPr>
          <p:spPr>
            <a:xfrm>
              <a:off x="8555916" y="4948529"/>
              <a:ext cx="8259" cy="581792"/>
            </a:xfrm>
            <a:custGeom>
              <a:avLst/>
              <a:gdLst>
                <a:gd name="connsiteX0" fmla="*/ 381 w 8259"/>
                <a:gd name="connsiteY0" fmla="*/ 581792 h 581792"/>
                <a:gd name="connsiteX1" fmla="*/ 7624 w 8259"/>
                <a:gd name="connsiteY1" fmla="*/ 570739 h 581792"/>
                <a:gd name="connsiteX2" fmla="*/ 7624 w 8259"/>
                <a:gd name="connsiteY2" fmla="*/ 570739 h 581792"/>
                <a:gd name="connsiteX3" fmla="*/ 8259 w 8259"/>
                <a:gd name="connsiteY3" fmla="*/ 570739 h 581792"/>
                <a:gd name="connsiteX4" fmla="*/ 8259 w 8259"/>
                <a:gd name="connsiteY4" fmla="*/ 570739 h 581792"/>
                <a:gd name="connsiteX5" fmla="*/ 8259 w 8259"/>
                <a:gd name="connsiteY5" fmla="*/ 0 h 581792"/>
                <a:gd name="connsiteX6" fmla="*/ 0 w 8259"/>
                <a:gd name="connsiteY6" fmla="*/ 9656 h 58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9" h="581792">
                  <a:moveTo>
                    <a:pt x="381" y="581792"/>
                  </a:moveTo>
                  <a:lnTo>
                    <a:pt x="7624" y="570739"/>
                  </a:lnTo>
                  <a:lnTo>
                    <a:pt x="7624" y="570739"/>
                  </a:lnTo>
                  <a:lnTo>
                    <a:pt x="8259" y="570739"/>
                  </a:lnTo>
                  <a:lnTo>
                    <a:pt x="8259" y="570739"/>
                  </a:lnTo>
                  <a:lnTo>
                    <a:pt x="8259" y="0"/>
                  </a:lnTo>
                  <a:lnTo>
                    <a:pt x="0" y="9656"/>
                  </a:lnTo>
                  <a:close/>
                </a:path>
              </a:pathLst>
            </a:custGeom>
            <a:solidFill>
              <a:srgbClr val="E8E7E3"/>
            </a:solidFill>
            <a:ln w="12704"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822F8412-3424-4B2A-A5E2-DC0578987534}"/>
                </a:ext>
              </a:extLst>
            </p:cNvPr>
            <p:cNvSpPr/>
            <p:nvPr/>
          </p:nvSpPr>
          <p:spPr>
            <a:xfrm>
              <a:off x="8556424" y="5527907"/>
              <a:ext cx="6734" cy="111682"/>
            </a:xfrm>
            <a:custGeom>
              <a:avLst/>
              <a:gdLst>
                <a:gd name="connsiteX0" fmla="*/ 6735 w 6734"/>
                <a:gd name="connsiteY0" fmla="*/ 0 h 111682"/>
                <a:gd name="connsiteX1" fmla="*/ 0 w 6734"/>
                <a:gd name="connsiteY1" fmla="*/ 10546 h 111682"/>
                <a:gd name="connsiteX2" fmla="*/ 0 w 6734"/>
                <a:gd name="connsiteY2" fmla="*/ 111683 h 111682"/>
                <a:gd name="connsiteX3" fmla="*/ 6735 w 6734"/>
                <a:gd name="connsiteY3" fmla="*/ 100629 h 111682"/>
                <a:gd name="connsiteX4" fmla="*/ 6735 w 6734"/>
                <a:gd name="connsiteY4" fmla="*/ 0 h 111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4" h="111682">
                  <a:moveTo>
                    <a:pt x="6735" y="0"/>
                  </a:moveTo>
                  <a:lnTo>
                    <a:pt x="0" y="10546"/>
                  </a:lnTo>
                  <a:lnTo>
                    <a:pt x="0" y="111683"/>
                  </a:lnTo>
                  <a:lnTo>
                    <a:pt x="6735" y="100629"/>
                  </a:lnTo>
                  <a:lnTo>
                    <a:pt x="6735" y="0"/>
                  </a:lnTo>
                  <a:close/>
                </a:path>
              </a:pathLst>
            </a:custGeom>
            <a:solidFill>
              <a:srgbClr val="9FD1D0"/>
            </a:solidFill>
            <a:ln w="12704"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7BC8C1F-522A-4F51-BEA7-1365285EBC5A}"/>
                </a:ext>
              </a:extLst>
            </p:cNvPr>
            <p:cNvSpPr/>
            <p:nvPr/>
          </p:nvSpPr>
          <p:spPr>
            <a:xfrm>
              <a:off x="9074104" y="4111861"/>
              <a:ext cx="1763085" cy="1507146"/>
            </a:xfrm>
            <a:custGeom>
              <a:avLst/>
              <a:gdLst>
                <a:gd name="connsiteX0" fmla="*/ 0 w 1763085"/>
                <a:gd name="connsiteY0" fmla="*/ 1361158 h 1507146"/>
                <a:gd name="connsiteX1" fmla="*/ 0 w 1763085"/>
                <a:gd name="connsiteY1" fmla="*/ 1373610 h 1507146"/>
                <a:gd name="connsiteX2" fmla="*/ 0 w 1763085"/>
                <a:gd name="connsiteY2" fmla="*/ 1507146 h 1507146"/>
                <a:gd name="connsiteX3" fmla="*/ 1751141 w 1763085"/>
                <a:gd name="connsiteY3" fmla="*/ 1507146 h 1507146"/>
                <a:gd name="connsiteX4" fmla="*/ 1763085 w 1763085"/>
                <a:gd name="connsiteY4" fmla="*/ 1507146 h 1507146"/>
                <a:gd name="connsiteX5" fmla="*/ 1763085 w 1763085"/>
                <a:gd name="connsiteY5" fmla="*/ 767168 h 1507146"/>
                <a:gd name="connsiteX6" fmla="*/ 1763085 w 1763085"/>
                <a:gd name="connsiteY6" fmla="*/ 0 h 1507146"/>
                <a:gd name="connsiteX7" fmla="*/ 0 w 1763085"/>
                <a:gd name="connsiteY7" fmla="*/ 0 h 1507146"/>
                <a:gd name="connsiteX8" fmla="*/ 0 w 1763085"/>
                <a:gd name="connsiteY8" fmla="*/ 748110 h 1507146"/>
                <a:gd name="connsiteX9" fmla="*/ 0 w 1763085"/>
                <a:gd name="connsiteY9" fmla="*/ 1361158 h 150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3085" h="1507146">
                  <a:moveTo>
                    <a:pt x="0" y="1361158"/>
                  </a:moveTo>
                  <a:lnTo>
                    <a:pt x="0" y="1373610"/>
                  </a:lnTo>
                  <a:lnTo>
                    <a:pt x="0" y="1507146"/>
                  </a:lnTo>
                  <a:lnTo>
                    <a:pt x="1751141" y="1507146"/>
                  </a:lnTo>
                  <a:lnTo>
                    <a:pt x="1763085" y="1507146"/>
                  </a:lnTo>
                  <a:lnTo>
                    <a:pt x="1763085" y="767168"/>
                  </a:lnTo>
                  <a:lnTo>
                    <a:pt x="1763085" y="0"/>
                  </a:lnTo>
                  <a:lnTo>
                    <a:pt x="0" y="0"/>
                  </a:lnTo>
                  <a:lnTo>
                    <a:pt x="0" y="748110"/>
                  </a:lnTo>
                  <a:lnTo>
                    <a:pt x="0" y="1361158"/>
                  </a:lnTo>
                  <a:close/>
                </a:path>
              </a:pathLst>
            </a:custGeom>
            <a:solidFill>
              <a:schemeClr val="accent1"/>
            </a:solidFill>
            <a:ln w="12704"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974D212-E515-4A2B-9710-914DD9211487}"/>
                </a:ext>
              </a:extLst>
            </p:cNvPr>
            <p:cNvSpPr/>
            <p:nvPr/>
          </p:nvSpPr>
          <p:spPr>
            <a:xfrm>
              <a:off x="5955063" y="4574348"/>
              <a:ext cx="14612" cy="24139"/>
            </a:xfrm>
            <a:custGeom>
              <a:avLst/>
              <a:gdLst>
                <a:gd name="connsiteX0" fmla="*/ 12707 w 14612"/>
                <a:gd name="connsiteY0" fmla="*/ 8385 h 24139"/>
                <a:gd name="connsiteX1" fmla="*/ 5210 w 14612"/>
                <a:gd name="connsiteY1" fmla="*/ 23504 h 24139"/>
                <a:gd name="connsiteX2" fmla="*/ 3431 w 14612"/>
                <a:gd name="connsiteY2" fmla="*/ 24140 h 24139"/>
                <a:gd name="connsiteX3" fmla="*/ 14613 w 14612"/>
                <a:gd name="connsiteY3" fmla="*/ 24140 h 24139"/>
                <a:gd name="connsiteX4" fmla="*/ 14613 w 14612"/>
                <a:gd name="connsiteY4" fmla="*/ 126 h 24139"/>
                <a:gd name="connsiteX5" fmla="*/ 1906 w 14612"/>
                <a:gd name="connsiteY5" fmla="*/ 126 h 24139"/>
                <a:gd name="connsiteX6" fmla="*/ 0 w 14612"/>
                <a:gd name="connsiteY6" fmla="*/ 126 h 24139"/>
                <a:gd name="connsiteX7" fmla="*/ 12707 w 14612"/>
                <a:gd name="connsiteY7" fmla="*/ 8385 h 2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12" h="24139">
                  <a:moveTo>
                    <a:pt x="12707" y="8385"/>
                  </a:moveTo>
                  <a:cubicBezTo>
                    <a:pt x="14803" y="14636"/>
                    <a:pt x="11449" y="21395"/>
                    <a:pt x="5210" y="23504"/>
                  </a:cubicBezTo>
                  <a:lnTo>
                    <a:pt x="3431" y="24140"/>
                  </a:lnTo>
                  <a:lnTo>
                    <a:pt x="14613" y="24140"/>
                  </a:lnTo>
                  <a:lnTo>
                    <a:pt x="14613" y="126"/>
                  </a:lnTo>
                  <a:lnTo>
                    <a:pt x="1906" y="126"/>
                  </a:lnTo>
                  <a:cubicBezTo>
                    <a:pt x="1271" y="50"/>
                    <a:pt x="635" y="50"/>
                    <a:pt x="0" y="126"/>
                  </a:cubicBezTo>
                  <a:cubicBezTo>
                    <a:pt x="5718" y="-725"/>
                    <a:pt x="11169" y="2820"/>
                    <a:pt x="12707" y="8385"/>
                  </a:cubicBezTo>
                  <a:close/>
                </a:path>
              </a:pathLst>
            </a:custGeom>
            <a:solidFill>
              <a:srgbClr val="000000"/>
            </a:solidFill>
            <a:ln w="12704"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9DC3A6D-BB8D-4E9C-8B85-093262BFA45F}"/>
                </a:ext>
              </a:extLst>
            </p:cNvPr>
            <p:cNvSpPr/>
            <p:nvPr/>
          </p:nvSpPr>
          <p:spPr>
            <a:xfrm>
              <a:off x="11965945" y="4593151"/>
              <a:ext cx="28463" cy="24141"/>
            </a:xfrm>
            <a:custGeom>
              <a:avLst/>
              <a:gdLst>
                <a:gd name="connsiteX0" fmla="*/ 0 w 28463"/>
                <a:gd name="connsiteY0" fmla="*/ 3558 h 24141"/>
                <a:gd name="connsiteX1" fmla="*/ 28463 w 28463"/>
                <a:gd name="connsiteY1" fmla="*/ 24141 h 24141"/>
                <a:gd name="connsiteX2" fmla="*/ 28463 w 28463"/>
                <a:gd name="connsiteY2" fmla="*/ 18932 h 24141"/>
                <a:gd name="connsiteX3" fmla="*/ 2414 w 28463"/>
                <a:gd name="connsiteY3" fmla="*/ 0 h 24141"/>
                <a:gd name="connsiteX4" fmla="*/ 0 w 28463"/>
                <a:gd name="connsiteY4" fmla="*/ 3558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63" h="24141">
                  <a:moveTo>
                    <a:pt x="0" y="3558"/>
                  </a:moveTo>
                  <a:lnTo>
                    <a:pt x="28463" y="24141"/>
                  </a:lnTo>
                  <a:lnTo>
                    <a:pt x="28463" y="18932"/>
                  </a:lnTo>
                  <a:lnTo>
                    <a:pt x="2414" y="0"/>
                  </a:lnTo>
                  <a:cubicBezTo>
                    <a:pt x="1842" y="1321"/>
                    <a:pt x="1017" y="2528"/>
                    <a:pt x="0" y="3558"/>
                  </a:cubicBezTo>
                  <a:close/>
                </a:path>
              </a:pathLst>
            </a:custGeom>
            <a:solidFill>
              <a:srgbClr val="000000"/>
            </a:solidFill>
            <a:ln w="12704"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763619C-C48A-4F49-A937-D5D006B57CE1}"/>
                </a:ext>
              </a:extLst>
            </p:cNvPr>
            <p:cNvSpPr/>
            <p:nvPr/>
          </p:nvSpPr>
          <p:spPr>
            <a:xfrm>
              <a:off x="5439493" y="5791296"/>
              <a:ext cx="23685" cy="544564"/>
            </a:xfrm>
            <a:custGeom>
              <a:avLst/>
              <a:gdLst>
                <a:gd name="connsiteX0" fmla="*/ 17205 w 23685"/>
                <a:gd name="connsiteY0" fmla="*/ 12070 h 544564"/>
                <a:gd name="connsiteX1" fmla="*/ 11614 w 23685"/>
                <a:gd name="connsiteY1" fmla="*/ 13595 h 544564"/>
                <a:gd name="connsiteX2" fmla="*/ 0 w 23685"/>
                <a:gd name="connsiteY2" fmla="*/ 2084 h 544564"/>
                <a:gd name="connsiteX3" fmla="*/ 178 w 23685"/>
                <a:gd name="connsiteY3" fmla="*/ 0 h 544564"/>
                <a:gd name="connsiteX4" fmla="*/ 178 w 23685"/>
                <a:gd name="connsiteY4" fmla="*/ 1525 h 544564"/>
                <a:gd name="connsiteX5" fmla="*/ 178 w 23685"/>
                <a:gd name="connsiteY5" fmla="*/ 544565 h 544564"/>
                <a:gd name="connsiteX6" fmla="*/ 23686 w 23685"/>
                <a:gd name="connsiteY6" fmla="*/ 544565 h 544564"/>
                <a:gd name="connsiteX7" fmla="*/ 23686 w 23685"/>
                <a:gd name="connsiteY7" fmla="*/ 8640 h 54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85" h="544564">
                  <a:moveTo>
                    <a:pt x="17205" y="12070"/>
                  </a:moveTo>
                  <a:cubicBezTo>
                    <a:pt x="15502" y="13061"/>
                    <a:pt x="13584" y="13582"/>
                    <a:pt x="11614" y="13595"/>
                  </a:cubicBezTo>
                  <a:cubicBezTo>
                    <a:pt x="5222" y="13620"/>
                    <a:pt x="25" y="8475"/>
                    <a:pt x="0" y="2084"/>
                  </a:cubicBezTo>
                  <a:cubicBezTo>
                    <a:pt x="0" y="1385"/>
                    <a:pt x="51" y="686"/>
                    <a:pt x="178" y="0"/>
                  </a:cubicBezTo>
                  <a:cubicBezTo>
                    <a:pt x="114" y="508"/>
                    <a:pt x="114" y="1016"/>
                    <a:pt x="178" y="1525"/>
                  </a:cubicBezTo>
                  <a:lnTo>
                    <a:pt x="178" y="544565"/>
                  </a:lnTo>
                  <a:lnTo>
                    <a:pt x="23686" y="544565"/>
                  </a:lnTo>
                  <a:lnTo>
                    <a:pt x="23686" y="8640"/>
                  </a:lnTo>
                  <a:close/>
                </a:path>
              </a:pathLst>
            </a:custGeom>
            <a:solidFill>
              <a:srgbClr val="000000"/>
            </a:solidFill>
            <a:ln w="12704"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FACE528B-276C-410D-97E5-3F747423C600}"/>
                </a:ext>
              </a:extLst>
            </p:cNvPr>
            <p:cNvSpPr/>
            <p:nvPr/>
          </p:nvSpPr>
          <p:spPr>
            <a:xfrm>
              <a:off x="11919437" y="4269030"/>
              <a:ext cx="16392" cy="4192"/>
            </a:xfrm>
            <a:custGeom>
              <a:avLst/>
              <a:gdLst>
                <a:gd name="connsiteX0" fmla="*/ 1652 w 16392"/>
                <a:gd name="connsiteY0" fmla="*/ 1016 h 4192"/>
                <a:gd name="connsiteX1" fmla="*/ 1652 w 16392"/>
                <a:gd name="connsiteY1" fmla="*/ 1016 h 4192"/>
                <a:gd name="connsiteX2" fmla="*/ 1652 w 16392"/>
                <a:gd name="connsiteY2" fmla="*/ 1016 h 4192"/>
                <a:gd name="connsiteX3" fmla="*/ 1652 w 16392"/>
                <a:gd name="connsiteY3" fmla="*/ 1779 h 4192"/>
                <a:gd name="connsiteX4" fmla="*/ 1652 w 16392"/>
                <a:gd name="connsiteY4" fmla="*/ 4193 h 4192"/>
                <a:gd name="connsiteX5" fmla="*/ 16392 w 16392"/>
                <a:gd name="connsiteY5" fmla="*/ 4193 h 4192"/>
                <a:gd name="connsiteX6" fmla="*/ 8768 w 16392"/>
                <a:gd name="connsiteY6" fmla="*/ 0 h 4192"/>
                <a:gd name="connsiteX7" fmla="*/ 0 w 16392"/>
                <a:gd name="connsiteY7" fmla="*/ 0 h 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92" h="4192">
                  <a:moveTo>
                    <a:pt x="1652" y="1016"/>
                  </a:moveTo>
                  <a:lnTo>
                    <a:pt x="1652" y="1016"/>
                  </a:lnTo>
                  <a:lnTo>
                    <a:pt x="1652" y="1016"/>
                  </a:lnTo>
                  <a:lnTo>
                    <a:pt x="1652" y="1779"/>
                  </a:lnTo>
                  <a:lnTo>
                    <a:pt x="1652" y="4193"/>
                  </a:lnTo>
                  <a:lnTo>
                    <a:pt x="16392" y="4193"/>
                  </a:lnTo>
                  <a:lnTo>
                    <a:pt x="8768" y="0"/>
                  </a:lnTo>
                  <a:lnTo>
                    <a:pt x="0" y="0"/>
                  </a:lnTo>
                  <a:close/>
                </a:path>
              </a:pathLst>
            </a:custGeom>
            <a:solidFill>
              <a:srgbClr val="000000"/>
            </a:solidFill>
            <a:ln w="12704"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25866A7-A05D-4456-8FFA-929ABB79F365}"/>
                </a:ext>
              </a:extLst>
            </p:cNvPr>
            <p:cNvSpPr/>
            <p:nvPr/>
          </p:nvSpPr>
          <p:spPr>
            <a:xfrm>
              <a:off x="11918421" y="4272460"/>
              <a:ext cx="4192" cy="303665"/>
            </a:xfrm>
            <a:custGeom>
              <a:avLst/>
              <a:gdLst>
                <a:gd name="connsiteX0" fmla="*/ 3685 w 4192"/>
                <a:gd name="connsiteY0" fmla="*/ 0 h 303665"/>
                <a:gd name="connsiteX1" fmla="*/ 3685 w 4192"/>
                <a:gd name="connsiteY1" fmla="*/ 0 h 303665"/>
                <a:gd name="connsiteX2" fmla="*/ 3685 w 4192"/>
                <a:gd name="connsiteY2" fmla="*/ 0 h 303665"/>
                <a:gd name="connsiteX3" fmla="*/ 2033 w 4192"/>
                <a:gd name="connsiteY3" fmla="*/ 1016 h 303665"/>
                <a:gd name="connsiteX4" fmla="*/ 0 w 4192"/>
                <a:gd name="connsiteY4" fmla="*/ 1016 h 303665"/>
                <a:gd name="connsiteX5" fmla="*/ 0 w 4192"/>
                <a:gd name="connsiteY5" fmla="*/ 303665 h 303665"/>
                <a:gd name="connsiteX6" fmla="*/ 2033 w 4192"/>
                <a:gd name="connsiteY6" fmla="*/ 303665 h 303665"/>
                <a:gd name="connsiteX7" fmla="*/ 4193 w 4192"/>
                <a:gd name="connsiteY7" fmla="*/ 303665 h 303665"/>
                <a:gd name="connsiteX8" fmla="*/ 4193 w 4192"/>
                <a:gd name="connsiteY8" fmla="*/ 0 h 303665"/>
                <a:gd name="connsiteX9" fmla="*/ 3685 w 4192"/>
                <a:gd name="connsiteY9" fmla="*/ 0 h 30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2" h="303665">
                  <a:moveTo>
                    <a:pt x="3685" y="0"/>
                  </a:moveTo>
                  <a:lnTo>
                    <a:pt x="3685" y="0"/>
                  </a:lnTo>
                  <a:lnTo>
                    <a:pt x="3685" y="0"/>
                  </a:lnTo>
                  <a:cubicBezTo>
                    <a:pt x="3380" y="635"/>
                    <a:pt x="2732" y="1029"/>
                    <a:pt x="2033" y="1016"/>
                  </a:cubicBezTo>
                  <a:lnTo>
                    <a:pt x="0" y="1016"/>
                  </a:lnTo>
                  <a:lnTo>
                    <a:pt x="0" y="303665"/>
                  </a:lnTo>
                  <a:lnTo>
                    <a:pt x="2033" y="303665"/>
                  </a:lnTo>
                  <a:cubicBezTo>
                    <a:pt x="2757" y="303602"/>
                    <a:pt x="3468" y="303602"/>
                    <a:pt x="4193" y="303665"/>
                  </a:cubicBezTo>
                  <a:lnTo>
                    <a:pt x="4193" y="0"/>
                  </a:lnTo>
                  <a:cubicBezTo>
                    <a:pt x="4193" y="0"/>
                    <a:pt x="3685" y="0"/>
                    <a:pt x="3685" y="0"/>
                  </a:cubicBezTo>
                  <a:close/>
                </a:path>
              </a:pathLst>
            </a:custGeom>
            <a:solidFill>
              <a:srgbClr val="000000"/>
            </a:solidFill>
            <a:ln w="12704"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9DC436E-FC15-43E1-A673-88D80554EBDD}"/>
                </a:ext>
              </a:extLst>
            </p:cNvPr>
            <p:cNvSpPr/>
            <p:nvPr/>
          </p:nvSpPr>
          <p:spPr>
            <a:xfrm>
              <a:off x="8588064" y="5477212"/>
              <a:ext cx="21983" cy="4319"/>
            </a:xfrm>
            <a:custGeom>
              <a:avLst/>
              <a:gdLst>
                <a:gd name="connsiteX0" fmla="*/ 0 w 21983"/>
                <a:gd name="connsiteY0" fmla="*/ 4320 h 4319"/>
                <a:gd name="connsiteX1" fmla="*/ 21983 w 21983"/>
                <a:gd name="connsiteY1" fmla="*/ 4320 h 4319"/>
                <a:gd name="connsiteX2" fmla="*/ 21983 w 21983"/>
                <a:gd name="connsiteY2" fmla="*/ 2160 h 4319"/>
                <a:gd name="connsiteX3" fmla="*/ 21983 w 21983"/>
                <a:gd name="connsiteY3" fmla="*/ 0 h 4319"/>
                <a:gd name="connsiteX4" fmla="*/ 0 w 21983"/>
                <a:gd name="connsiteY4" fmla="*/ 0 h 4319"/>
                <a:gd name="connsiteX5" fmla="*/ 0 w 21983"/>
                <a:gd name="connsiteY5" fmla="*/ 2160 h 4319"/>
                <a:gd name="connsiteX6" fmla="*/ 0 w 21983"/>
                <a:gd name="connsiteY6" fmla="*/ 432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3" h="4319">
                  <a:moveTo>
                    <a:pt x="0" y="4320"/>
                  </a:moveTo>
                  <a:lnTo>
                    <a:pt x="21983" y="4320"/>
                  </a:lnTo>
                  <a:lnTo>
                    <a:pt x="21983" y="2160"/>
                  </a:lnTo>
                  <a:lnTo>
                    <a:pt x="21983" y="0"/>
                  </a:lnTo>
                  <a:lnTo>
                    <a:pt x="0" y="0"/>
                  </a:lnTo>
                  <a:lnTo>
                    <a:pt x="0" y="216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BAAFD950-7783-46AD-85BD-7E6DA0DE7EC2}"/>
                </a:ext>
              </a:extLst>
            </p:cNvPr>
            <p:cNvSpPr/>
            <p:nvPr/>
          </p:nvSpPr>
          <p:spPr>
            <a:xfrm>
              <a:off x="8740420" y="5483310"/>
              <a:ext cx="150958" cy="3336"/>
            </a:xfrm>
            <a:custGeom>
              <a:avLst/>
              <a:gdLst>
                <a:gd name="connsiteX0" fmla="*/ 148671 w 150958"/>
                <a:gd name="connsiteY0" fmla="*/ 2160 h 3336"/>
                <a:gd name="connsiteX1" fmla="*/ 148671 w 150958"/>
                <a:gd name="connsiteY1" fmla="*/ 0 h 3336"/>
                <a:gd name="connsiteX2" fmla="*/ 636 w 150958"/>
                <a:gd name="connsiteY2" fmla="*/ 0 h 3336"/>
                <a:gd name="connsiteX3" fmla="*/ 636 w 150958"/>
                <a:gd name="connsiteY3" fmla="*/ 2160 h 3336"/>
                <a:gd name="connsiteX4" fmla="*/ 636 w 150958"/>
                <a:gd name="connsiteY4" fmla="*/ 2160 h 3336"/>
                <a:gd name="connsiteX5" fmla="*/ 636 w 150958"/>
                <a:gd name="connsiteY5" fmla="*/ 2160 h 3336"/>
                <a:gd name="connsiteX6" fmla="*/ 0 w 150958"/>
                <a:gd name="connsiteY6" fmla="*/ 3304 h 3336"/>
                <a:gd name="connsiteX7" fmla="*/ 150958 w 150958"/>
                <a:gd name="connsiteY7" fmla="*/ 3304 h 3336"/>
                <a:gd name="connsiteX8" fmla="*/ 148671 w 150958"/>
                <a:gd name="connsiteY8" fmla="*/ 2160 h 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58" h="3336">
                  <a:moveTo>
                    <a:pt x="148671" y="2160"/>
                  </a:moveTo>
                  <a:lnTo>
                    <a:pt x="148671" y="0"/>
                  </a:lnTo>
                  <a:lnTo>
                    <a:pt x="636" y="0"/>
                  </a:lnTo>
                  <a:lnTo>
                    <a:pt x="636" y="2160"/>
                  </a:lnTo>
                  <a:cubicBezTo>
                    <a:pt x="636" y="2160"/>
                    <a:pt x="636" y="2160"/>
                    <a:pt x="636" y="2160"/>
                  </a:cubicBezTo>
                  <a:cubicBezTo>
                    <a:pt x="636" y="2160"/>
                    <a:pt x="636" y="2160"/>
                    <a:pt x="636" y="2160"/>
                  </a:cubicBezTo>
                  <a:lnTo>
                    <a:pt x="0" y="3304"/>
                  </a:lnTo>
                  <a:lnTo>
                    <a:pt x="150958" y="3304"/>
                  </a:lnTo>
                  <a:cubicBezTo>
                    <a:pt x="150031" y="3469"/>
                    <a:pt x="149103" y="2999"/>
                    <a:pt x="148671" y="2160"/>
                  </a:cubicBezTo>
                  <a:close/>
                </a:path>
              </a:pathLst>
            </a:custGeom>
            <a:solidFill>
              <a:srgbClr val="000000"/>
            </a:solidFill>
            <a:ln w="12704"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9793A87D-298A-4B0C-93C3-40996096A89B}"/>
                </a:ext>
              </a:extLst>
            </p:cNvPr>
            <p:cNvSpPr/>
            <p:nvPr/>
          </p:nvSpPr>
          <p:spPr>
            <a:xfrm>
              <a:off x="11959337" y="4616276"/>
              <a:ext cx="58452" cy="44850"/>
            </a:xfrm>
            <a:custGeom>
              <a:avLst/>
              <a:gdLst>
                <a:gd name="connsiteX0" fmla="*/ 56038 w 58452"/>
                <a:gd name="connsiteY0" fmla="*/ 44851 h 44850"/>
                <a:gd name="connsiteX1" fmla="*/ 56927 w 58452"/>
                <a:gd name="connsiteY1" fmla="*/ 42818 h 44850"/>
                <a:gd name="connsiteX2" fmla="*/ 58452 w 58452"/>
                <a:gd name="connsiteY2" fmla="*/ 41421 h 44850"/>
                <a:gd name="connsiteX3" fmla="*/ 2287 w 58452"/>
                <a:gd name="connsiteY3" fmla="*/ 0 h 44850"/>
                <a:gd name="connsiteX4" fmla="*/ 0 w 58452"/>
                <a:gd name="connsiteY4" fmla="*/ 3430 h 44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2" h="44850">
                  <a:moveTo>
                    <a:pt x="56038" y="44851"/>
                  </a:moveTo>
                  <a:cubicBezTo>
                    <a:pt x="56038" y="44851"/>
                    <a:pt x="56038" y="43454"/>
                    <a:pt x="56927" y="42818"/>
                  </a:cubicBezTo>
                  <a:lnTo>
                    <a:pt x="58452" y="41421"/>
                  </a:lnTo>
                  <a:lnTo>
                    <a:pt x="2287" y="0"/>
                  </a:lnTo>
                  <a:cubicBezTo>
                    <a:pt x="1766" y="1283"/>
                    <a:pt x="991" y="2452"/>
                    <a:pt x="0" y="3430"/>
                  </a:cubicBezTo>
                  <a:close/>
                </a:path>
              </a:pathLst>
            </a:custGeom>
            <a:solidFill>
              <a:srgbClr val="000000"/>
            </a:solidFill>
            <a:ln w="12704"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5AA0B29-0524-4EB0-A5C4-383BA37B040D}"/>
                </a:ext>
              </a:extLst>
            </p:cNvPr>
            <p:cNvSpPr/>
            <p:nvPr/>
          </p:nvSpPr>
          <p:spPr>
            <a:xfrm>
              <a:off x="12069506" y="4654393"/>
              <a:ext cx="3558" cy="2668"/>
            </a:xfrm>
            <a:custGeom>
              <a:avLst/>
              <a:gdLst>
                <a:gd name="connsiteX0" fmla="*/ 3558 w 3558"/>
                <a:gd name="connsiteY0" fmla="*/ 2668 h 2668"/>
                <a:gd name="connsiteX1" fmla="*/ 3558 w 3558"/>
                <a:gd name="connsiteY1" fmla="*/ 2668 h 2668"/>
                <a:gd name="connsiteX2" fmla="*/ 0 w 3558"/>
                <a:gd name="connsiteY2" fmla="*/ 0 h 2668"/>
                <a:gd name="connsiteX3" fmla="*/ 0 w 3558"/>
                <a:gd name="connsiteY3" fmla="*/ 1017 h 2668"/>
                <a:gd name="connsiteX4" fmla="*/ 3558 w 3558"/>
                <a:gd name="connsiteY4" fmla="*/ 2668 h 2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8" h="2668">
                  <a:moveTo>
                    <a:pt x="3558" y="2668"/>
                  </a:moveTo>
                  <a:lnTo>
                    <a:pt x="3558" y="2668"/>
                  </a:lnTo>
                  <a:lnTo>
                    <a:pt x="0" y="0"/>
                  </a:lnTo>
                  <a:lnTo>
                    <a:pt x="0" y="1017"/>
                  </a:lnTo>
                  <a:cubicBezTo>
                    <a:pt x="1258" y="1385"/>
                    <a:pt x="2453" y="1944"/>
                    <a:pt x="3558" y="2668"/>
                  </a:cubicBezTo>
                  <a:close/>
                </a:path>
              </a:pathLst>
            </a:custGeom>
            <a:solidFill>
              <a:srgbClr val="000000"/>
            </a:solidFill>
            <a:ln w="12704"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27E4B212-A9CA-4D56-B281-18A5F7690796}"/>
                </a:ext>
              </a:extLst>
            </p:cNvPr>
            <p:cNvSpPr/>
            <p:nvPr/>
          </p:nvSpPr>
          <p:spPr>
            <a:xfrm>
              <a:off x="12052860" y="4671164"/>
              <a:ext cx="12706" cy="12705"/>
            </a:xfrm>
            <a:custGeom>
              <a:avLst/>
              <a:gdLst>
                <a:gd name="connsiteX0" fmla="*/ 0 w 12706"/>
                <a:gd name="connsiteY0" fmla="*/ 0 h 12705"/>
                <a:gd name="connsiteX1" fmla="*/ 0 w 12706"/>
                <a:gd name="connsiteY1" fmla="*/ 0 h 12705"/>
              </a:gdLst>
              <a:ahLst/>
              <a:cxnLst>
                <a:cxn ang="0">
                  <a:pos x="connsiteX0" y="connsiteY0"/>
                </a:cxn>
                <a:cxn ang="0">
                  <a:pos x="connsiteX1" y="connsiteY1"/>
                </a:cxn>
              </a:cxnLst>
              <a:rect l="l" t="t" r="r" b="b"/>
              <a:pathLst>
                <a:path w="12706" h="12705">
                  <a:moveTo>
                    <a:pt x="0" y="0"/>
                  </a:moveTo>
                  <a:lnTo>
                    <a:pt x="0" y="0"/>
                  </a:lnTo>
                  <a:close/>
                </a:path>
              </a:pathLst>
            </a:custGeom>
            <a:solidFill>
              <a:srgbClr val="000000"/>
            </a:solidFill>
            <a:ln w="12704"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14FBDFE4-A748-4E4A-89EB-E29308062E03}"/>
                </a:ext>
              </a:extLst>
            </p:cNvPr>
            <p:cNvSpPr/>
            <p:nvPr/>
          </p:nvSpPr>
          <p:spPr>
            <a:xfrm>
              <a:off x="8889091" y="4871914"/>
              <a:ext cx="4066" cy="613556"/>
            </a:xfrm>
            <a:custGeom>
              <a:avLst/>
              <a:gdLst>
                <a:gd name="connsiteX0" fmla="*/ 0 w 4066"/>
                <a:gd name="connsiteY0" fmla="*/ 613557 h 613556"/>
                <a:gd name="connsiteX1" fmla="*/ 2033 w 4066"/>
                <a:gd name="connsiteY1" fmla="*/ 611397 h 613556"/>
                <a:gd name="connsiteX2" fmla="*/ 4066 w 4066"/>
                <a:gd name="connsiteY2" fmla="*/ 611397 h 613556"/>
                <a:gd name="connsiteX3" fmla="*/ 4066 w 4066"/>
                <a:gd name="connsiteY3" fmla="*/ 0 h 613556"/>
                <a:gd name="connsiteX4" fmla="*/ 0 w 4066"/>
                <a:gd name="connsiteY4" fmla="*/ 0 h 613556"/>
                <a:gd name="connsiteX5" fmla="*/ 0 w 4066"/>
                <a:gd name="connsiteY5" fmla="*/ 613557 h 6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6" h="613556">
                  <a:moveTo>
                    <a:pt x="0" y="613557"/>
                  </a:moveTo>
                  <a:cubicBezTo>
                    <a:pt x="0" y="612413"/>
                    <a:pt x="890" y="611460"/>
                    <a:pt x="2033" y="611397"/>
                  </a:cubicBezTo>
                  <a:lnTo>
                    <a:pt x="4066" y="611397"/>
                  </a:lnTo>
                  <a:lnTo>
                    <a:pt x="4066" y="0"/>
                  </a:lnTo>
                  <a:lnTo>
                    <a:pt x="0" y="0"/>
                  </a:lnTo>
                  <a:lnTo>
                    <a:pt x="0" y="613557"/>
                  </a:lnTo>
                  <a:close/>
                </a:path>
              </a:pathLst>
            </a:custGeom>
            <a:solidFill>
              <a:srgbClr val="000000"/>
            </a:solidFill>
            <a:ln w="12704"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E1677125-534F-4D28-94A9-B5AFEF837ECB}"/>
                </a:ext>
              </a:extLst>
            </p:cNvPr>
            <p:cNvSpPr/>
            <p:nvPr/>
          </p:nvSpPr>
          <p:spPr>
            <a:xfrm>
              <a:off x="8636096" y="3291964"/>
              <a:ext cx="4193" cy="1556443"/>
            </a:xfrm>
            <a:custGeom>
              <a:avLst/>
              <a:gdLst>
                <a:gd name="connsiteX0" fmla="*/ 2160 w 4193"/>
                <a:gd name="connsiteY0" fmla="*/ 0 h 1556443"/>
                <a:gd name="connsiteX1" fmla="*/ 0 w 4193"/>
                <a:gd name="connsiteY1" fmla="*/ 0 h 1556443"/>
                <a:gd name="connsiteX2" fmla="*/ 0 w 4193"/>
                <a:gd name="connsiteY2" fmla="*/ 1556444 h 1556443"/>
                <a:gd name="connsiteX3" fmla="*/ 2160 w 4193"/>
                <a:gd name="connsiteY3" fmla="*/ 1556444 h 1556443"/>
                <a:gd name="connsiteX4" fmla="*/ 4194 w 4193"/>
                <a:gd name="connsiteY4" fmla="*/ 1556444 h 1556443"/>
                <a:gd name="connsiteX5" fmla="*/ 4194 w 4193"/>
                <a:gd name="connsiteY5" fmla="*/ 0 h 155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556443">
                  <a:moveTo>
                    <a:pt x="2160" y="0"/>
                  </a:moveTo>
                  <a:lnTo>
                    <a:pt x="0" y="0"/>
                  </a:lnTo>
                  <a:lnTo>
                    <a:pt x="0" y="1556444"/>
                  </a:lnTo>
                  <a:cubicBezTo>
                    <a:pt x="724" y="1556381"/>
                    <a:pt x="1436" y="1556381"/>
                    <a:pt x="2160" y="1556444"/>
                  </a:cubicBezTo>
                  <a:lnTo>
                    <a:pt x="4194" y="1556444"/>
                  </a:lnTo>
                  <a:lnTo>
                    <a:pt x="4194" y="0"/>
                  </a:lnTo>
                  <a:close/>
                </a:path>
              </a:pathLst>
            </a:custGeom>
            <a:solidFill>
              <a:srgbClr val="000000"/>
            </a:solidFill>
            <a:ln w="12704"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259A34E-4AC8-427E-99D8-146B00128A07}"/>
                </a:ext>
              </a:extLst>
            </p:cNvPr>
            <p:cNvSpPr/>
            <p:nvPr/>
          </p:nvSpPr>
          <p:spPr>
            <a:xfrm>
              <a:off x="6621923" y="3296538"/>
              <a:ext cx="4193" cy="1434850"/>
            </a:xfrm>
            <a:custGeom>
              <a:avLst/>
              <a:gdLst>
                <a:gd name="connsiteX0" fmla="*/ 2160 w 4193"/>
                <a:gd name="connsiteY0" fmla="*/ 1434342 h 1434850"/>
                <a:gd name="connsiteX1" fmla="*/ 4193 w 4193"/>
                <a:gd name="connsiteY1" fmla="*/ 1434342 h 1434850"/>
                <a:gd name="connsiteX2" fmla="*/ 4193 w 4193"/>
                <a:gd name="connsiteY2" fmla="*/ 8767 h 1434850"/>
                <a:gd name="connsiteX3" fmla="*/ 0 w 4193"/>
                <a:gd name="connsiteY3" fmla="*/ 0 h 1434850"/>
                <a:gd name="connsiteX4" fmla="*/ 0 w 4193"/>
                <a:gd name="connsiteY4" fmla="*/ 1434851 h 1434850"/>
                <a:gd name="connsiteX5" fmla="*/ 2033 w 4193"/>
                <a:gd name="connsiteY5" fmla="*/ 1434851 h 143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434850">
                  <a:moveTo>
                    <a:pt x="2160" y="1434342"/>
                  </a:moveTo>
                  <a:lnTo>
                    <a:pt x="4193" y="1434342"/>
                  </a:lnTo>
                  <a:lnTo>
                    <a:pt x="4193" y="8767"/>
                  </a:lnTo>
                  <a:cubicBezTo>
                    <a:pt x="1690" y="6518"/>
                    <a:pt x="178" y="3367"/>
                    <a:pt x="0" y="0"/>
                  </a:cubicBezTo>
                  <a:lnTo>
                    <a:pt x="0" y="1434851"/>
                  </a:lnTo>
                  <a:cubicBezTo>
                    <a:pt x="673" y="1434813"/>
                    <a:pt x="1360" y="1434813"/>
                    <a:pt x="2033" y="1434851"/>
                  </a:cubicBezTo>
                  <a:close/>
                </a:path>
              </a:pathLst>
            </a:custGeom>
            <a:solidFill>
              <a:srgbClr val="000000"/>
            </a:solidFill>
            <a:ln w="12704"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320BC17E-1D30-4669-A826-664DE7637E7C}"/>
                </a:ext>
              </a:extLst>
            </p:cNvPr>
            <p:cNvSpPr/>
            <p:nvPr/>
          </p:nvSpPr>
          <p:spPr>
            <a:xfrm>
              <a:off x="5717317" y="4929597"/>
              <a:ext cx="471681" cy="4319"/>
            </a:xfrm>
            <a:custGeom>
              <a:avLst/>
              <a:gdLst>
                <a:gd name="connsiteX0" fmla="*/ 471300 w 471681"/>
                <a:gd name="connsiteY0" fmla="*/ 2160 h 4319"/>
                <a:gd name="connsiteX1" fmla="*/ 471300 w 471681"/>
                <a:gd name="connsiteY1" fmla="*/ 2160 h 4319"/>
                <a:gd name="connsiteX2" fmla="*/ 471300 w 471681"/>
                <a:gd name="connsiteY2" fmla="*/ 889 h 4319"/>
                <a:gd name="connsiteX3" fmla="*/ 471300 w 471681"/>
                <a:gd name="connsiteY3" fmla="*/ 0 h 4319"/>
                <a:gd name="connsiteX4" fmla="*/ 10928 w 471681"/>
                <a:gd name="connsiteY4" fmla="*/ 0 h 4319"/>
                <a:gd name="connsiteX5" fmla="*/ 0 w 471681"/>
                <a:gd name="connsiteY5" fmla="*/ 4320 h 4319"/>
                <a:gd name="connsiteX6" fmla="*/ 471681 w 471681"/>
                <a:gd name="connsiteY6" fmla="*/ 4320 h 4319"/>
                <a:gd name="connsiteX7" fmla="*/ 471300 w 471681"/>
                <a:gd name="connsiteY7"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681" h="4319">
                  <a:moveTo>
                    <a:pt x="471300" y="2160"/>
                  </a:moveTo>
                  <a:lnTo>
                    <a:pt x="471300" y="2160"/>
                  </a:lnTo>
                  <a:cubicBezTo>
                    <a:pt x="471300" y="2160"/>
                    <a:pt x="471300" y="1271"/>
                    <a:pt x="471300" y="889"/>
                  </a:cubicBezTo>
                  <a:cubicBezTo>
                    <a:pt x="471300" y="508"/>
                    <a:pt x="471300" y="254"/>
                    <a:pt x="471300" y="0"/>
                  </a:cubicBezTo>
                  <a:lnTo>
                    <a:pt x="10928" y="0"/>
                  </a:lnTo>
                  <a:lnTo>
                    <a:pt x="0" y="4320"/>
                  </a:lnTo>
                  <a:lnTo>
                    <a:pt x="471681" y="4320"/>
                  </a:lnTo>
                  <a:cubicBezTo>
                    <a:pt x="471681" y="3558"/>
                    <a:pt x="471300" y="3558"/>
                    <a:pt x="471300" y="2160"/>
                  </a:cubicBezTo>
                  <a:close/>
                </a:path>
              </a:pathLst>
            </a:custGeom>
            <a:solidFill>
              <a:srgbClr val="000000"/>
            </a:solidFill>
            <a:ln w="12704"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CD5E580-302A-4B52-8AF6-BB89C477D7E1}"/>
                </a:ext>
              </a:extLst>
            </p:cNvPr>
            <p:cNvSpPr/>
            <p:nvPr/>
          </p:nvSpPr>
          <p:spPr>
            <a:xfrm>
              <a:off x="6623955" y="4730881"/>
              <a:ext cx="1378319" cy="24013"/>
            </a:xfrm>
            <a:custGeom>
              <a:avLst/>
              <a:gdLst>
                <a:gd name="connsiteX0" fmla="*/ 0 w 1378319"/>
                <a:gd name="connsiteY0" fmla="*/ 0 h 24013"/>
                <a:gd name="connsiteX1" fmla="*/ 10801 w 1378319"/>
                <a:gd name="connsiteY1" fmla="*/ 7242 h 24013"/>
                <a:gd name="connsiteX2" fmla="*/ 4702 w 1378319"/>
                <a:gd name="connsiteY2" fmla="*/ 23124 h 24013"/>
                <a:gd name="connsiteX3" fmla="*/ 2542 w 1378319"/>
                <a:gd name="connsiteY3" fmla="*/ 24014 h 24013"/>
                <a:gd name="connsiteX4" fmla="*/ 1378320 w 1378319"/>
                <a:gd name="connsiteY4" fmla="*/ 24014 h 24013"/>
                <a:gd name="connsiteX5" fmla="*/ 1378320 w 1378319"/>
                <a:gd name="connsiteY5" fmla="*/ 0 h 24013"/>
                <a:gd name="connsiteX6" fmla="*/ 0 w 1378319"/>
                <a:gd name="connsiteY6"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8319" h="24013">
                  <a:moveTo>
                    <a:pt x="0" y="0"/>
                  </a:moveTo>
                  <a:cubicBezTo>
                    <a:pt x="4740" y="0"/>
                    <a:pt x="8997" y="2859"/>
                    <a:pt x="10801" y="7242"/>
                  </a:cubicBezTo>
                  <a:cubicBezTo>
                    <a:pt x="13139" y="13316"/>
                    <a:pt x="10496" y="20177"/>
                    <a:pt x="4702" y="23124"/>
                  </a:cubicBezTo>
                  <a:lnTo>
                    <a:pt x="2542" y="24014"/>
                  </a:lnTo>
                  <a:lnTo>
                    <a:pt x="1378320" y="24014"/>
                  </a:lnTo>
                  <a:lnTo>
                    <a:pt x="137832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059482BE-061F-4DF5-BEBA-000E60674B9D}"/>
                </a:ext>
              </a:extLst>
            </p:cNvPr>
            <p:cNvSpPr/>
            <p:nvPr/>
          </p:nvSpPr>
          <p:spPr>
            <a:xfrm>
              <a:off x="11646112" y="6210074"/>
              <a:ext cx="23508" cy="125785"/>
            </a:xfrm>
            <a:custGeom>
              <a:avLst/>
              <a:gdLst>
                <a:gd name="connsiteX0" fmla="*/ 17408 w 23508"/>
                <a:gd name="connsiteY0" fmla="*/ 10546 h 125785"/>
                <a:gd name="connsiteX1" fmla="*/ 11690 w 23508"/>
                <a:gd name="connsiteY1" fmla="*/ 12071 h 125785"/>
                <a:gd name="connsiteX2" fmla="*/ 1398 w 23508"/>
                <a:gd name="connsiteY2" fmla="*/ 5844 h 125785"/>
                <a:gd name="connsiteX3" fmla="*/ 0 w 23508"/>
                <a:gd name="connsiteY3" fmla="*/ 3176 h 125785"/>
                <a:gd name="connsiteX4" fmla="*/ 0 w 23508"/>
                <a:gd name="connsiteY4" fmla="*/ 125786 h 125785"/>
                <a:gd name="connsiteX5" fmla="*/ 23507 w 23508"/>
                <a:gd name="connsiteY5" fmla="*/ 125786 h 125785"/>
                <a:gd name="connsiteX6" fmla="*/ 23507 w 23508"/>
                <a:gd name="connsiteY6" fmla="*/ 0 h 125785"/>
                <a:gd name="connsiteX7" fmla="*/ 23507 w 23508"/>
                <a:gd name="connsiteY7" fmla="*/ 0 h 125785"/>
                <a:gd name="connsiteX8" fmla="*/ 17408 w 23508"/>
                <a:gd name="connsiteY8" fmla="*/ 10546 h 12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08" h="125785">
                  <a:moveTo>
                    <a:pt x="17408" y="10546"/>
                  </a:moveTo>
                  <a:cubicBezTo>
                    <a:pt x="15667" y="11537"/>
                    <a:pt x="13697" y="12058"/>
                    <a:pt x="11690" y="12071"/>
                  </a:cubicBezTo>
                  <a:cubicBezTo>
                    <a:pt x="7383" y="11994"/>
                    <a:pt x="3456" y="9618"/>
                    <a:pt x="1398" y="5844"/>
                  </a:cubicBezTo>
                  <a:lnTo>
                    <a:pt x="0" y="3176"/>
                  </a:lnTo>
                  <a:lnTo>
                    <a:pt x="0" y="125786"/>
                  </a:lnTo>
                  <a:lnTo>
                    <a:pt x="23507" y="125786"/>
                  </a:lnTo>
                  <a:lnTo>
                    <a:pt x="23507" y="0"/>
                  </a:lnTo>
                  <a:cubicBezTo>
                    <a:pt x="23507" y="0"/>
                    <a:pt x="23507" y="0"/>
                    <a:pt x="23507" y="0"/>
                  </a:cubicBezTo>
                  <a:cubicBezTo>
                    <a:pt x="23558" y="4371"/>
                    <a:pt x="21220" y="8411"/>
                    <a:pt x="17408" y="10546"/>
                  </a:cubicBezTo>
                  <a:close/>
                </a:path>
              </a:pathLst>
            </a:custGeom>
            <a:solidFill>
              <a:srgbClr val="000000"/>
            </a:solidFill>
            <a:ln w="12704"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E990E7C0-FC09-47FE-B0AA-FAB1CCBC242B}"/>
                </a:ext>
              </a:extLst>
            </p:cNvPr>
            <p:cNvSpPr/>
            <p:nvPr/>
          </p:nvSpPr>
          <p:spPr>
            <a:xfrm>
              <a:off x="6643143" y="3298571"/>
              <a:ext cx="169256" cy="4319"/>
            </a:xfrm>
            <a:custGeom>
              <a:avLst/>
              <a:gdLst>
                <a:gd name="connsiteX0" fmla="*/ 165317 w 169256"/>
                <a:gd name="connsiteY0" fmla="*/ 0 h 4319"/>
                <a:gd name="connsiteX1" fmla="*/ 1779 w 169256"/>
                <a:gd name="connsiteY1" fmla="*/ 0 h 4319"/>
                <a:gd name="connsiteX2" fmla="*/ 0 w 169256"/>
                <a:gd name="connsiteY2" fmla="*/ 4320 h 4319"/>
                <a:gd name="connsiteX3" fmla="*/ 169256 w 169256"/>
                <a:gd name="connsiteY3" fmla="*/ 4320 h 4319"/>
                <a:gd name="connsiteX4" fmla="*/ 165317 w 169256"/>
                <a:gd name="connsiteY4" fmla="*/ 0 h 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56" h="4319">
                  <a:moveTo>
                    <a:pt x="165317" y="0"/>
                  </a:moveTo>
                  <a:lnTo>
                    <a:pt x="1779" y="0"/>
                  </a:lnTo>
                  <a:cubicBezTo>
                    <a:pt x="1474" y="1537"/>
                    <a:pt x="877" y="3011"/>
                    <a:pt x="0" y="4320"/>
                  </a:cubicBezTo>
                  <a:lnTo>
                    <a:pt x="169256" y="4320"/>
                  </a:lnTo>
                  <a:cubicBezTo>
                    <a:pt x="167630" y="3202"/>
                    <a:pt x="166283" y="1728"/>
                    <a:pt x="165317" y="0"/>
                  </a:cubicBezTo>
                  <a:close/>
                </a:path>
              </a:pathLst>
            </a:custGeom>
            <a:solidFill>
              <a:srgbClr val="000000"/>
            </a:solidFill>
            <a:ln w="12704"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66765C9-DCAF-443E-8950-BCDA0350EEC4}"/>
                </a:ext>
              </a:extLst>
            </p:cNvPr>
            <p:cNvSpPr/>
            <p:nvPr/>
          </p:nvSpPr>
          <p:spPr>
            <a:xfrm>
              <a:off x="6645430" y="3292854"/>
              <a:ext cx="161886" cy="1270"/>
            </a:xfrm>
            <a:custGeom>
              <a:avLst/>
              <a:gdLst>
                <a:gd name="connsiteX0" fmla="*/ 161886 w 161886"/>
                <a:gd name="connsiteY0" fmla="*/ 1271 h 1270"/>
                <a:gd name="connsiteX1" fmla="*/ 161886 w 161886"/>
                <a:gd name="connsiteY1" fmla="*/ 0 h 1270"/>
                <a:gd name="connsiteX2" fmla="*/ 161886 w 161886"/>
                <a:gd name="connsiteY2" fmla="*/ 0 h 1270"/>
                <a:gd name="connsiteX3" fmla="*/ 17282 w 161886"/>
                <a:gd name="connsiteY3" fmla="*/ 0 h 1270"/>
                <a:gd name="connsiteX4" fmla="*/ 0 w 161886"/>
                <a:gd name="connsiteY4" fmla="*/ 0 h 1270"/>
                <a:gd name="connsiteX5" fmla="*/ 0 w 161886"/>
                <a:gd name="connsiteY5" fmla="*/ 1271 h 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886" h="1270">
                  <a:moveTo>
                    <a:pt x="161886" y="1271"/>
                  </a:moveTo>
                  <a:cubicBezTo>
                    <a:pt x="161823" y="851"/>
                    <a:pt x="161823" y="419"/>
                    <a:pt x="161886" y="0"/>
                  </a:cubicBezTo>
                  <a:lnTo>
                    <a:pt x="161886" y="0"/>
                  </a:lnTo>
                  <a:lnTo>
                    <a:pt x="17282" y="0"/>
                  </a:lnTo>
                  <a:lnTo>
                    <a:pt x="0" y="0"/>
                  </a:lnTo>
                  <a:lnTo>
                    <a:pt x="0" y="1271"/>
                  </a:lnTo>
                  <a:close/>
                </a:path>
              </a:pathLst>
            </a:custGeom>
            <a:solidFill>
              <a:srgbClr val="000000"/>
            </a:solidFill>
            <a:ln w="1270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095F09F-0F3B-4BD7-B3F0-3D343C330EA9}"/>
                </a:ext>
              </a:extLst>
            </p:cNvPr>
            <p:cNvSpPr/>
            <p:nvPr/>
          </p:nvSpPr>
          <p:spPr>
            <a:xfrm>
              <a:off x="8081312" y="2475752"/>
              <a:ext cx="528735" cy="24013"/>
            </a:xfrm>
            <a:custGeom>
              <a:avLst/>
              <a:gdLst>
                <a:gd name="connsiteX0" fmla="*/ 11818 w 528735"/>
                <a:gd name="connsiteY0" fmla="*/ 12070 h 24013"/>
                <a:gd name="connsiteX1" fmla="*/ 11818 w 528735"/>
                <a:gd name="connsiteY1" fmla="*/ 24014 h 24013"/>
                <a:gd name="connsiteX2" fmla="*/ 528735 w 528735"/>
                <a:gd name="connsiteY2" fmla="*/ 24014 h 24013"/>
                <a:gd name="connsiteX3" fmla="*/ 528735 w 528735"/>
                <a:gd name="connsiteY3" fmla="*/ 0 h 24013"/>
                <a:gd name="connsiteX4" fmla="*/ 0 w 528735"/>
                <a:gd name="connsiteY4" fmla="*/ 0 h 24013"/>
                <a:gd name="connsiteX5" fmla="*/ 11818 w 528735"/>
                <a:gd name="connsiteY5"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8735" h="24013">
                  <a:moveTo>
                    <a:pt x="11818" y="12070"/>
                  </a:moveTo>
                  <a:lnTo>
                    <a:pt x="11818" y="24014"/>
                  </a:lnTo>
                  <a:lnTo>
                    <a:pt x="528735" y="24014"/>
                  </a:lnTo>
                  <a:lnTo>
                    <a:pt x="528735" y="0"/>
                  </a:lnTo>
                  <a:lnTo>
                    <a:pt x="0" y="0"/>
                  </a:lnTo>
                  <a:cubicBezTo>
                    <a:pt x="6430" y="445"/>
                    <a:pt x="11513" y="5629"/>
                    <a:pt x="11818" y="12070"/>
                  </a:cubicBezTo>
                  <a:close/>
                </a:path>
              </a:pathLst>
            </a:custGeom>
            <a:solidFill>
              <a:srgbClr val="000000"/>
            </a:solidFill>
            <a:ln w="1270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4EDC5572-A776-42FB-A1AC-F5521B320848}"/>
                </a:ext>
              </a:extLst>
            </p:cNvPr>
            <p:cNvSpPr/>
            <p:nvPr/>
          </p:nvSpPr>
          <p:spPr>
            <a:xfrm>
              <a:off x="6499936" y="2340818"/>
              <a:ext cx="4193" cy="2444315"/>
            </a:xfrm>
            <a:custGeom>
              <a:avLst/>
              <a:gdLst>
                <a:gd name="connsiteX0" fmla="*/ 4193 w 4193"/>
                <a:gd name="connsiteY0" fmla="*/ 2442410 h 2444315"/>
                <a:gd name="connsiteX1" fmla="*/ 4193 w 4193"/>
                <a:gd name="connsiteY1" fmla="*/ 889 h 2444315"/>
                <a:gd name="connsiteX2" fmla="*/ 635 w 4193"/>
                <a:gd name="connsiteY2" fmla="*/ 0 h 2444315"/>
                <a:gd name="connsiteX3" fmla="*/ 0 w 4193"/>
                <a:gd name="connsiteY3" fmla="*/ 0 h 2444315"/>
                <a:gd name="connsiteX4" fmla="*/ 0 w 4193"/>
                <a:gd name="connsiteY4" fmla="*/ 2444316 h 2444315"/>
                <a:gd name="connsiteX5" fmla="*/ 4193 w 4193"/>
                <a:gd name="connsiteY5" fmla="*/ 2442410 h 244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2444315">
                  <a:moveTo>
                    <a:pt x="4193" y="2442410"/>
                  </a:moveTo>
                  <a:lnTo>
                    <a:pt x="4193" y="889"/>
                  </a:lnTo>
                  <a:lnTo>
                    <a:pt x="635" y="0"/>
                  </a:lnTo>
                  <a:lnTo>
                    <a:pt x="0" y="0"/>
                  </a:lnTo>
                  <a:lnTo>
                    <a:pt x="0" y="2444316"/>
                  </a:lnTo>
                  <a:lnTo>
                    <a:pt x="4193" y="2442410"/>
                  </a:lnTo>
                  <a:close/>
                </a:path>
              </a:pathLst>
            </a:custGeom>
            <a:solidFill>
              <a:srgbClr val="000000"/>
            </a:solidFill>
            <a:ln w="1270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820C1A1-4DCF-4468-A434-71DA49CB5EC6}"/>
                </a:ext>
              </a:extLst>
            </p:cNvPr>
            <p:cNvSpPr/>
            <p:nvPr/>
          </p:nvSpPr>
          <p:spPr>
            <a:xfrm>
              <a:off x="6829045" y="3295649"/>
              <a:ext cx="236221" cy="3303"/>
            </a:xfrm>
            <a:custGeom>
              <a:avLst/>
              <a:gdLst>
                <a:gd name="connsiteX0" fmla="*/ 235586 w 236221"/>
                <a:gd name="connsiteY0" fmla="*/ 0 h 3303"/>
                <a:gd name="connsiteX1" fmla="*/ 235586 w 236221"/>
                <a:gd name="connsiteY1" fmla="*/ 0 h 3303"/>
                <a:gd name="connsiteX2" fmla="*/ 1016 w 236221"/>
                <a:gd name="connsiteY2" fmla="*/ 0 h 3303"/>
                <a:gd name="connsiteX3" fmla="*/ 0 w 236221"/>
                <a:gd name="connsiteY3" fmla="*/ 3304 h 3303"/>
                <a:gd name="connsiteX4" fmla="*/ 236222 w 236221"/>
                <a:gd name="connsiteY4" fmla="*/ 3304 h 3303"/>
                <a:gd name="connsiteX5" fmla="*/ 235586 w 236221"/>
                <a:gd name="connsiteY5" fmla="*/ 0 h 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221" h="3303">
                  <a:moveTo>
                    <a:pt x="235586" y="0"/>
                  </a:moveTo>
                  <a:lnTo>
                    <a:pt x="235586" y="0"/>
                  </a:lnTo>
                  <a:lnTo>
                    <a:pt x="1016" y="0"/>
                  </a:lnTo>
                  <a:cubicBezTo>
                    <a:pt x="877" y="1156"/>
                    <a:pt x="521" y="2274"/>
                    <a:pt x="0" y="3304"/>
                  </a:cubicBezTo>
                  <a:lnTo>
                    <a:pt x="236222" y="3304"/>
                  </a:lnTo>
                  <a:cubicBezTo>
                    <a:pt x="235840" y="2236"/>
                    <a:pt x="235624" y="1131"/>
                    <a:pt x="235586" y="0"/>
                  </a:cubicBezTo>
                  <a:close/>
                </a:path>
              </a:pathLst>
            </a:custGeom>
            <a:solidFill>
              <a:srgbClr val="000000"/>
            </a:solidFill>
            <a:ln w="1270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677CD05-F79C-460D-B8F3-EA337C84A1F5}"/>
                </a:ext>
              </a:extLst>
            </p:cNvPr>
            <p:cNvSpPr/>
            <p:nvPr/>
          </p:nvSpPr>
          <p:spPr>
            <a:xfrm>
              <a:off x="7087504" y="3296665"/>
              <a:ext cx="641318" cy="1905"/>
            </a:xfrm>
            <a:custGeom>
              <a:avLst/>
              <a:gdLst>
                <a:gd name="connsiteX0" fmla="*/ 0 w 641318"/>
                <a:gd name="connsiteY0" fmla="*/ 1906 h 1905"/>
                <a:gd name="connsiteX1" fmla="*/ 641318 w 641318"/>
                <a:gd name="connsiteY1" fmla="*/ 1906 h 1905"/>
                <a:gd name="connsiteX2" fmla="*/ 641318 w 641318"/>
                <a:gd name="connsiteY2" fmla="*/ 0 h 1905"/>
                <a:gd name="connsiteX3" fmla="*/ 610441 w 641318"/>
                <a:gd name="connsiteY3" fmla="*/ 1143 h 1905"/>
                <a:gd name="connsiteX4" fmla="*/ 508 w 641318"/>
                <a:gd name="connsiteY4" fmla="*/ 1143 h 1905"/>
                <a:gd name="connsiteX5" fmla="*/ 0 w 641318"/>
                <a:gd name="connsiteY5" fmla="*/ 1906 h 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318" h="1905">
                  <a:moveTo>
                    <a:pt x="0" y="1906"/>
                  </a:moveTo>
                  <a:lnTo>
                    <a:pt x="641318" y="1906"/>
                  </a:lnTo>
                  <a:cubicBezTo>
                    <a:pt x="641242" y="1271"/>
                    <a:pt x="641242" y="635"/>
                    <a:pt x="641318" y="0"/>
                  </a:cubicBezTo>
                  <a:lnTo>
                    <a:pt x="610441" y="1143"/>
                  </a:lnTo>
                  <a:lnTo>
                    <a:pt x="508" y="1143"/>
                  </a:lnTo>
                  <a:cubicBezTo>
                    <a:pt x="508" y="1143"/>
                    <a:pt x="127" y="1652"/>
                    <a:pt x="0" y="1906"/>
                  </a:cubicBezTo>
                  <a:close/>
                </a:path>
              </a:pathLst>
            </a:custGeom>
            <a:solidFill>
              <a:srgbClr val="000000"/>
            </a:solidFill>
            <a:ln w="1270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58A4E3A-F832-441E-B0F3-ED0A1DF08817}"/>
                </a:ext>
              </a:extLst>
            </p:cNvPr>
            <p:cNvSpPr/>
            <p:nvPr/>
          </p:nvSpPr>
          <p:spPr>
            <a:xfrm>
              <a:off x="6645430" y="3294124"/>
              <a:ext cx="163538" cy="4192"/>
            </a:xfrm>
            <a:custGeom>
              <a:avLst/>
              <a:gdLst>
                <a:gd name="connsiteX0" fmla="*/ 161886 w 163538"/>
                <a:gd name="connsiteY0" fmla="*/ 0 h 4192"/>
                <a:gd name="connsiteX1" fmla="*/ 0 w 163538"/>
                <a:gd name="connsiteY1" fmla="*/ 0 h 4192"/>
                <a:gd name="connsiteX2" fmla="*/ 0 w 163538"/>
                <a:gd name="connsiteY2" fmla="*/ 1906 h 4192"/>
                <a:gd name="connsiteX3" fmla="*/ 0 w 163538"/>
                <a:gd name="connsiteY3" fmla="*/ 4193 h 4192"/>
                <a:gd name="connsiteX4" fmla="*/ 163538 w 163538"/>
                <a:gd name="connsiteY4" fmla="*/ 4193 h 4192"/>
                <a:gd name="connsiteX5" fmla="*/ 161886 w 163538"/>
                <a:gd name="connsiteY5" fmla="*/ 0 h 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538" h="4192">
                  <a:moveTo>
                    <a:pt x="161886" y="0"/>
                  </a:moveTo>
                  <a:lnTo>
                    <a:pt x="0" y="0"/>
                  </a:lnTo>
                  <a:lnTo>
                    <a:pt x="0" y="1906"/>
                  </a:lnTo>
                  <a:cubicBezTo>
                    <a:pt x="64" y="2668"/>
                    <a:pt x="64" y="3431"/>
                    <a:pt x="0" y="4193"/>
                  </a:cubicBezTo>
                  <a:lnTo>
                    <a:pt x="163538" y="4193"/>
                  </a:lnTo>
                  <a:cubicBezTo>
                    <a:pt x="162712" y="2922"/>
                    <a:pt x="162153" y="1499"/>
                    <a:pt x="161886" y="0"/>
                  </a:cubicBezTo>
                  <a:close/>
                </a:path>
              </a:pathLst>
            </a:custGeom>
            <a:solidFill>
              <a:srgbClr val="000000"/>
            </a:solidFill>
            <a:ln w="1270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9132992-7EE0-4494-941D-94C5D3DEB414}"/>
                </a:ext>
              </a:extLst>
            </p:cNvPr>
            <p:cNvSpPr/>
            <p:nvPr/>
          </p:nvSpPr>
          <p:spPr>
            <a:xfrm>
              <a:off x="6500571" y="2317313"/>
              <a:ext cx="136726" cy="53363"/>
            </a:xfrm>
            <a:custGeom>
              <a:avLst/>
              <a:gdLst>
                <a:gd name="connsiteX0" fmla="*/ 13215 w 136726"/>
                <a:gd name="connsiteY0" fmla="*/ 11181 h 53363"/>
                <a:gd name="connsiteX1" fmla="*/ 1398 w 136726"/>
                <a:gd name="connsiteY1" fmla="*/ 23251 h 53363"/>
                <a:gd name="connsiteX2" fmla="*/ 1398 w 136726"/>
                <a:gd name="connsiteY2" fmla="*/ 23251 h 53363"/>
                <a:gd name="connsiteX3" fmla="*/ 0 w 136726"/>
                <a:gd name="connsiteY3" fmla="*/ 23251 h 53363"/>
                <a:gd name="connsiteX4" fmla="*/ 3558 w 136726"/>
                <a:gd name="connsiteY4" fmla="*/ 24141 h 53363"/>
                <a:gd name="connsiteX5" fmla="*/ 121351 w 136726"/>
                <a:gd name="connsiteY5" fmla="*/ 53364 h 53363"/>
                <a:gd name="connsiteX6" fmla="*/ 121351 w 136726"/>
                <a:gd name="connsiteY6" fmla="*/ 43962 h 53363"/>
                <a:gd name="connsiteX7" fmla="*/ 131872 w 136726"/>
                <a:gd name="connsiteY7" fmla="*/ 31917 h 53363"/>
                <a:gd name="connsiteX8" fmla="*/ 136727 w 136726"/>
                <a:gd name="connsiteY8" fmla="*/ 32654 h 53363"/>
                <a:gd name="connsiteX9" fmla="*/ 135837 w 136726"/>
                <a:gd name="connsiteY9" fmla="*/ 32654 h 53363"/>
                <a:gd name="connsiteX10" fmla="*/ 4194 w 136726"/>
                <a:gd name="connsiteY10" fmla="*/ 0 h 53363"/>
                <a:gd name="connsiteX11" fmla="*/ 2796 w 136726"/>
                <a:gd name="connsiteY11" fmla="*/ 0 h 53363"/>
                <a:gd name="connsiteX12" fmla="*/ 13215 w 136726"/>
                <a:gd name="connsiteY12" fmla="*/ 11181 h 53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726" h="53363">
                  <a:moveTo>
                    <a:pt x="13215" y="11181"/>
                  </a:moveTo>
                  <a:cubicBezTo>
                    <a:pt x="13291" y="17775"/>
                    <a:pt x="7993" y="23175"/>
                    <a:pt x="1398" y="23251"/>
                  </a:cubicBezTo>
                  <a:cubicBezTo>
                    <a:pt x="1398" y="23251"/>
                    <a:pt x="1398" y="23251"/>
                    <a:pt x="1398" y="23251"/>
                  </a:cubicBezTo>
                  <a:lnTo>
                    <a:pt x="0" y="23251"/>
                  </a:lnTo>
                  <a:lnTo>
                    <a:pt x="3558" y="24141"/>
                  </a:lnTo>
                  <a:lnTo>
                    <a:pt x="121351" y="53364"/>
                  </a:lnTo>
                  <a:lnTo>
                    <a:pt x="121351" y="43962"/>
                  </a:lnTo>
                  <a:cubicBezTo>
                    <a:pt x="120932" y="37736"/>
                    <a:pt x="125633" y="32336"/>
                    <a:pt x="131872" y="31917"/>
                  </a:cubicBezTo>
                  <a:cubicBezTo>
                    <a:pt x="133524" y="31802"/>
                    <a:pt x="135176" y="32057"/>
                    <a:pt x="136727" y="32654"/>
                  </a:cubicBezTo>
                  <a:cubicBezTo>
                    <a:pt x="136434" y="32730"/>
                    <a:pt x="136129" y="32730"/>
                    <a:pt x="135837" y="32654"/>
                  </a:cubicBezTo>
                  <a:lnTo>
                    <a:pt x="4194" y="0"/>
                  </a:lnTo>
                  <a:lnTo>
                    <a:pt x="2796" y="0"/>
                  </a:lnTo>
                  <a:cubicBezTo>
                    <a:pt x="8539" y="674"/>
                    <a:pt x="12949" y="5413"/>
                    <a:pt x="13215" y="11181"/>
                  </a:cubicBezTo>
                  <a:close/>
                </a:path>
              </a:pathLst>
            </a:custGeom>
            <a:solidFill>
              <a:srgbClr val="000000"/>
            </a:solidFill>
            <a:ln w="1270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AFAD7210-17B7-41E9-9F7C-6594094C8E86}"/>
                </a:ext>
              </a:extLst>
            </p:cNvPr>
            <p:cNvSpPr/>
            <p:nvPr/>
          </p:nvSpPr>
          <p:spPr>
            <a:xfrm>
              <a:off x="5980477" y="2317414"/>
              <a:ext cx="532801" cy="23785"/>
            </a:xfrm>
            <a:custGeom>
              <a:avLst/>
              <a:gdLst>
                <a:gd name="connsiteX0" fmla="*/ 12707 w 532801"/>
                <a:gd name="connsiteY0" fmla="*/ 11080 h 23785"/>
                <a:gd name="connsiteX1" fmla="*/ 12707 w 532801"/>
                <a:gd name="connsiteY1" fmla="*/ 23786 h 23785"/>
                <a:gd name="connsiteX2" fmla="*/ 520984 w 532801"/>
                <a:gd name="connsiteY2" fmla="*/ 23786 h 23785"/>
                <a:gd name="connsiteX3" fmla="*/ 532801 w 532801"/>
                <a:gd name="connsiteY3" fmla="*/ 11716 h 23785"/>
                <a:gd name="connsiteX4" fmla="*/ 532801 w 532801"/>
                <a:gd name="connsiteY4" fmla="*/ 11716 h 23785"/>
                <a:gd name="connsiteX5" fmla="*/ 522381 w 532801"/>
                <a:gd name="connsiteY5" fmla="*/ 26 h 23785"/>
                <a:gd name="connsiteX6" fmla="*/ 520984 w 532801"/>
                <a:gd name="connsiteY6" fmla="*/ 26 h 23785"/>
                <a:gd name="connsiteX7" fmla="*/ 0 w 532801"/>
                <a:gd name="connsiteY7" fmla="*/ 26 h 23785"/>
                <a:gd name="connsiteX8" fmla="*/ 12707 w 532801"/>
                <a:gd name="connsiteY8" fmla="*/ 11080 h 2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801" h="23785">
                  <a:moveTo>
                    <a:pt x="12707" y="11080"/>
                  </a:moveTo>
                  <a:lnTo>
                    <a:pt x="12707" y="23786"/>
                  </a:lnTo>
                  <a:lnTo>
                    <a:pt x="520984" y="23786"/>
                  </a:lnTo>
                  <a:cubicBezTo>
                    <a:pt x="527578" y="23722"/>
                    <a:pt x="532865" y="18310"/>
                    <a:pt x="532801" y="11716"/>
                  </a:cubicBezTo>
                  <a:cubicBezTo>
                    <a:pt x="532801" y="11716"/>
                    <a:pt x="532801" y="11716"/>
                    <a:pt x="532801" y="11716"/>
                  </a:cubicBezTo>
                  <a:cubicBezTo>
                    <a:pt x="532776" y="5744"/>
                    <a:pt x="528303" y="738"/>
                    <a:pt x="522381" y="26"/>
                  </a:cubicBezTo>
                  <a:lnTo>
                    <a:pt x="520984" y="26"/>
                  </a:lnTo>
                  <a:lnTo>
                    <a:pt x="0" y="26"/>
                  </a:lnTo>
                  <a:cubicBezTo>
                    <a:pt x="6557" y="-406"/>
                    <a:pt x="12237" y="4524"/>
                    <a:pt x="12707" y="11080"/>
                  </a:cubicBezTo>
                  <a:close/>
                </a:path>
              </a:pathLst>
            </a:custGeom>
            <a:solidFill>
              <a:srgbClr val="000000"/>
            </a:solidFill>
            <a:ln w="1270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5D93F6F4-1D2C-4E7D-A7F1-894E4432911F}"/>
                </a:ext>
              </a:extLst>
            </p:cNvPr>
            <p:cNvSpPr/>
            <p:nvPr/>
          </p:nvSpPr>
          <p:spPr>
            <a:xfrm>
              <a:off x="12006099" y="3243302"/>
              <a:ext cx="187935" cy="10799"/>
            </a:xfrm>
            <a:custGeom>
              <a:avLst/>
              <a:gdLst>
                <a:gd name="connsiteX0" fmla="*/ 11437 w 187935"/>
                <a:gd name="connsiteY0" fmla="*/ 9910 h 10799"/>
                <a:gd name="connsiteX1" fmla="*/ 51082 w 187935"/>
                <a:gd name="connsiteY1" fmla="*/ 10800 h 10799"/>
                <a:gd name="connsiteX2" fmla="*/ 187936 w 187935"/>
                <a:gd name="connsiteY2" fmla="*/ 10800 h 10799"/>
                <a:gd name="connsiteX3" fmla="*/ 187936 w 187935"/>
                <a:gd name="connsiteY3" fmla="*/ 0 h 10799"/>
                <a:gd name="connsiteX4" fmla="*/ 0 w 187935"/>
                <a:gd name="connsiteY4" fmla="*/ 0 h 10799"/>
                <a:gd name="connsiteX5" fmla="*/ 11437 w 187935"/>
                <a:gd name="connsiteY5" fmla="*/ 9910 h 1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935" h="10799">
                  <a:moveTo>
                    <a:pt x="11437" y="9910"/>
                  </a:moveTo>
                  <a:lnTo>
                    <a:pt x="51082" y="10800"/>
                  </a:lnTo>
                  <a:lnTo>
                    <a:pt x="187936" y="10800"/>
                  </a:lnTo>
                  <a:lnTo>
                    <a:pt x="187936" y="0"/>
                  </a:lnTo>
                  <a:lnTo>
                    <a:pt x="0" y="0"/>
                  </a:lnTo>
                  <a:cubicBezTo>
                    <a:pt x="5744" y="0"/>
                    <a:pt x="10611" y="4231"/>
                    <a:pt x="11437" y="9910"/>
                  </a:cubicBezTo>
                  <a:close/>
                </a:path>
              </a:pathLst>
            </a:custGeom>
            <a:solidFill>
              <a:srgbClr val="000000"/>
            </a:solidFill>
            <a:ln w="1270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80768F7-271E-4220-8B2B-A5D1246E4EBD}"/>
                </a:ext>
              </a:extLst>
            </p:cNvPr>
            <p:cNvSpPr/>
            <p:nvPr/>
          </p:nvSpPr>
          <p:spPr>
            <a:xfrm>
              <a:off x="12017916" y="3257532"/>
              <a:ext cx="37104" cy="9656"/>
            </a:xfrm>
            <a:custGeom>
              <a:avLst/>
              <a:gdLst>
                <a:gd name="connsiteX0" fmla="*/ 37105 w 37104"/>
                <a:gd name="connsiteY0" fmla="*/ 762 h 9656"/>
                <a:gd name="connsiteX1" fmla="*/ 0 w 37104"/>
                <a:gd name="connsiteY1" fmla="*/ 0 h 9656"/>
                <a:gd name="connsiteX2" fmla="*/ 0 w 37104"/>
                <a:gd name="connsiteY2" fmla="*/ 9656 h 9656"/>
                <a:gd name="connsiteX3" fmla="*/ 37105 w 37104"/>
                <a:gd name="connsiteY3" fmla="*/ 9656 h 9656"/>
                <a:gd name="connsiteX4" fmla="*/ 37105 w 37104"/>
                <a:gd name="connsiteY4" fmla="*/ 762 h 9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4" h="9656">
                  <a:moveTo>
                    <a:pt x="37105" y="762"/>
                  </a:moveTo>
                  <a:lnTo>
                    <a:pt x="0" y="0"/>
                  </a:lnTo>
                  <a:lnTo>
                    <a:pt x="0" y="9656"/>
                  </a:lnTo>
                  <a:lnTo>
                    <a:pt x="37105" y="9656"/>
                  </a:lnTo>
                  <a:lnTo>
                    <a:pt x="37105" y="762"/>
                  </a:lnTo>
                  <a:close/>
                </a:path>
              </a:pathLst>
            </a:custGeom>
            <a:solidFill>
              <a:srgbClr val="000000"/>
            </a:solidFill>
            <a:ln w="1270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E0CB85-1622-435C-8B6C-F574537B3DF2}"/>
                </a:ext>
              </a:extLst>
            </p:cNvPr>
            <p:cNvSpPr/>
            <p:nvPr/>
          </p:nvSpPr>
          <p:spPr>
            <a:xfrm>
              <a:off x="12059214" y="3258421"/>
              <a:ext cx="134820" cy="8766"/>
            </a:xfrm>
            <a:custGeom>
              <a:avLst/>
              <a:gdLst>
                <a:gd name="connsiteX0" fmla="*/ 0 w 134820"/>
                <a:gd name="connsiteY0" fmla="*/ 0 h 8766"/>
                <a:gd name="connsiteX1" fmla="*/ 134820 w 134820"/>
                <a:gd name="connsiteY1" fmla="*/ 0 h 8766"/>
                <a:gd name="connsiteX2" fmla="*/ 134820 w 134820"/>
                <a:gd name="connsiteY2" fmla="*/ 8767 h 8766"/>
                <a:gd name="connsiteX3" fmla="*/ 0 w 134820"/>
                <a:gd name="connsiteY3" fmla="*/ 8767 h 8766"/>
              </a:gdLst>
              <a:ahLst/>
              <a:cxnLst>
                <a:cxn ang="0">
                  <a:pos x="connsiteX0" y="connsiteY0"/>
                </a:cxn>
                <a:cxn ang="0">
                  <a:pos x="connsiteX1" y="connsiteY1"/>
                </a:cxn>
                <a:cxn ang="0">
                  <a:pos x="connsiteX2" y="connsiteY2"/>
                </a:cxn>
                <a:cxn ang="0">
                  <a:pos x="connsiteX3" y="connsiteY3"/>
                </a:cxn>
              </a:cxnLst>
              <a:rect l="l" t="t" r="r" b="b"/>
              <a:pathLst>
                <a:path w="134820" h="8766">
                  <a:moveTo>
                    <a:pt x="0" y="0"/>
                  </a:moveTo>
                  <a:lnTo>
                    <a:pt x="134820" y="0"/>
                  </a:lnTo>
                  <a:lnTo>
                    <a:pt x="134820" y="8767"/>
                  </a:lnTo>
                  <a:lnTo>
                    <a:pt x="0" y="8767"/>
                  </a:lnTo>
                  <a:close/>
                </a:path>
              </a:pathLst>
            </a:custGeom>
            <a:solidFill>
              <a:srgbClr val="000000"/>
            </a:solidFill>
            <a:ln w="1270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E422624-B8F6-4217-9025-BED8C623A75A}"/>
                </a:ext>
              </a:extLst>
            </p:cNvPr>
            <p:cNvSpPr/>
            <p:nvPr/>
          </p:nvSpPr>
          <p:spPr>
            <a:xfrm>
              <a:off x="12017408" y="3252958"/>
              <a:ext cx="39645" cy="5082"/>
            </a:xfrm>
            <a:custGeom>
              <a:avLst/>
              <a:gdLst>
                <a:gd name="connsiteX0" fmla="*/ 37613 w 39645"/>
                <a:gd name="connsiteY0" fmla="*/ 3049 h 5082"/>
                <a:gd name="connsiteX1" fmla="*/ 39518 w 39645"/>
                <a:gd name="connsiteY1" fmla="*/ 889 h 5082"/>
                <a:gd name="connsiteX2" fmla="*/ 39646 w 39645"/>
                <a:gd name="connsiteY2" fmla="*/ 889 h 5082"/>
                <a:gd name="connsiteX3" fmla="*/ 39646 w 39645"/>
                <a:gd name="connsiteY3" fmla="*/ 889 h 5082"/>
                <a:gd name="connsiteX4" fmla="*/ 0 w 39645"/>
                <a:gd name="connsiteY4" fmla="*/ 0 h 5082"/>
                <a:gd name="connsiteX5" fmla="*/ 0 w 39645"/>
                <a:gd name="connsiteY5" fmla="*/ 1906 h 5082"/>
                <a:gd name="connsiteX6" fmla="*/ 0 w 39645"/>
                <a:gd name="connsiteY6" fmla="*/ 4320 h 5082"/>
                <a:gd name="connsiteX7" fmla="*/ 37104 w 39645"/>
                <a:gd name="connsiteY7" fmla="*/ 5082 h 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45" h="5082">
                  <a:moveTo>
                    <a:pt x="37613" y="3049"/>
                  </a:moveTo>
                  <a:cubicBezTo>
                    <a:pt x="37549" y="1931"/>
                    <a:pt x="38400" y="966"/>
                    <a:pt x="39518" y="889"/>
                  </a:cubicBezTo>
                  <a:cubicBezTo>
                    <a:pt x="39556" y="889"/>
                    <a:pt x="39608" y="889"/>
                    <a:pt x="39646" y="889"/>
                  </a:cubicBezTo>
                  <a:lnTo>
                    <a:pt x="39646" y="889"/>
                  </a:lnTo>
                  <a:lnTo>
                    <a:pt x="0" y="0"/>
                  </a:lnTo>
                  <a:cubicBezTo>
                    <a:pt x="64" y="635"/>
                    <a:pt x="64" y="1271"/>
                    <a:pt x="0" y="1906"/>
                  </a:cubicBezTo>
                  <a:lnTo>
                    <a:pt x="0" y="4320"/>
                  </a:lnTo>
                  <a:lnTo>
                    <a:pt x="37104" y="5082"/>
                  </a:lnTo>
                  <a:close/>
                </a:path>
              </a:pathLst>
            </a:custGeom>
            <a:solidFill>
              <a:srgbClr val="000000"/>
            </a:solidFill>
            <a:ln w="1270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04C25EA-4030-4EA9-8FA9-340A89054395}"/>
                </a:ext>
              </a:extLst>
            </p:cNvPr>
            <p:cNvSpPr/>
            <p:nvPr/>
          </p:nvSpPr>
          <p:spPr>
            <a:xfrm>
              <a:off x="12057054" y="3254101"/>
              <a:ext cx="136980" cy="4319"/>
            </a:xfrm>
            <a:custGeom>
              <a:avLst/>
              <a:gdLst>
                <a:gd name="connsiteX0" fmla="*/ 0 w 136980"/>
                <a:gd name="connsiteY0" fmla="*/ 0 h 4319"/>
                <a:gd name="connsiteX1" fmla="*/ 2160 w 136980"/>
                <a:gd name="connsiteY1" fmla="*/ 2160 h 4319"/>
                <a:gd name="connsiteX2" fmla="*/ 2160 w 136980"/>
                <a:gd name="connsiteY2" fmla="*/ 4320 h 4319"/>
                <a:gd name="connsiteX3" fmla="*/ 136981 w 136980"/>
                <a:gd name="connsiteY3" fmla="*/ 4320 h 4319"/>
                <a:gd name="connsiteX4" fmla="*/ 136981 w 136980"/>
                <a:gd name="connsiteY4" fmla="*/ 0 h 4319"/>
                <a:gd name="connsiteX5" fmla="*/ 0 w 136980"/>
                <a:gd name="connsiteY5" fmla="*/ 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980" h="4319">
                  <a:moveTo>
                    <a:pt x="0" y="0"/>
                  </a:moveTo>
                  <a:cubicBezTo>
                    <a:pt x="1194" y="0"/>
                    <a:pt x="2160" y="965"/>
                    <a:pt x="2160" y="2160"/>
                  </a:cubicBezTo>
                  <a:lnTo>
                    <a:pt x="2160" y="4320"/>
                  </a:lnTo>
                  <a:lnTo>
                    <a:pt x="136981" y="4320"/>
                  </a:lnTo>
                  <a:lnTo>
                    <a:pt x="136981" y="0"/>
                  </a:lnTo>
                  <a:lnTo>
                    <a:pt x="0" y="0"/>
                  </a:lnTo>
                  <a:close/>
                </a:path>
              </a:pathLst>
            </a:custGeom>
            <a:solidFill>
              <a:schemeClr val="accent5"/>
            </a:solidFill>
            <a:ln w="1270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9DD9088B-D87D-426F-8136-FD210F150C6C}"/>
                </a:ext>
              </a:extLst>
            </p:cNvPr>
            <p:cNvSpPr/>
            <p:nvPr/>
          </p:nvSpPr>
          <p:spPr>
            <a:xfrm>
              <a:off x="12055021" y="3253847"/>
              <a:ext cx="4192" cy="132138"/>
            </a:xfrm>
            <a:custGeom>
              <a:avLst/>
              <a:gdLst>
                <a:gd name="connsiteX0" fmla="*/ 0 w 4192"/>
                <a:gd name="connsiteY0" fmla="*/ 2160 h 132138"/>
                <a:gd name="connsiteX1" fmla="*/ 0 w 4192"/>
                <a:gd name="connsiteY1" fmla="*/ 132139 h 132138"/>
                <a:gd name="connsiteX2" fmla="*/ 2033 w 4192"/>
                <a:gd name="connsiteY2" fmla="*/ 132139 h 132138"/>
                <a:gd name="connsiteX3" fmla="*/ 4193 w 4192"/>
                <a:gd name="connsiteY3" fmla="*/ 132139 h 132138"/>
                <a:gd name="connsiteX4" fmla="*/ 4193 w 4192"/>
                <a:gd name="connsiteY4" fmla="*/ 2160 h 132138"/>
                <a:gd name="connsiteX5" fmla="*/ 2033 w 4192"/>
                <a:gd name="connsiteY5" fmla="*/ 0 h 132138"/>
                <a:gd name="connsiteX6" fmla="*/ 0 w 4192"/>
                <a:gd name="connsiteY6" fmla="*/ 2033 h 132138"/>
                <a:gd name="connsiteX7" fmla="*/ 0 w 4192"/>
                <a:gd name="connsiteY7" fmla="*/ 2160 h 13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2" h="132138">
                  <a:moveTo>
                    <a:pt x="0" y="2160"/>
                  </a:moveTo>
                  <a:lnTo>
                    <a:pt x="0" y="132139"/>
                  </a:lnTo>
                  <a:cubicBezTo>
                    <a:pt x="673" y="132063"/>
                    <a:pt x="1360" y="132063"/>
                    <a:pt x="2033" y="132139"/>
                  </a:cubicBezTo>
                  <a:lnTo>
                    <a:pt x="4193" y="132139"/>
                  </a:lnTo>
                  <a:lnTo>
                    <a:pt x="4193" y="2160"/>
                  </a:lnTo>
                  <a:cubicBezTo>
                    <a:pt x="4193" y="966"/>
                    <a:pt x="3227" y="0"/>
                    <a:pt x="2033" y="0"/>
                  </a:cubicBezTo>
                  <a:cubicBezTo>
                    <a:pt x="914" y="0"/>
                    <a:pt x="0" y="902"/>
                    <a:pt x="0" y="2033"/>
                  </a:cubicBezTo>
                  <a:cubicBezTo>
                    <a:pt x="0" y="2071"/>
                    <a:pt x="0" y="2122"/>
                    <a:pt x="0" y="2160"/>
                  </a:cubicBezTo>
                  <a:close/>
                </a:path>
              </a:pathLst>
            </a:custGeom>
            <a:solidFill>
              <a:srgbClr val="000000"/>
            </a:solidFill>
            <a:ln w="1270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508614C2-4DB5-4F70-9885-7CE047952FED}"/>
                </a:ext>
              </a:extLst>
            </p:cNvPr>
            <p:cNvSpPr/>
            <p:nvPr/>
          </p:nvSpPr>
          <p:spPr>
            <a:xfrm>
              <a:off x="11411539" y="4859970"/>
              <a:ext cx="4196" cy="1111999"/>
            </a:xfrm>
            <a:custGeom>
              <a:avLst/>
              <a:gdLst>
                <a:gd name="connsiteX0" fmla="*/ 3 w 4196"/>
                <a:gd name="connsiteY0" fmla="*/ 1109840 h 1111999"/>
                <a:gd name="connsiteX1" fmla="*/ 1909 w 4196"/>
                <a:gd name="connsiteY1" fmla="*/ 1112000 h 1111999"/>
                <a:gd name="connsiteX2" fmla="*/ 2036 w 4196"/>
                <a:gd name="connsiteY2" fmla="*/ 1112000 h 1111999"/>
                <a:gd name="connsiteX3" fmla="*/ 4197 w 4196"/>
                <a:gd name="connsiteY3" fmla="*/ 1109840 h 1111999"/>
                <a:gd name="connsiteX4" fmla="*/ 4197 w 4196"/>
                <a:gd name="connsiteY4" fmla="*/ 2160 h 1111999"/>
                <a:gd name="connsiteX5" fmla="*/ 2290 w 4196"/>
                <a:gd name="connsiteY5" fmla="*/ 2160 h 1111999"/>
                <a:gd name="connsiteX6" fmla="*/ 258 w 4196"/>
                <a:gd name="connsiteY6" fmla="*/ 0 h 1111999"/>
                <a:gd name="connsiteX7" fmla="*/ 258 w 4196"/>
                <a:gd name="connsiteY7" fmla="*/ 1109840 h 111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6" h="1111999">
                  <a:moveTo>
                    <a:pt x="3" y="1109840"/>
                  </a:moveTo>
                  <a:cubicBezTo>
                    <a:pt x="-60" y="1110958"/>
                    <a:pt x="791" y="1111924"/>
                    <a:pt x="1909" y="1112000"/>
                  </a:cubicBezTo>
                  <a:cubicBezTo>
                    <a:pt x="1948" y="1112000"/>
                    <a:pt x="1998" y="1112000"/>
                    <a:pt x="2036" y="1112000"/>
                  </a:cubicBezTo>
                  <a:cubicBezTo>
                    <a:pt x="3230" y="1112000"/>
                    <a:pt x="4197" y="1111034"/>
                    <a:pt x="4197" y="1109840"/>
                  </a:cubicBezTo>
                  <a:lnTo>
                    <a:pt x="4197" y="2160"/>
                  </a:lnTo>
                  <a:lnTo>
                    <a:pt x="2290" y="2160"/>
                  </a:lnTo>
                  <a:cubicBezTo>
                    <a:pt x="1147" y="2097"/>
                    <a:pt x="258" y="1143"/>
                    <a:pt x="258" y="0"/>
                  </a:cubicBezTo>
                  <a:lnTo>
                    <a:pt x="258" y="1109840"/>
                  </a:lnTo>
                  <a:close/>
                </a:path>
              </a:pathLst>
            </a:custGeom>
            <a:solidFill>
              <a:srgbClr val="000000"/>
            </a:solidFill>
            <a:ln w="1270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816C8921-6C02-4CD1-BA15-2615A71AADCB}"/>
                </a:ext>
              </a:extLst>
            </p:cNvPr>
            <p:cNvSpPr/>
            <p:nvPr/>
          </p:nvSpPr>
          <p:spPr>
            <a:xfrm>
              <a:off x="11411539" y="4831510"/>
              <a:ext cx="4196" cy="28968"/>
            </a:xfrm>
            <a:custGeom>
              <a:avLst/>
              <a:gdLst>
                <a:gd name="connsiteX0" fmla="*/ 3 w 4196"/>
                <a:gd name="connsiteY0" fmla="*/ 0 h 28968"/>
                <a:gd name="connsiteX1" fmla="*/ 3 w 4196"/>
                <a:gd name="connsiteY1" fmla="*/ 28969 h 28968"/>
                <a:gd name="connsiteX2" fmla="*/ 1909 w 4196"/>
                <a:gd name="connsiteY2" fmla="*/ 26809 h 28968"/>
                <a:gd name="connsiteX3" fmla="*/ 2036 w 4196"/>
                <a:gd name="connsiteY3" fmla="*/ 26809 h 28968"/>
                <a:gd name="connsiteX4" fmla="*/ 4197 w 4196"/>
                <a:gd name="connsiteY4" fmla="*/ 26809 h 28968"/>
                <a:gd name="connsiteX5" fmla="*/ 4197 w 4196"/>
                <a:gd name="connsiteY5" fmla="*/ 1397 h 28968"/>
                <a:gd name="connsiteX6" fmla="*/ 2290 w 4196"/>
                <a:gd name="connsiteY6" fmla="*/ 1397 h 28968"/>
                <a:gd name="connsiteX7" fmla="*/ 766 w 4196"/>
                <a:gd name="connsiteY7" fmla="*/ 635 h 28968"/>
                <a:gd name="connsiteX8" fmla="*/ 766 w 4196"/>
                <a:gd name="connsiteY8" fmla="*/ 635 h 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6" h="28968">
                  <a:moveTo>
                    <a:pt x="3" y="0"/>
                  </a:moveTo>
                  <a:lnTo>
                    <a:pt x="3" y="28969"/>
                  </a:lnTo>
                  <a:cubicBezTo>
                    <a:pt x="-60" y="27851"/>
                    <a:pt x="791" y="26885"/>
                    <a:pt x="1909" y="26809"/>
                  </a:cubicBezTo>
                  <a:cubicBezTo>
                    <a:pt x="1948" y="26809"/>
                    <a:pt x="1998" y="26809"/>
                    <a:pt x="2036" y="26809"/>
                  </a:cubicBezTo>
                  <a:lnTo>
                    <a:pt x="4197" y="26809"/>
                  </a:lnTo>
                  <a:lnTo>
                    <a:pt x="4197" y="1397"/>
                  </a:lnTo>
                  <a:lnTo>
                    <a:pt x="2290" y="1397"/>
                  </a:lnTo>
                  <a:cubicBezTo>
                    <a:pt x="1681" y="1423"/>
                    <a:pt x="1109" y="1131"/>
                    <a:pt x="766" y="635"/>
                  </a:cubicBezTo>
                  <a:lnTo>
                    <a:pt x="766" y="635"/>
                  </a:lnTo>
                  <a:close/>
                </a:path>
              </a:pathLst>
            </a:custGeom>
            <a:solidFill>
              <a:srgbClr val="000000"/>
            </a:solidFill>
            <a:ln w="1270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F1773C67-F40D-448B-8527-858871FB4A57}"/>
                </a:ext>
              </a:extLst>
            </p:cNvPr>
            <p:cNvSpPr/>
            <p:nvPr/>
          </p:nvSpPr>
          <p:spPr>
            <a:xfrm>
              <a:off x="11210519" y="4590102"/>
              <a:ext cx="23507" cy="84619"/>
            </a:xfrm>
            <a:custGeom>
              <a:avLst/>
              <a:gdLst>
                <a:gd name="connsiteX0" fmla="*/ 17154 w 23507"/>
                <a:gd name="connsiteY0" fmla="*/ 11308 h 84619"/>
                <a:gd name="connsiteX1" fmla="*/ 11055 w 23507"/>
                <a:gd name="connsiteY1" fmla="*/ 11308 h 84619"/>
                <a:gd name="connsiteX2" fmla="*/ 0 w 23507"/>
                <a:gd name="connsiteY2" fmla="*/ 0 h 84619"/>
                <a:gd name="connsiteX3" fmla="*/ 0 w 23507"/>
                <a:gd name="connsiteY3" fmla="*/ 0 h 84619"/>
                <a:gd name="connsiteX4" fmla="*/ 0 w 23507"/>
                <a:gd name="connsiteY4" fmla="*/ 55015 h 84619"/>
                <a:gd name="connsiteX5" fmla="*/ 20840 w 23507"/>
                <a:gd name="connsiteY5" fmla="*/ 81316 h 84619"/>
                <a:gd name="connsiteX6" fmla="*/ 20840 w 23507"/>
                <a:gd name="connsiteY6" fmla="*/ 81316 h 84619"/>
                <a:gd name="connsiteX7" fmla="*/ 23507 w 23507"/>
                <a:gd name="connsiteY7" fmla="*/ 84620 h 84619"/>
                <a:gd name="connsiteX8" fmla="*/ 23507 w 23507"/>
                <a:gd name="connsiteY8" fmla="*/ 28334 h 84619"/>
                <a:gd name="connsiteX9" fmla="*/ 18298 w 23507"/>
                <a:gd name="connsiteY9" fmla="*/ 22235 h 84619"/>
                <a:gd name="connsiteX10" fmla="*/ 18298 w 23507"/>
                <a:gd name="connsiteY10" fmla="*/ 21600 h 84619"/>
                <a:gd name="connsiteX11" fmla="*/ 18298 w 23507"/>
                <a:gd name="connsiteY11" fmla="*/ 20837 h 8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07" h="84619">
                  <a:moveTo>
                    <a:pt x="17154" y="11308"/>
                  </a:moveTo>
                  <a:lnTo>
                    <a:pt x="11055" y="11308"/>
                  </a:lnTo>
                  <a:cubicBezTo>
                    <a:pt x="5019" y="10927"/>
                    <a:pt x="254" y="6048"/>
                    <a:pt x="0" y="0"/>
                  </a:cubicBezTo>
                  <a:lnTo>
                    <a:pt x="0" y="0"/>
                  </a:lnTo>
                  <a:lnTo>
                    <a:pt x="0" y="55015"/>
                  </a:lnTo>
                  <a:lnTo>
                    <a:pt x="20840" y="81316"/>
                  </a:lnTo>
                  <a:lnTo>
                    <a:pt x="20840" y="81316"/>
                  </a:lnTo>
                  <a:lnTo>
                    <a:pt x="23507" y="84620"/>
                  </a:lnTo>
                  <a:lnTo>
                    <a:pt x="23507" y="28334"/>
                  </a:lnTo>
                  <a:lnTo>
                    <a:pt x="18298" y="22235"/>
                  </a:lnTo>
                  <a:cubicBezTo>
                    <a:pt x="18298" y="22235"/>
                    <a:pt x="18298" y="22235"/>
                    <a:pt x="18298" y="21600"/>
                  </a:cubicBezTo>
                  <a:cubicBezTo>
                    <a:pt x="18298" y="20964"/>
                    <a:pt x="18298" y="21600"/>
                    <a:pt x="18298" y="20837"/>
                  </a:cubicBezTo>
                  <a:close/>
                </a:path>
              </a:pathLst>
            </a:custGeom>
            <a:solidFill>
              <a:srgbClr val="000000"/>
            </a:solidFill>
            <a:ln w="1270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6D5E8419-B1A2-4C0E-917B-674AA439FFD7}"/>
                </a:ext>
              </a:extLst>
            </p:cNvPr>
            <p:cNvSpPr/>
            <p:nvPr/>
          </p:nvSpPr>
          <p:spPr>
            <a:xfrm>
              <a:off x="11231866" y="4601410"/>
              <a:ext cx="1524" cy="7496"/>
            </a:xfrm>
            <a:custGeom>
              <a:avLst/>
              <a:gdLst>
                <a:gd name="connsiteX0" fmla="*/ 0 w 1524"/>
                <a:gd name="connsiteY0" fmla="*/ 0 h 7496"/>
                <a:gd name="connsiteX1" fmla="*/ 1525 w 1524"/>
                <a:gd name="connsiteY1" fmla="*/ 0 h 7496"/>
                <a:gd name="connsiteX2" fmla="*/ 1525 w 1524"/>
                <a:gd name="connsiteY2" fmla="*/ 7496 h 7496"/>
                <a:gd name="connsiteX3" fmla="*/ 0 w 1524"/>
                <a:gd name="connsiteY3" fmla="*/ 7496 h 7496"/>
              </a:gdLst>
              <a:ahLst/>
              <a:cxnLst>
                <a:cxn ang="0">
                  <a:pos x="connsiteX0" y="connsiteY0"/>
                </a:cxn>
                <a:cxn ang="0">
                  <a:pos x="connsiteX1" y="connsiteY1"/>
                </a:cxn>
                <a:cxn ang="0">
                  <a:pos x="connsiteX2" y="connsiteY2"/>
                </a:cxn>
                <a:cxn ang="0">
                  <a:pos x="connsiteX3" y="connsiteY3"/>
                </a:cxn>
              </a:cxnLst>
              <a:rect l="l" t="t" r="r" b="b"/>
              <a:pathLst>
                <a:path w="1524" h="7496">
                  <a:moveTo>
                    <a:pt x="0" y="0"/>
                  </a:moveTo>
                  <a:lnTo>
                    <a:pt x="1525" y="0"/>
                  </a:lnTo>
                  <a:lnTo>
                    <a:pt x="1525" y="7496"/>
                  </a:lnTo>
                  <a:lnTo>
                    <a:pt x="0" y="7496"/>
                  </a:lnTo>
                  <a:close/>
                </a:path>
              </a:pathLst>
            </a:custGeom>
            <a:solidFill>
              <a:srgbClr val="000000"/>
            </a:solidFill>
            <a:ln w="1270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FBD93B5F-BA65-4CBB-89A8-F460948B0E09}"/>
                </a:ext>
              </a:extLst>
            </p:cNvPr>
            <p:cNvSpPr/>
            <p:nvPr/>
          </p:nvSpPr>
          <p:spPr>
            <a:xfrm>
              <a:off x="12043584" y="4664049"/>
              <a:ext cx="5591" cy="4065"/>
            </a:xfrm>
            <a:custGeom>
              <a:avLst/>
              <a:gdLst>
                <a:gd name="connsiteX0" fmla="*/ 5591 w 5591"/>
                <a:gd name="connsiteY0" fmla="*/ 4066 h 4065"/>
                <a:gd name="connsiteX1" fmla="*/ 3177 w 5591"/>
                <a:gd name="connsiteY1" fmla="*/ 0 h 4065"/>
                <a:gd name="connsiteX2" fmla="*/ 0 w 5591"/>
                <a:gd name="connsiteY2" fmla="*/ 0 h 4065"/>
              </a:gdLst>
              <a:ahLst/>
              <a:cxnLst>
                <a:cxn ang="0">
                  <a:pos x="connsiteX0" y="connsiteY0"/>
                </a:cxn>
                <a:cxn ang="0">
                  <a:pos x="connsiteX1" y="connsiteY1"/>
                </a:cxn>
                <a:cxn ang="0">
                  <a:pos x="connsiteX2" y="connsiteY2"/>
                </a:cxn>
              </a:cxnLst>
              <a:rect l="l" t="t" r="r" b="b"/>
              <a:pathLst>
                <a:path w="5591" h="4065">
                  <a:moveTo>
                    <a:pt x="5591" y="4066"/>
                  </a:moveTo>
                  <a:cubicBezTo>
                    <a:pt x="4524" y="2884"/>
                    <a:pt x="3698" y="1499"/>
                    <a:pt x="3177" y="0"/>
                  </a:cubicBezTo>
                  <a:lnTo>
                    <a:pt x="0" y="0"/>
                  </a:lnTo>
                  <a:close/>
                </a:path>
              </a:pathLst>
            </a:custGeom>
            <a:solidFill>
              <a:srgbClr val="000000"/>
            </a:solidFill>
            <a:ln w="12704"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1D80609B-CF77-4CA4-B240-FAA279807A11}"/>
                </a:ext>
              </a:extLst>
            </p:cNvPr>
            <p:cNvSpPr/>
            <p:nvPr/>
          </p:nvSpPr>
          <p:spPr>
            <a:xfrm>
              <a:off x="12070269" y="4661254"/>
              <a:ext cx="123766" cy="24140"/>
            </a:xfrm>
            <a:custGeom>
              <a:avLst/>
              <a:gdLst>
                <a:gd name="connsiteX0" fmla="*/ 7116 w 123766"/>
                <a:gd name="connsiteY0" fmla="*/ 5082 h 24140"/>
                <a:gd name="connsiteX1" fmla="*/ 7116 w 123766"/>
                <a:gd name="connsiteY1" fmla="*/ 12197 h 24140"/>
                <a:gd name="connsiteX2" fmla="*/ 0 w 123766"/>
                <a:gd name="connsiteY2" fmla="*/ 23124 h 24140"/>
                <a:gd name="connsiteX3" fmla="*/ 1526 w 123766"/>
                <a:gd name="connsiteY3" fmla="*/ 24141 h 24140"/>
                <a:gd name="connsiteX4" fmla="*/ 123766 w 123766"/>
                <a:gd name="connsiteY4" fmla="*/ 24141 h 24140"/>
                <a:gd name="connsiteX5" fmla="*/ 123766 w 123766"/>
                <a:gd name="connsiteY5" fmla="*/ 0 h 24140"/>
                <a:gd name="connsiteX6" fmla="*/ 5973 w 123766"/>
                <a:gd name="connsiteY6" fmla="*/ 0 h 24140"/>
                <a:gd name="connsiteX7" fmla="*/ 7116 w 123766"/>
                <a:gd name="connsiteY7" fmla="*/ 5082 h 2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766" h="24140">
                  <a:moveTo>
                    <a:pt x="7116" y="5082"/>
                  </a:moveTo>
                  <a:lnTo>
                    <a:pt x="7116" y="12197"/>
                  </a:lnTo>
                  <a:cubicBezTo>
                    <a:pt x="6938" y="16873"/>
                    <a:pt x="4207" y="21066"/>
                    <a:pt x="0" y="23124"/>
                  </a:cubicBezTo>
                  <a:lnTo>
                    <a:pt x="1526" y="24141"/>
                  </a:lnTo>
                  <a:lnTo>
                    <a:pt x="123766" y="24141"/>
                  </a:lnTo>
                  <a:lnTo>
                    <a:pt x="123766" y="0"/>
                  </a:lnTo>
                  <a:lnTo>
                    <a:pt x="5973" y="0"/>
                  </a:lnTo>
                  <a:cubicBezTo>
                    <a:pt x="6697" y="1601"/>
                    <a:pt x="7091" y="3329"/>
                    <a:pt x="7116" y="5082"/>
                  </a:cubicBezTo>
                  <a:close/>
                </a:path>
              </a:pathLst>
            </a:custGeom>
            <a:solidFill>
              <a:srgbClr val="000000"/>
            </a:solidFill>
            <a:ln w="12704"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96347F3-6FF8-4310-8B05-AA22DC1BADB2}"/>
                </a:ext>
              </a:extLst>
            </p:cNvPr>
            <p:cNvSpPr/>
            <p:nvPr/>
          </p:nvSpPr>
          <p:spPr>
            <a:xfrm>
              <a:off x="12052860" y="4671418"/>
              <a:ext cx="1016" cy="635"/>
            </a:xfrm>
            <a:custGeom>
              <a:avLst/>
              <a:gdLst>
                <a:gd name="connsiteX0" fmla="*/ 1017 w 1016"/>
                <a:gd name="connsiteY0" fmla="*/ 636 h 635"/>
                <a:gd name="connsiteX1" fmla="*/ 1017 w 1016"/>
                <a:gd name="connsiteY1" fmla="*/ 0 h 635"/>
                <a:gd name="connsiteX2" fmla="*/ 0 w 1016"/>
                <a:gd name="connsiteY2" fmla="*/ 0 h 635"/>
                <a:gd name="connsiteX3" fmla="*/ 0 w 1016"/>
                <a:gd name="connsiteY3" fmla="*/ 0 h 635"/>
              </a:gdLst>
              <a:ahLst/>
              <a:cxnLst>
                <a:cxn ang="0">
                  <a:pos x="connsiteX0" y="connsiteY0"/>
                </a:cxn>
                <a:cxn ang="0">
                  <a:pos x="connsiteX1" y="connsiteY1"/>
                </a:cxn>
                <a:cxn ang="0">
                  <a:pos x="connsiteX2" y="connsiteY2"/>
                </a:cxn>
                <a:cxn ang="0">
                  <a:pos x="connsiteX3" y="connsiteY3"/>
                </a:cxn>
              </a:cxnLst>
              <a:rect l="l" t="t" r="r" b="b"/>
              <a:pathLst>
                <a:path w="1016" h="635">
                  <a:moveTo>
                    <a:pt x="1017" y="636"/>
                  </a:moveTo>
                  <a:lnTo>
                    <a:pt x="1017" y="0"/>
                  </a:lnTo>
                  <a:lnTo>
                    <a:pt x="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7368356-0562-4F4B-BB9B-535F56C1A670}"/>
                </a:ext>
              </a:extLst>
            </p:cNvPr>
            <p:cNvSpPr/>
            <p:nvPr/>
          </p:nvSpPr>
          <p:spPr>
            <a:xfrm>
              <a:off x="12053877" y="4655409"/>
              <a:ext cx="23507" cy="29350"/>
            </a:xfrm>
            <a:custGeom>
              <a:avLst/>
              <a:gdLst>
                <a:gd name="connsiteX0" fmla="*/ 14994 w 23507"/>
                <a:gd name="connsiteY0" fmla="*/ 4574 h 29350"/>
                <a:gd name="connsiteX1" fmla="*/ 3177 w 23507"/>
                <a:gd name="connsiteY1" fmla="*/ 16644 h 29350"/>
                <a:gd name="connsiteX2" fmla="*/ 0 w 23507"/>
                <a:gd name="connsiteY2" fmla="*/ 16009 h 29350"/>
                <a:gd name="connsiteX3" fmla="*/ 0 w 23507"/>
                <a:gd name="connsiteY3" fmla="*/ 16644 h 29350"/>
                <a:gd name="connsiteX4" fmla="*/ 16392 w 23507"/>
                <a:gd name="connsiteY4" fmla="*/ 29350 h 29350"/>
                <a:gd name="connsiteX5" fmla="*/ 23507 w 23507"/>
                <a:gd name="connsiteY5" fmla="*/ 18423 h 29350"/>
                <a:gd name="connsiteX6" fmla="*/ 23507 w 23507"/>
                <a:gd name="connsiteY6" fmla="*/ 10927 h 29350"/>
                <a:gd name="connsiteX7" fmla="*/ 22364 w 23507"/>
                <a:gd name="connsiteY7" fmla="*/ 5971 h 29350"/>
                <a:gd name="connsiteX8" fmla="*/ 22364 w 23507"/>
                <a:gd name="connsiteY8" fmla="*/ 5971 h 29350"/>
                <a:gd name="connsiteX9" fmla="*/ 21220 w 23507"/>
                <a:gd name="connsiteY9" fmla="*/ 4066 h 29350"/>
                <a:gd name="connsiteX10" fmla="*/ 19568 w 23507"/>
                <a:gd name="connsiteY10" fmla="*/ 2287 h 29350"/>
                <a:gd name="connsiteX11" fmla="*/ 15376 w 23507"/>
                <a:gd name="connsiteY11" fmla="*/ 0 h 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07" h="29350">
                  <a:moveTo>
                    <a:pt x="14994" y="4574"/>
                  </a:moveTo>
                  <a:cubicBezTo>
                    <a:pt x="14689" y="11015"/>
                    <a:pt x="9606" y="16200"/>
                    <a:pt x="3177" y="16644"/>
                  </a:cubicBezTo>
                  <a:cubicBezTo>
                    <a:pt x="2096" y="16568"/>
                    <a:pt x="1029" y="16352"/>
                    <a:pt x="0" y="16009"/>
                  </a:cubicBezTo>
                  <a:lnTo>
                    <a:pt x="0" y="16644"/>
                  </a:lnTo>
                  <a:lnTo>
                    <a:pt x="16392" y="29350"/>
                  </a:lnTo>
                  <a:cubicBezTo>
                    <a:pt x="20598" y="27292"/>
                    <a:pt x="23330" y="23099"/>
                    <a:pt x="23507" y="18423"/>
                  </a:cubicBezTo>
                  <a:lnTo>
                    <a:pt x="23507" y="10927"/>
                  </a:lnTo>
                  <a:cubicBezTo>
                    <a:pt x="23469" y="9211"/>
                    <a:pt x="23076" y="7534"/>
                    <a:pt x="22364" y="5971"/>
                  </a:cubicBezTo>
                  <a:lnTo>
                    <a:pt x="22364" y="5971"/>
                  </a:lnTo>
                  <a:cubicBezTo>
                    <a:pt x="22034" y="5311"/>
                    <a:pt x="21652" y="4675"/>
                    <a:pt x="21220" y="4066"/>
                  </a:cubicBezTo>
                  <a:cubicBezTo>
                    <a:pt x="20738" y="3418"/>
                    <a:pt x="20179" y="2820"/>
                    <a:pt x="19568" y="2287"/>
                  </a:cubicBezTo>
                  <a:cubicBezTo>
                    <a:pt x="18324" y="1283"/>
                    <a:pt x="16900" y="508"/>
                    <a:pt x="15376" y="0"/>
                  </a:cubicBezTo>
                  <a:close/>
                </a:path>
              </a:pathLst>
            </a:custGeom>
            <a:solidFill>
              <a:srgbClr val="000000"/>
            </a:solidFill>
            <a:ln w="12704"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40EDA7A-A28C-4DE9-B2FF-4EBEB9384678}"/>
                </a:ext>
              </a:extLst>
            </p:cNvPr>
            <p:cNvSpPr/>
            <p:nvPr/>
          </p:nvSpPr>
          <p:spPr>
            <a:xfrm>
              <a:off x="8888964" y="5483310"/>
              <a:ext cx="45872" cy="4320"/>
            </a:xfrm>
            <a:custGeom>
              <a:avLst/>
              <a:gdLst>
                <a:gd name="connsiteX0" fmla="*/ 45872 w 45872"/>
                <a:gd name="connsiteY0" fmla="*/ 0 h 4320"/>
                <a:gd name="connsiteX1" fmla="*/ 2160 w 45872"/>
                <a:gd name="connsiteY1" fmla="*/ 0 h 4320"/>
                <a:gd name="connsiteX2" fmla="*/ 0 w 45872"/>
                <a:gd name="connsiteY2" fmla="*/ 2160 h 4320"/>
                <a:gd name="connsiteX3" fmla="*/ 2160 w 45872"/>
                <a:gd name="connsiteY3" fmla="*/ 4320 h 4320"/>
                <a:gd name="connsiteX4" fmla="*/ 45872 w 45872"/>
                <a:gd name="connsiteY4" fmla="*/ 4320 h 4320"/>
                <a:gd name="connsiteX5" fmla="*/ 45872 w 45872"/>
                <a:gd name="connsiteY5" fmla="*/ 0 h 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2" h="4320">
                  <a:moveTo>
                    <a:pt x="45872" y="0"/>
                  </a:moveTo>
                  <a:lnTo>
                    <a:pt x="2160" y="0"/>
                  </a:lnTo>
                  <a:cubicBezTo>
                    <a:pt x="966" y="0"/>
                    <a:pt x="0" y="966"/>
                    <a:pt x="0" y="2160"/>
                  </a:cubicBezTo>
                  <a:cubicBezTo>
                    <a:pt x="0" y="3354"/>
                    <a:pt x="966" y="4320"/>
                    <a:pt x="2160" y="4320"/>
                  </a:cubicBezTo>
                  <a:lnTo>
                    <a:pt x="45872" y="4320"/>
                  </a:lnTo>
                  <a:cubicBezTo>
                    <a:pt x="45364" y="2922"/>
                    <a:pt x="45364" y="1398"/>
                    <a:pt x="45872" y="0"/>
                  </a:cubicBezTo>
                  <a:close/>
                </a:path>
              </a:pathLst>
            </a:custGeom>
            <a:solidFill>
              <a:srgbClr val="000000"/>
            </a:solidFill>
            <a:ln w="12704"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E9FE8E53-9879-4F7A-A4C4-6AC43396134C}"/>
                </a:ext>
              </a:extLst>
            </p:cNvPr>
            <p:cNvSpPr/>
            <p:nvPr/>
          </p:nvSpPr>
          <p:spPr>
            <a:xfrm>
              <a:off x="7064250" y="4919052"/>
              <a:ext cx="1512123" cy="24013"/>
            </a:xfrm>
            <a:custGeom>
              <a:avLst/>
              <a:gdLst>
                <a:gd name="connsiteX0" fmla="*/ 3812 w 1512123"/>
                <a:gd name="connsiteY0" fmla="*/ 1397 h 24013"/>
                <a:gd name="connsiteX1" fmla="*/ 5718 w 1512123"/>
                <a:gd name="connsiteY1" fmla="*/ 2287 h 24013"/>
                <a:gd name="connsiteX2" fmla="*/ 7624 w 1512123"/>
                <a:gd name="connsiteY2" fmla="*/ 3684 h 24013"/>
                <a:gd name="connsiteX3" fmla="*/ 9149 w 1512123"/>
                <a:gd name="connsiteY3" fmla="*/ 5463 h 24013"/>
                <a:gd name="connsiteX4" fmla="*/ 10165 w 1512123"/>
                <a:gd name="connsiteY4" fmla="*/ 6734 h 24013"/>
                <a:gd name="connsiteX5" fmla="*/ 10928 w 1512123"/>
                <a:gd name="connsiteY5" fmla="*/ 9021 h 24013"/>
                <a:gd name="connsiteX6" fmla="*/ 10928 w 1512123"/>
                <a:gd name="connsiteY6" fmla="*/ 11435 h 24013"/>
                <a:gd name="connsiteX7" fmla="*/ 10928 w 1512123"/>
                <a:gd name="connsiteY7" fmla="*/ 12070 h 24013"/>
                <a:gd name="connsiteX8" fmla="*/ 10928 w 1512123"/>
                <a:gd name="connsiteY8" fmla="*/ 13595 h 24013"/>
                <a:gd name="connsiteX9" fmla="*/ 10928 w 1512123"/>
                <a:gd name="connsiteY9" fmla="*/ 16009 h 24013"/>
                <a:gd name="connsiteX10" fmla="*/ 10038 w 1512123"/>
                <a:gd name="connsiteY10" fmla="*/ 18042 h 24013"/>
                <a:gd name="connsiteX11" fmla="*/ 8768 w 1512123"/>
                <a:gd name="connsiteY11" fmla="*/ 19948 h 24013"/>
                <a:gd name="connsiteX12" fmla="*/ 6861 w 1512123"/>
                <a:gd name="connsiteY12" fmla="*/ 21472 h 24013"/>
                <a:gd name="connsiteX13" fmla="*/ 5718 w 1512123"/>
                <a:gd name="connsiteY13" fmla="*/ 22489 h 24013"/>
                <a:gd name="connsiteX14" fmla="*/ 3050 w 1512123"/>
                <a:gd name="connsiteY14" fmla="*/ 24014 h 24013"/>
                <a:gd name="connsiteX15" fmla="*/ 1498908 w 1512123"/>
                <a:gd name="connsiteY15" fmla="*/ 24014 h 24013"/>
                <a:gd name="connsiteX16" fmla="*/ 1500306 w 1512123"/>
                <a:gd name="connsiteY16" fmla="*/ 22489 h 24013"/>
                <a:gd name="connsiteX17" fmla="*/ 1500306 w 1512123"/>
                <a:gd name="connsiteY17" fmla="*/ 12070 h 24013"/>
                <a:gd name="connsiteX18" fmla="*/ 1512124 w 1512123"/>
                <a:gd name="connsiteY18" fmla="*/ 0 h 24013"/>
                <a:gd name="connsiteX19" fmla="*/ 0 w 1512123"/>
                <a:gd name="connsiteY19" fmla="*/ 0 h 24013"/>
                <a:gd name="connsiteX20" fmla="*/ 1525 w 1512123"/>
                <a:gd name="connsiteY20" fmla="*/ 0 h 24013"/>
                <a:gd name="connsiteX21" fmla="*/ 3812 w 1512123"/>
                <a:gd name="connsiteY21" fmla="*/ 1397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2123" h="24013">
                  <a:moveTo>
                    <a:pt x="3812" y="1397"/>
                  </a:moveTo>
                  <a:lnTo>
                    <a:pt x="5718" y="2287"/>
                  </a:lnTo>
                  <a:lnTo>
                    <a:pt x="7624" y="3684"/>
                  </a:lnTo>
                  <a:lnTo>
                    <a:pt x="9149" y="5463"/>
                  </a:lnTo>
                  <a:cubicBezTo>
                    <a:pt x="9149" y="5463"/>
                    <a:pt x="9911" y="6226"/>
                    <a:pt x="10165" y="6734"/>
                  </a:cubicBezTo>
                  <a:cubicBezTo>
                    <a:pt x="10470" y="7471"/>
                    <a:pt x="10737" y="8246"/>
                    <a:pt x="10928" y="9021"/>
                  </a:cubicBezTo>
                  <a:cubicBezTo>
                    <a:pt x="10928" y="9910"/>
                    <a:pt x="10928" y="10673"/>
                    <a:pt x="10928" y="11435"/>
                  </a:cubicBezTo>
                  <a:cubicBezTo>
                    <a:pt x="10928" y="12197"/>
                    <a:pt x="10928" y="11435"/>
                    <a:pt x="10928" y="12070"/>
                  </a:cubicBezTo>
                  <a:cubicBezTo>
                    <a:pt x="10991" y="12578"/>
                    <a:pt x="10991" y="13087"/>
                    <a:pt x="10928" y="13595"/>
                  </a:cubicBezTo>
                  <a:cubicBezTo>
                    <a:pt x="11042" y="14395"/>
                    <a:pt x="11042" y="15209"/>
                    <a:pt x="10928" y="16009"/>
                  </a:cubicBezTo>
                  <a:cubicBezTo>
                    <a:pt x="10712" y="16720"/>
                    <a:pt x="10407" y="17394"/>
                    <a:pt x="10038" y="18042"/>
                  </a:cubicBezTo>
                  <a:lnTo>
                    <a:pt x="8768" y="19948"/>
                  </a:lnTo>
                  <a:cubicBezTo>
                    <a:pt x="8221" y="20558"/>
                    <a:pt x="7573" y="21066"/>
                    <a:pt x="6861" y="21472"/>
                  </a:cubicBezTo>
                  <a:cubicBezTo>
                    <a:pt x="6544" y="21879"/>
                    <a:pt x="6163" y="22222"/>
                    <a:pt x="5718" y="22489"/>
                  </a:cubicBezTo>
                  <a:lnTo>
                    <a:pt x="3050" y="24014"/>
                  </a:lnTo>
                  <a:lnTo>
                    <a:pt x="1498908" y="24014"/>
                  </a:lnTo>
                  <a:lnTo>
                    <a:pt x="1500306" y="22489"/>
                  </a:lnTo>
                  <a:lnTo>
                    <a:pt x="1500306" y="12070"/>
                  </a:lnTo>
                  <a:cubicBezTo>
                    <a:pt x="1500611" y="5629"/>
                    <a:pt x="1505694" y="444"/>
                    <a:pt x="1512124" y="0"/>
                  </a:cubicBezTo>
                  <a:lnTo>
                    <a:pt x="0" y="0"/>
                  </a:lnTo>
                  <a:lnTo>
                    <a:pt x="1525" y="0"/>
                  </a:lnTo>
                  <a:cubicBezTo>
                    <a:pt x="2389" y="279"/>
                    <a:pt x="3164" y="762"/>
                    <a:pt x="3812" y="1397"/>
                  </a:cubicBezTo>
                  <a:close/>
                </a:path>
              </a:pathLst>
            </a:custGeom>
            <a:solidFill>
              <a:srgbClr val="000000"/>
            </a:solidFill>
            <a:ln w="12704"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4567E12E-DE8C-439D-901C-D83DE47C8D78}"/>
                </a:ext>
              </a:extLst>
            </p:cNvPr>
            <p:cNvSpPr/>
            <p:nvPr/>
          </p:nvSpPr>
          <p:spPr>
            <a:xfrm>
              <a:off x="11617522" y="6109445"/>
              <a:ext cx="576512" cy="4320"/>
            </a:xfrm>
            <a:custGeom>
              <a:avLst/>
              <a:gdLst>
                <a:gd name="connsiteX0" fmla="*/ 2287 w 576512"/>
                <a:gd name="connsiteY0" fmla="*/ 4320 h 4320"/>
                <a:gd name="connsiteX1" fmla="*/ 576513 w 576512"/>
                <a:gd name="connsiteY1" fmla="*/ 4320 h 4320"/>
                <a:gd name="connsiteX2" fmla="*/ 576513 w 576512"/>
                <a:gd name="connsiteY2" fmla="*/ 0 h 4320"/>
                <a:gd name="connsiteX3" fmla="*/ 0 w 576512"/>
                <a:gd name="connsiteY3" fmla="*/ 0 h 4320"/>
                <a:gd name="connsiteX4" fmla="*/ 2287 w 576512"/>
                <a:gd name="connsiteY4" fmla="*/ 4320 h 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512" h="4320">
                  <a:moveTo>
                    <a:pt x="2287" y="4320"/>
                  </a:moveTo>
                  <a:lnTo>
                    <a:pt x="576513" y="4320"/>
                  </a:lnTo>
                  <a:lnTo>
                    <a:pt x="576513" y="0"/>
                  </a:lnTo>
                  <a:lnTo>
                    <a:pt x="0" y="0"/>
                  </a:lnTo>
                  <a:lnTo>
                    <a:pt x="2287" y="4320"/>
                  </a:lnTo>
                  <a:close/>
                </a:path>
              </a:pathLst>
            </a:custGeom>
            <a:solidFill>
              <a:srgbClr val="000000"/>
            </a:solidFill>
            <a:ln w="12704"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CEDDB6B-515A-4A04-AA13-115667B349FF}"/>
                </a:ext>
              </a:extLst>
            </p:cNvPr>
            <p:cNvSpPr/>
            <p:nvPr/>
          </p:nvSpPr>
          <p:spPr>
            <a:xfrm>
              <a:off x="8563159" y="5525747"/>
              <a:ext cx="1397" cy="102788"/>
            </a:xfrm>
            <a:custGeom>
              <a:avLst/>
              <a:gdLst>
                <a:gd name="connsiteX0" fmla="*/ 0 w 1397"/>
                <a:gd name="connsiteY0" fmla="*/ 102789 h 102788"/>
                <a:gd name="connsiteX1" fmla="*/ 1398 w 1397"/>
                <a:gd name="connsiteY1" fmla="*/ 100375 h 102788"/>
                <a:gd name="connsiteX2" fmla="*/ 1398 w 1397"/>
                <a:gd name="connsiteY2" fmla="*/ 29731 h 102788"/>
                <a:gd name="connsiteX3" fmla="*/ 1398 w 1397"/>
                <a:gd name="connsiteY3" fmla="*/ 0 h 102788"/>
                <a:gd name="connsiteX4" fmla="*/ 0 w 1397"/>
                <a:gd name="connsiteY4" fmla="*/ 2160 h 102788"/>
                <a:gd name="connsiteX5" fmla="*/ 0 w 1397"/>
                <a:gd name="connsiteY5" fmla="*/ 102789 h 10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 h="102788">
                  <a:moveTo>
                    <a:pt x="0" y="102789"/>
                  </a:moveTo>
                  <a:lnTo>
                    <a:pt x="1398" y="100375"/>
                  </a:lnTo>
                  <a:lnTo>
                    <a:pt x="1398" y="29731"/>
                  </a:lnTo>
                  <a:lnTo>
                    <a:pt x="1398" y="0"/>
                  </a:lnTo>
                  <a:lnTo>
                    <a:pt x="0" y="2160"/>
                  </a:lnTo>
                  <a:lnTo>
                    <a:pt x="0" y="102789"/>
                  </a:lnTo>
                  <a:close/>
                </a:path>
              </a:pathLst>
            </a:custGeom>
            <a:solidFill>
              <a:srgbClr val="000000"/>
            </a:solidFill>
            <a:ln w="12704"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35E21A2E-2C42-45F6-A320-25523954B150}"/>
                </a:ext>
              </a:extLst>
            </p:cNvPr>
            <p:cNvSpPr/>
            <p:nvPr/>
          </p:nvSpPr>
          <p:spPr>
            <a:xfrm>
              <a:off x="9733721" y="1854938"/>
              <a:ext cx="66964" cy="23902"/>
            </a:xfrm>
            <a:custGeom>
              <a:avLst/>
              <a:gdLst>
                <a:gd name="connsiteX0" fmla="*/ 11690 w 66964"/>
                <a:gd name="connsiteY0" fmla="*/ 11197 h 23902"/>
                <a:gd name="connsiteX1" fmla="*/ 11690 w 66964"/>
                <a:gd name="connsiteY1" fmla="*/ 23903 h 23902"/>
                <a:gd name="connsiteX2" fmla="*/ 56037 w 66964"/>
                <a:gd name="connsiteY2" fmla="*/ 23903 h 23902"/>
                <a:gd name="connsiteX3" fmla="*/ 54258 w 66964"/>
                <a:gd name="connsiteY3" fmla="*/ 14246 h 23902"/>
                <a:gd name="connsiteX4" fmla="*/ 63535 w 66964"/>
                <a:gd name="connsiteY4" fmla="*/ 143 h 23902"/>
                <a:gd name="connsiteX5" fmla="*/ 66965 w 66964"/>
                <a:gd name="connsiteY5" fmla="*/ 143 h 23902"/>
                <a:gd name="connsiteX6" fmla="*/ 65695 w 66964"/>
                <a:gd name="connsiteY6" fmla="*/ 143 h 23902"/>
                <a:gd name="connsiteX7" fmla="*/ 0 w 66964"/>
                <a:gd name="connsiteY7" fmla="*/ 143 h 23902"/>
                <a:gd name="connsiteX8" fmla="*/ 11690 w 66964"/>
                <a:gd name="connsiteY8" fmla="*/ 11197 h 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64" h="23902">
                  <a:moveTo>
                    <a:pt x="11690" y="11197"/>
                  </a:moveTo>
                  <a:lnTo>
                    <a:pt x="11690" y="23903"/>
                  </a:lnTo>
                  <a:lnTo>
                    <a:pt x="56037" y="23903"/>
                  </a:lnTo>
                  <a:lnTo>
                    <a:pt x="54258" y="14246"/>
                  </a:lnTo>
                  <a:cubicBezTo>
                    <a:pt x="52924" y="7792"/>
                    <a:pt x="57079" y="1477"/>
                    <a:pt x="63535" y="143"/>
                  </a:cubicBezTo>
                  <a:cubicBezTo>
                    <a:pt x="64665" y="-48"/>
                    <a:pt x="65834" y="-48"/>
                    <a:pt x="66965" y="143"/>
                  </a:cubicBezTo>
                  <a:lnTo>
                    <a:pt x="65695" y="143"/>
                  </a:lnTo>
                  <a:lnTo>
                    <a:pt x="0" y="143"/>
                  </a:lnTo>
                  <a:cubicBezTo>
                    <a:pt x="6188" y="194"/>
                    <a:pt x="11296" y="5022"/>
                    <a:pt x="11690" y="11197"/>
                  </a:cubicBezTo>
                  <a:close/>
                </a:path>
              </a:pathLst>
            </a:custGeom>
            <a:solidFill>
              <a:srgbClr val="000000"/>
            </a:solidFill>
            <a:ln w="1270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6EB30D4F-92E7-4C6E-BF01-7E16E1E0F1E3}"/>
                </a:ext>
              </a:extLst>
            </p:cNvPr>
            <p:cNvSpPr/>
            <p:nvPr/>
          </p:nvSpPr>
          <p:spPr>
            <a:xfrm>
              <a:off x="5620617" y="4707375"/>
              <a:ext cx="349059" cy="4319"/>
            </a:xfrm>
            <a:custGeom>
              <a:avLst/>
              <a:gdLst>
                <a:gd name="connsiteX0" fmla="*/ 349059 w 349059"/>
                <a:gd name="connsiteY0" fmla="*/ 2160 h 4319"/>
                <a:gd name="connsiteX1" fmla="*/ 349059 w 349059"/>
                <a:gd name="connsiteY1" fmla="*/ 0 h 4319"/>
                <a:gd name="connsiteX2" fmla="*/ 12707 w 349059"/>
                <a:gd name="connsiteY2" fmla="*/ 0 h 4319"/>
                <a:gd name="connsiteX3" fmla="*/ 0 w 349059"/>
                <a:gd name="connsiteY3" fmla="*/ 4320 h 4319"/>
                <a:gd name="connsiteX4" fmla="*/ 349059 w 349059"/>
                <a:gd name="connsiteY4" fmla="*/ 4320 h 4319"/>
                <a:gd name="connsiteX5" fmla="*/ 349059 w 349059"/>
                <a:gd name="connsiteY5"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59" h="4319">
                  <a:moveTo>
                    <a:pt x="349059" y="2160"/>
                  </a:moveTo>
                  <a:lnTo>
                    <a:pt x="349059" y="0"/>
                  </a:lnTo>
                  <a:lnTo>
                    <a:pt x="12707" y="0"/>
                  </a:lnTo>
                  <a:lnTo>
                    <a:pt x="0" y="4320"/>
                  </a:lnTo>
                  <a:lnTo>
                    <a:pt x="349059" y="4320"/>
                  </a:lnTo>
                  <a:lnTo>
                    <a:pt x="349059" y="2160"/>
                  </a:lnTo>
                  <a:close/>
                </a:path>
              </a:pathLst>
            </a:custGeom>
            <a:solidFill>
              <a:srgbClr val="000000"/>
            </a:solidFill>
            <a:ln w="12704"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8510C2A-8A30-477E-931E-6D9E115609F2}"/>
                </a:ext>
              </a:extLst>
            </p:cNvPr>
            <p:cNvSpPr/>
            <p:nvPr/>
          </p:nvSpPr>
          <p:spPr>
            <a:xfrm>
              <a:off x="8898749" y="460126"/>
              <a:ext cx="23507" cy="302013"/>
            </a:xfrm>
            <a:custGeom>
              <a:avLst/>
              <a:gdLst>
                <a:gd name="connsiteX0" fmla="*/ 23508 w 23507"/>
                <a:gd name="connsiteY0" fmla="*/ 302014 h 302013"/>
                <a:gd name="connsiteX1" fmla="*/ 23508 w 23507"/>
                <a:gd name="connsiteY1" fmla="*/ 11943 h 302013"/>
                <a:gd name="connsiteX2" fmla="*/ 11817 w 23507"/>
                <a:gd name="connsiteY2" fmla="*/ 11943 h 302013"/>
                <a:gd name="connsiteX3" fmla="*/ 0 w 23507"/>
                <a:gd name="connsiteY3" fmla="*/ 0 h 302013"/>
                <a:gd name="connsiteX4" fmla="*/ 0 w 23507"/>
                <a:gd name="connsiteY4" fmla="*/ 302014 h 302013"/>
                <a:gd name="connsiteX5" fmla="*/ 23508 w 23507"/>
                <a:gd name="connsiteY5" fmla="*/ 302014 h 30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07" h="302013">
                  <a:moveTo>
                    <a:pt x="23508" y="302014"/>
                  </a:moveTo>
                  <a:lnTo>
                    <a:pt x="23508" y="11943"/>
                  </a:lnTo>
                  <a:lnTo>
                    <a:pt x="11817" y="11943"/>
                  </a:lnTo>
                  <a:cubicBezTo>
                    <a:pt x="5273" y="11874"/>
                    <a:pt x="0" y="6547"/>
                    <a:pt x="0" y="0"/>
                  </a:cubicBezTo>
                  <a:lnTo>
                    <a:pt x="0" y="302014"/>
                  </a:lnTo>
                  <a:lnTo>
                    <a:pt x="23508" y="302014"/>
                  </a:lnTo>
                  <a:close/>
                </a:path>
              </a:pathLst>
            </a:custGeom>
            <a:solidFill>
              <a:srgbClr val="000000"/>
            </a:solidFill>
            <a:ln w="12704"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EC08F42-4C66-4646-9068-D818CBA73BDD}"/>
                </a:ext>
              </a:extLst>
            </p:cNvPr>
            <p:cNvSpPr/>
            <p:nvPr/>
          </p:nvSpPr>
          <p:spPr>
            <a:xfrm>
              <a:off x="6830570" y="3290948"/>
              <a:ext cx="234569" cy="4319"/>
            </a:xfrm>
            <a:custGeom>
              <a:avLst/>
              <a:gdLst>
                <a:gd name="connsiteX0" fmla="*/ 234062 w 234569"/>
                <a:gd name="connsiteY0" fmla="*/ 2160 h 4319"/>
                <a:gd name="connsiteX1" fmla="*/ 234062 w 234569"/>
                <a:gd name="connsiteY1" fmla="*/ 0 h 4319"/>
                <a:gd name="connsiteX2" fmla="*/ 0 w 234569"/>
                <a:gd name="connsiteY2" fmla="*/ 0 h 4319"/>
                <a:gd name="connsiteX3" fmla="*/ 0 w 234569"/>
                <a:gd name="connsiteY3" fmla="*/ 2160 h 4319"/>
                <a:gd name="connsiteX4" fmla="*/ 0 w 234569"/>
                <a:gd name="connsiteY4" fmla="*/ 4320 h 4319"/>
                <a:gd name="connsiteX5" fmla="*/ 234570 w 234569"/>
                <a:gd name="connsiteY5" fmla="*/ 432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569" h="4319">
                  <a:moveTo>
                    <a:pt x="234062" y="2160"/>
                  </a:moveTo>
                  <a:lnTo>
                    <a:pt x="234062" y="0"/>
                  </a:lnTo>
                  <a:lnTo>
                    <a:pt x="0" y="0"/>
                  </a:lnTo>
                  <a:lnTo>
                    <a:pt x="0" y="2160"/>
                  </a:lnTo>
                  <a:cubicBezTo>
                    <a:pt x="64" y="2884"/>
                    <a:pt x="64" y="3596"/>
                    <a:pt x="0" y="4320"/>
                  </a:cubicBezTo>
                  <a:lnTo>
                    <a:pt x="234570" y="4320"/>
                  </a:lnTo>
                  <a:close/>
                </a:path>
              </a:pathLst>
            </a:custGeom>
            <a:solidFill>
              <a:srgbClr val="000000"/>
            </a:solidFill>
            <a:ln w="12704"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BDFE4C6C-B773-4304-8A0F-B2A08E458AF2}"/>
                </a:ext>
              </a:extLst>
            </p:cNvPr>
            <p:cNvSpPr/>
            <p:nvPr/>
          </p:nvSpPr>
          <p:spPr>
            <a:xfrm>
              <a:off x="7698453" y="3292472"/>
              <a:ext cx="30369" cy="5336"/>
            </a:xfrm>
            <a:custGeom>
              <a:avLst/>
              <a:gdLst>
                <a:gd name="connsiteX0" fmla="*/ 30370 w 30369"/>
                <a:gd name="connsiteY0" fmla="*/ 4193 h 5336"/>
                <a:gd name="connsiteX1" fmla="*/ 30370 w 30369"/>
                <a:gd name="connsiteY1" fmla="*/ 1652 h 5336"/>
                <a:gd name="connsiteX2" fmla="*/ 30370 w 30369"/>
                <a:gd name="connsiteY2" fmla="*/ 0 h 5336"/>
                <a:gd name="connsiteX3" fmla="*/ 2033 w 30369"/>
                <a:gd name="connsiteY3" fmla="*/ 889 h 5336"/>
                <a:gd name="connsiteX4" fmla="*/ 2033 w 30369"/>
                <a:gd name="connsiteY4" fmla="*/ 3176 h 5336"/>
                <a:gd name="connsiteX5" fmla="*/ 0 w 30369"/>
                <a:gd name="connsiteY5" fmla="*/ 5336 h 5336"/>
                <a:gd name="connsiteX6" fmla="*/ 0 w 30369"/>
                <a:gd name="connsiteY6" fmla="*/ 5336 h 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9" h="5336">
                  <a:moveTo>
                    <a:pt x="30370" y="4193"/>
                  </a:moveTo>
                  <a:cubicBezTo>
                    <a:pt x="30243" y="3354"/>
                    <a:pt x="30243" y="2490"/>
                    <a:pt x="30370" y="1652"/>
                  </a:cubicBezTo>
                  <a:lnTo>
                    <a:pt x="30370" y="0"/>
                  </a:lnTo>
                  <a:lnTo>
                    <a:pt x="2033" y="889"/>
                  </a:lnTo>
                  <a:lnTo>
                    <a:pt x="2033" y="3176"/>
                  </a:lnTo>
                  <a:cubicBezTo>
                    <a:pt x="2033" y="4320"/>
                    <a:pt x="1144" y="5273"/>
                    <a:pt x="0" y="5336"/>
                  </a:cubicBezTo>
                  <a:lnTo>
                    <a:pt x="0" y="5336"/>
                  </a:lnTo>
                  <a:close/>
                </a:path>
              </a:pathLst>
            </a:custGeom>
            <a:solidFill>
              <a:srgbClr val="000000"/>
            </a:solidFill>
            <a:ln w="12704"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4FB40C3F-526E-406C-A46D-F6AAD774C69F}"/>
                </a:ext>
              </a:extLst>
            </p:cNvPr>
            <p:cNvSpPr/>
            <p:nvPr/>
          </p:nvSpPr>
          <p:spPr>
            <a:xfrm>
              <a:off x="7087758" y="3294124"/>
              <a:ext cx="609932" cy="3684"/>
            </a:xfrm>
            <a:custGeom>
              <a:avLst/>
              <a:gdLst>
                <a:gd name="connsiteX0" fmla="*/ 0 w 609932"/>
                <a:gd name="connsiteY0" fmla="*/ 3685 h 3684"/>
                <a:gd name="connsiteX1" fmla="*/ 609932 w 609932"/>
                <a:gd name="connsiteY1" fmla="*/ 3685 h 3684"/>
                <a:gd name="connsiteX2" fmla="*/ 607899 w 609932"/>
                <a:gd name="connsiteY2" fmla="*/ 1525 h 3684"/>
                <a:gd name="connsiteX3" fmla="*/ 607899 w 609932"/>
                <a:gd name="connsiteY3" fmla="*/ 0 h 3684"/>
                <a:gd name="connsiteX4" fmla="*/ 381 w 609932"/>
                <a:gd name="connsiteY4" fmla="*/ 0 h 3684"/>
                <a:gd name="connsiteX5" fmla="*/ 381 w 609932"/>
                <a:gd name="connsiteY5" fmla="*/ 2160 h 3684"/>
                <a:gd name="connsiteX6" fmla="*/ 0 w 609932"/>
                <a:gd name="connsiteY6" fmla="*/ 3685 h 3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932" h="3684">
                  <a:moveTo>
                    <a:pt x="0" y="3685"/>
                  </a:moveTo>
                  <a:lnTo>
                    <a:pt x="609932" y="3685"/>
                  </a:lnTo>
                  <a:cubicBezTo>
                    <a:pt x="608789" y="3621"/>
                    <a:pt x="607899" y="2668"/>
                    <a:pt x="607899" y="1525"/>
                  </a:cubicBezTo>
                  <a:lnTo>
                    <a:pt x="607899" y="0"/>
                  </a:lnTo>
                  <a:lnTo>
                    <a:pt x="381" y="0"/>
                  </a:lnTo>
                  <a:lnTo>
                    <a:pt x="381" y="2160"/>
                  </a:lnTo>
                  <a:cubicBezTo>
                    <a:pt x="280" y="2681"/>
                    <a:pt x="153" y="3189"/>
                    <a:pt x="0" y="3685"/>
                  </a:cubicBezTo>
                  <a:close/>
                </a:path>
              </a:pathLst>
            </a:custGeom>
            <a:solidFill>
              <a:srgbClr val="000000"/>
            </a:solidFill>
            <a:ln w="12704"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8F4FDD5B-7361-4A6A-BDC5-07F16C852656}"/>
                </a:ext>
              </a:extLst>
            </p:cNvPr>
            <p:cNvSpPr/>
            <p:nvPr/>
          </p:nvSpPr>
          <p:spPr>
            <a:xfrm>
              <a:off x="8898723" y="447912"/>
              <a:ext cx="442353" cy="24157"/>
            </a:xfrm>
            <a:custGeom>
              <a:avLst/>
              <a:gdLst>
                <a:gd name="connsiteX0" fmla="*/ 11843 w 442353"/>
                <a:gd name="connsiteY0" fmla="*/ 24157 h 24157"/>
                <a:gd name="connsiteX1" fmla="*/ 432569 w 442353"/>
                <a:gd name="connsiteY1" fmla="*/ 24157 h 24157"/>
                <a:gd name="connsiteX2" fmla="*/ 430155 w 442353"/>
                <a:gd name="connsiteY2" fmla="*/ 15263 h 24157"/>
                <a:gd name="connsiteX3" fmla="*/ 438542 w 442353"/>
                <a:gd name="connsiteY3" fmla="*/ 144 h 24157"/>
                <a:gd name="connsiteX4" fmla="*/ 442354 w 442353"/>
                <a:gd name="connsiteY4" fmla="*/ 144 h 24157"/>
                <a:gd name="connsiteX5" fmla="*/ 11843 w 442353"/>
                <a:gd name="connsiteY5" fmla="*/ 144 h 24157"/>
                <a:gd name="connsiteX6" fmla="*/ 0 w 442353"/>
                <a:gd name="connsiteY6" fmla="*/ 12189 h 24157"/>
                <a:gd name="connsiteX7" fmla="*/ 26 w 442353"/>
                <a:gd name="connsiteY7" fmla="*/ 12849 h 24157"/>
                <a:gd name="connsiteX8" fmla="*/ 11843 w 442353"/>
                <a:gd name="connsiteY8" fmla="*/ 24157 h 2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353" h="24157">
                  <a:moveTo>
                    <a:pt x="11843" y="24157"/>
                  </a:moveTo>
                  <a:lnTo>
                    <a:pt x="432569" y="24157"/>
                  </a:lnTo>
                  <a:lnTo>
                    <a:pt x="430155" y="15263"/>
                  </a:lnTo>
                  <a:cubicBezTo>
                    <a:pt x="428567" y="8806"/>
                    <a:pt x="432214" y="2212"/>
                    <a:pt x="438542" y="144"/>
                  </a:cubicBezTo>
                  <a:cubicBezTo>
                    <a:pt x="439800" y="-48"/>
                    <a:pt x="441096" y="-48"/>
                    <a:pt x="442354" y="144"/>
                  </a:cubicBezTo>
                  <a:lnTo>
                    <a:pt x="11843" y="144"/>
                  </a:lnTo>
                  <a:cubicBezTo>
                    <a:pt x="5248" y="200"/>
                    <a:pt x="-50" y="5593"/>
                    <a:pt x="0" y="12189"/>
                  </a:cubicBezTo>
                  <a:cubicBezTo>
                    <a:pt x="0" y="12410"/>
                    <a:pt x="13" y="12630"/>
                    <a:pt x="26" y="12849"/>
                  </a:cubicBezTo>
                  <a:cubicBezTo>
                    <a:pt x="356" y="19147"/>
                    <a:pt x="5541" y="24099"/>
                    <a:pt x="11843" y="24157"/>
                  </a:cubicBezTo>
                  <a:close/>
                </a:path>
              </a:pathLst>
            </a:custGeom>
            <a:solidFill>
              <a:srgbClr val="000000"/>
            </a:solidFill>
            <a:ln w="12704"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1F721645-BB4C-4A95-8175-78CC63CADB1D}"/>
                </a:ext>
              </a:extLst>
            </p:cNvPr>
            <p:cNvSpPr/>
            <p:nvPr/>
          </p:nvSpPr>
          <p:spPr>
            <a:xfrm>
              <a:off x="9328636" y="448547"/>
              <a:ext cx="35360" cy="56302"/>
            </a:xfrm>
            <a:custGeom>
              <a:avLst/>
              <a:gdLst>
                <a:gd name="connsiteX0" fmla="*/ 242 w 35360"/>
                <a:gd name="connsiteY0" fmla="*/ 14628 h 56302"/>
                <a:gd name="connsiteX1" fmla="*/ 2656 w 35360"/>
                <a:gd name="connsiteY1" fmla="*/ 23522 h 56302"/>
                <a:gd name="connsiteX2" fmla="*/ 9518 w 35360"/>
                <a:gd name="connsiteY2" fmla="*/ 50204 h 56302"/>
                <a:gd name="connsiteX3" fmla="*/ 9518 w 35360"/>
                <a:gd name="connsiteY3" fmla="*/ 12214 h 56302"/>
                <a:gd name="connsiteX4" fmla="*/ 11424 w 35360"/>
                <a:gd name="connsiteY4" fmla="*/ 10058 h 56302"/>
                <a:gd name="connsiteX5" fmla="*/ 11551 w 35360"/>
                <a:gd name="connsiteY5" fmla="*/ 10054 h 56302"/>
                <a:gd name="connsiteX6" fmla="*/ 13940 w 35360"/>
                <a:gd name="connsiteY6" fmla="*/ 11662 h 56302"/>
                <a:gd name="connsiteX7" fmla="*/ 13965 w 35360"/>
                <a:gd name="connsiteY7" fmla="*/ 12214 h 56302"/>
                <a:gd name="connsiteX8" fmla="*/ 13965 w 35360"/>
                <a:gd name="connsiteY8" fmla="*/ 51983 h 56302"/>
                <a:gd name="connsiteX9" fmla="*/ 24004 w 35360"/>
                <a:gd name="connsiteY9" fmla="*/ 45884 h 56302"/>
                <a:gd name="connsiteX10" fmla="*/ 35313 w 35360"/>
                <a:gd name="connsiteY10" fmla="*/ 56303 h 56302"/>
                <a:gd name="connsiteX11" fmla="*/ 35313 w 35360"/>
                <a:gd name="connsiteY11" fmla="*/ 54778 h 56302"/>
                <a:gd name="connsiteX12" fmla="*/ 22606 w 35360"/>
                <a:gd name="connsiteY12" fmla="*/ 8402 h 56302"/>
                <a:gd name="connsiteX13" fmla="*/ 22606 w 35360"/>
                <a:gd name="connsiteY13" fmla="*/ 7640 h 56302"/>
                <a:gd name="connsiteX14" fmla="*/ 21462 w 35360"/>
                <a:gd name="connsiteY14" fmla="*/ 5480 h 56302"/>
                <a:gd name="connsiteX15" fmla="*/ 20319 w 35360"/>
                <a:gd name="connsiteY15" fmla="*/ 3701 h 56302"/>
                <a:gd name="connsiteX16" fmla="*/ 18667 w 35360"/>
                <a:gd name="connsiteY16" fmla="*/ 2177 h 56302"/>
                <a:gd name="connsiteX17" fmla="*/ 16761 w 35360"/>
                <a:gd name="connsiteY17" fmla="*/ 906 h 56302"/>
                <a:gd name="connsiteX18" fmla="*/ 14728 w 35360"/>
                <a:gd name="connsiteY18" fmla="*/ 144 h 56302"/>
                <a:gd name="connsiteX19" fmla="*/ 12440 w 35360"/>
                <a:gd name="connsiteY19" fmla="*/ 144 h 56302"/>
                <a:gd name="connsiteX20" fmla="*/ 8628 w 35360"/>
                <a:gd name="connsiteY20" fmla="*/ 144 h 56302"/>
                <a:gd name="connsiteX21" fmla="*/ 242 w 35360"/>
                <a:gd name="connsiteY21" fmla="*/ 14628 h 56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360" h="56302">
                  <a:moveTo>
                    <a:pt x="242" y="14628"/>
                  </a:moveTo>
                  <a:lnTo>
                    <a:pt x="2656" y="23522"/>
                  </a:lnTo>
                  <a:lnTo>
                    <a:pt x="9518" y="50204"/>
                  </a:lnTo>
                  <a:lnTo>
                    <a:pt x="9518" y="12214"/>
                  </a:lnTo>
                  <a:cubicBezTo>
                    <a:pt x="9442" y="11094"/>
                    <a:pt x="10293" y="10128"/>
                    <a:pt x="11424" y="10058"/>
                  </a:cubicBezTo>
                  <a:cubicBezTo>
                    <a:pt x="11462" y="10055"/>
                    <a:pt x="11513" y="10054"/>
                    <a:pt x="11551" y="10054"/>
                  </a:cubicBezTo>
                  <a:cubicBezTo>
                    <a:pt x="12656" y="9840"/>
                    <a:pt x="13724" y="10560"/>
                    <a:pt x="13940" y="11662"/>
                  </a:cubicBezTo>
                  <a:cubicBezTo>
                    <a:pt x="13965" y="11844"/>
                    <a:pt x="13978" y="12030"/>
                    <a:pt x="13965" y="12214"/>
                  </a:cubicBezTo>
                  <a:lnTo>
                    <a:pt x="13965" y="51983"/>
                  </a:lnTo>
                  <a:cubicBezTo>
                    <a:pt x="15948" y="48275"/>
                    <a:pt x="19798" y="45940"/>
                    <a:pt x="24004" y="45884"/>
                  </a:cubicBezTo>
                  <a:cubicBezTo>
                    <a:pt x="29849" y="46040"/>
                    <a:pt x="34678" y="50491"/>
                    <a:pt x="35313" y="56303"/>
                  </a:cubicBezTo>
                  <a:cubicBezTo>
                    <a:pt x="35376" y="55797"/>
                    <a:pt x="35376" y="55284"/>
                    <a:pt x="35313" y="54778"/>
                  </a:cubicBezTo>
                  <a:lnTo>
                    <a:pt x="22606" y="8402"/>
                  </a:lnTo>
                  <a:lnTo>
                    <a:pt x="22606" y="7640"/>
                  </a:lnTo>
                  <a:cubicBezTo>
                    <a:pt x="22352" y="6860"/>
                    <a:pt x="21971" y="6129"/>
                    <a:pt x="21462" y="5480"/>
                  </a:cubicBezTo>
                  <a:cubicBezTo>
                    <a:pt x="21208" y="4817"/>
                    <a:pt x="20814" y="4212"/>
                    <a:pt x="20319" y="3701"/>
                  </a:cubicBezTo>
                  <a:cubicBezTo>
                    <a:pt x="19836" y="3126"/>
                    <a:pt x="19277" y="2614"/>
                    <a:pt x="18667" y="2177"/>
                  </a:cubicBezTo>
                  <a:lnTo>
                    <a:pt x="16761" y="906"/>
                  </a:lnTo>
                  <a:cubicBezTo>
                    <a:pt x="16113" y="576"/>
                    <a:pt x="15426" y="321"/>
                    <a:pt x="14728" y="144"/>
                  </a:cubicBezTo>
                  <a:lnTo>
                    <a:pt x="12440" y="144"/>
                  </a:lnTo>
                  <a:cubicBezTo>
                    <a:pt x="11182" y="-48"/>
                    <a:pt x="9886" y="-48"/>
                    <a:pt x="8628" y="144"/>
                  </a:cubicBezTo>
                  <a:cubicBezTo>
                    <a:pt x="2593" y="2189"/>
                    <a:pt x="-991" y="8381"/>
                    <a:pt x="242" y="14628"/>
                  </a:cubicBezTo>
                  <a:close/>
                </a:path>
              </a:pathLst>
            </a:custGeom>
            <a:solidFill>
              <a:srgbClr val="000000"/>
            </a:solidFill>
            <a:ln w="12704"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32C3D2D2-DBBD-459F-96EB-4AE4B78DEBD7}"/>
                </a:ext>
              </a:extLst>
            </p:cNvPr>
            <p:cNvSpPr/>
            <p:nvPr/>
          </p:nvSpPr>
          <p:spPr>
            <a:xfrm>
              <a:off x="9337773" y="458597"/>
              <a:ext cx="4198" cy="1673086"/>
            </a:xfrm>
            <a:custGeom>
              <a:avLst/>
              <a:gdLst>
                <a:gd name="connsiteX0" fmla="*/ 2414 w 4198"/>
                <a:gd name="connsiteY0" fmla="*/ 1673086 h 1673086"/>
                <a:gd name="connsiteX1" fmla="*/ 2414 w 4198"/>
                <a:gd name="connsiteY1" fmla="*/ 1673086 h 1673086"/>
                <a:gd name="connsiteX2" fmla="*/ 2414 w 4198"/>
                <a:gd name="connsiteY2" fmla="*/ 47778 h 1673086"/>
                <a:gd name="connsiteX3" fmla="*/ 4194 w 4198"/>
                <a:gd name="connsiteY3" fmla="*/ 41933 h 1673086"/>
                <a:gd name="connsiteX4" fmla="*/ 4194 w 4198"/>
                <a:gd name="connsiteY4" fmla="*/ 2164 h 1673086"/>
                <a:gd name="connsiteX5" fmla="*/ 2300 w 4198"/>
                <a:gd name="connsiteY5" fmla="*/ 4 h 1673086"/>
                <a:gd name="connsiteX6" fmla="*/ 2033 w 4198"/>
                <a:gd name="connsiteY6" fmla="*/ 4 h 1673086"/>
                <a:gd name="connsiteX7" fmla="*/ 0 w 4198"/>
                <a:gd name="connsiteY7" fmla="*/ 2033 h 1673086"/>
                <a:gd name="connsiteX8" fmla="*/ 0 w 4198"/>
                <a:gd name="connsiteY8" fmla="*/ 2164 h 1673086"/>
                <a:gd name="connsiteX9" fmla="*/ 0 w 4198"/>
                <a:gd name="connsiteY9" fmla="*/ 1673086 h 167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8" h="1673086">
                  <a:moveTo>
                    <a:pt x="2414" y="1673086"/>
                  </a:moveTo>
                  <a:lnTo>
                    <a:pt x="2414" y="1673086"/>
                  </a:lnTo>
                  <a:lnTo>
                    <a:pt x="2414" y="47778"/>
                  </a:lnTo>
                  <a:cubicBezTo>
                    <a:pt x="2478" y="45706"/>
                    <a:pt x="3088" y="43689"/>
                    <a:pt x="4194" y="41933"/>
                  </a:cubicBezTo>
                  <a:lnTo>
                    <a:pt x="4194" y="2164"/>
                  </a:lnTo>
                  <a:cubicBezTo>
                    <a:pt x="4270" y="1044"/>
                    <a:pt x="3418" y="77"/>
                    <a:pt x="2300" y="4"/>
                  </a:cubicBezTo>
                  <a:cubicBezTo>
                    <a:pt x="2211" y="-1"/>
                    <a:pt x="2122" y="-1"/>
                    <a:pt x="2033" y="4"/>
                  </a:cubicBezTo>
                  <a:cubicBezTo>
                    <a:pt x="915" y="2"/>
                    <a:pt x="0" y="910"/>
                    <a:pt x="0" y="2033"/>
                  </a:cubicBezTo>
                  <a:cubicBezTo>
                    <a:pt x="0" y="2077"/>
                    <a:pt x="0" y="2121"/>
                    <a:pt x="0" y="2164"/>
                  </a:cubicBezTo>
                  <a:lnTo>
                    <a:pt x="0" y="1673086"/>
                  </a:lnTo>
                  <a:close/>
                </a:path>
              </a:pathLst>
            </a:custGeom>
            <a:solidFill>
              <a:srgbClr val="000000"/>
            </a:solidFill>
            <a:ln w="12704"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5B03046-3276-4F88-AF53-099E14FD5589}"/>
                </a:ext>
              </a:extLst>
            </p:cNvPr>
            <p:cNvSpPr/>
            <p:nvPr/>
          </p:nvSpPr>
          <p:spPr>
            <a:xfrm>
              <a:off x="9340568" y="494431"/>
              <a:ext cx="23555" cy="1637252"/>
            </a:xfrm>
            <a:custGeom>
              <a:avLst/>
              <a:gdLst>
                <a:gd name="connsiteX0" fmla="*/ 11817 w 23555"/>
                <a:gd name="connsiteY0" fmla="*/ 0 h 1637252"/>
                <a:gd name="connsiteX1" fmla="*/ 1779 w 23555"/>
                <a:gd name="connsiteY1" fmla="*/ 6099 h 1637252"/>
                <a:gd name="connsiteX2" fmla="*/ 0 w 23555"/>
                <a:gd name="connsiteY2" fmla="*/ 11944 h 1637252"/>
                <a:gd name="connsiteX3" fmla="*/ 0 w 23555"/>
                <a:gd name="connsiteY3" fmla="*/ 1637252 h 1637252"/>
                <a:gd name="connsiteX4" fmla="*/ 23508 w 23555"/>
                <a:gd name="connsiteY4" fmla="*/ 1637252 h 1637252"/>
                <a:gd name="connsiteX5" fmla="*/ 23508 w 23555"/>
                <a:gd name="connsiteY5" fmla="*/ 11944 h 1637252"/>
                <a:gd name="connsiteX6" fmla="*/ 23508 w 23555"/>
                <a:gd name="connsiteY6" fmla="*/ 10419 h 1637252"/>
                <a:gd name="connsiteX7" fmla="*/ 11817 w 23555"/>
                <a:gd name="connsiteY7" fmla="*/ 0 h 163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55" h="1637252">
                  <a:moveTo>
                    <a:pt x="11817" y="0"/>
                  </a:moveTo>
                  <a:cubicBezTo>
                    <a:pt x="7611" y="56"/>
                    <a:pt x="3761" y="2392"/>
                    <a:pt x="1779" y="6099"/>
                  </a:cubicBezTo>
                  <a:cubicBezTo>
                    <a:pt x="674" y="7855"/>
                    <a:pt x="64" y="9872"/>
                    <a:pt x="0" y="11944"/>
                  </a:cubicBezTo>
                  <a:lnTo>
                    <a:pt x="0" y="1637252"/>
                  </a:lnTo>
                  <a:lnTo>
                    <a:pt x="23508" y="1637252"/>
                  </a:lnTo>
                  <a:lnTo>
                    <a:pt x="23508" y="11944"/>
                  </a:lnTo>
                  <a:cubicBezTo>
                    <a:pt x="23571" y="11437"/>
                    <a:pt x="23571" y="10925"/>
                    <a:pt x="23508" y="10419"/>
                  </a:cubicBezTo>
                  <a:cubicBezTo>
                    <a:pt x="22860" y="4464"/>
                    <a:pt x="17802" y="-35"/>
                    <a:pt x="11817" y="0"/>
                  </a:cubicBezTo>
                  <a:close/>
                </a:path>
              </a:pathLst>
            </a:custGeom>
            <a:solidFill>
              <a:srgbClr val="000000"/>
            </a:solidFill>
            <a:ln w="12704"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E6CA88F3-8D22-408D-85C6-853B8560002F}"/>
                </a:ext>
              </a:extLst>
            </p:cNvPr>
            <p:cNvSpPr/>
            <p:nvPr/>
          </p:nvSpPr>
          <p:spPr>
            <a:xfrm>
              <a:off x="7076449" y="1542280"/>
              <a:ext cx="622130" cy="23874"/>
            </a:xfrm>
            <a:custGeom>
              <a:avLst/>
              <a:gdLst>
                <a:gd name="connsiteX0" fmla="*/ 11690 w 622130"/>
                <a:gd name="connsiteY0" fmla="*/ 11169 h 23874"/>
                <a:gd name="connsiteX1" fmla="*/ 11690 w 622130"/>
                <a:gd name="connsiteY1" fmla="*/ 23874 h 23874"/>
                <a:gd name="connsiteX2" fmla="*/ 617302 w 622130"/>
                <a:gd name="connsiteY2" fmla="*/ 23874 h 23874"/>
                <a:gd name="connsiteX3" fmla="*/ 614380 w 622130"/>
                <a:gd name="connsiteY3" fmla="*/ 21714 h 23874"/>
                <a:gd name="connsiteX4" fmla="*/ 611330 w 622130"/>
                <a:gd name="connsiteY4" fmla="*/ 5070 h 23874"/>
                <a:gd name="connsiteX5" fmla="*/ 622131 w 622130"/>
                <a:gd name="connsiteY5" fmla="*/ 115 h 23874"/>
                <a:gd name="connsiteX6" fmla="*/ 620987 w 622130"/>
                <a:gd name="connsiteY6" fmla="*/ 115 h 23874"/>
                <a:gd name="connsiteX7" fmla="*/ 0 w 622130"/>
                <a:gd name="connsiteY7" fmla="*/ 115 h 23874"/>
                <a:gd name="connsiteX8" fmla="*/ 11690 w 622130"/>
                <a:gd name="connsiteY8" fmla="*/ 11169 h 2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2130" h="23874">
                  <a:moveTo>
                    <a:pt x="11690" y="11169"/>
                  </a:moveTo>
                  <a:lnTo>
                    <a:pt x="11690" y="23874"/>
                  </a:lnTo>
                  <a:lnTo>
                    <a:pt x="617302" y="23874"/>
                  </a:lnTo>
                  <a:lnTo>
                    <a:pt x="614380" y="21714"/>
                  </a:lnTo>
                  <a:cubicBezTo>
                    <a:pt x="609284" y="17749"/>
                    <a:pt x="607963" y="10587"/>
                    <a:pt x="611330" y="5070"/>
                  </a:cubicBezTo>
                  <a:cubicBezTo>
                    <a:pt x="613643" y="1434"/>
                    <a:pt x="617874" y="-507"/>
                    <a:pt x="622131" y="115"/>
                  </a:cubicBezTo>
                  <a:lnTo>
                    <a:pt x="620987" y="115"/>
                  </a:lnTo>
                  <a:lnTo>
                    <a:pt x="0" y="115"/>
                  </a:lnTo>
                  <a:cubicBezTo>
                    <a:pt x="6188" y="168"/>
                    <a:pt x="11297" y="4991"/>
                    <a:pt x="11690" y="11169"/>
                  </a:cubicBezTo>
                  <a:close/>
                </a:path>
              </a:pathLst>
            </a:custGeom>
            <a:solidFill>
              <a:srgbClr val="000000"/>
            </a:solidFill>
            <a:ln w="12704"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7FE88302-A9BD-4802-A79D-8C272EBA2A26}"/>
                </a:ext>
              </a:extLst>
            </p:cNvPr>
            <p:cNvSpPr/>
            <p:nvPr/>
          </p:nvSpPr>
          <p:spPr>
            <a:xfrm>
              <a:off x="7685920" y="1542256"/>
              <a:ext cx="60945" cy="47149"/>
            </a:xfrm>
            <a:custGeom>
              <a:avLst/>
              <a:gdLst>
                <a:gd name="connsiteX0" fmla="*/ 1858 w 60945"/>
                <a:gd name="connsiteY0" fmla="*/ 3950 h 47149"/>
                <a:gd name="connsiteX1" fmla="*/ 4908 w 60945"/>
                <a:gd name="connsiteY1" fmla="*/ 20594 h 47149"/>
                <a:gd name="connsiteX2" fmla="*/ 7831 w 60945"/>
                <a:gd name="connsiteY2" fmla="*/ 22754 h 47149"/>
                <a:gd name="connsiteX3" fmla="*/ 9483 w 60945"/>
                <a:gd name="connsiteY3" fmla="*/ 23898 h 47149"/>
                <a:gd name="connsiteX4" fmla="*/ 9483 w 60945"/>
                <a:gd name="connsiteY4" fmla="*/ 11192 h 47149"/>
                <a:gd name="connsiteX5" fmla="*/ 11516 w 60945"/>
                <a:gd name="connsiteY5" fmla="*/ 9159 h 47149"/>
                <a:gd name="connsiteX6" fmla="*/ 13549 w 60945"/>
                <a:gd name="connsiteY6" fmla="*/ 11192 h 47149"/>
                <a:gd name="connsiteX7" fmla="*/ 13549 w 60945"/>
                <a:gd name="connsiteY7" fmla="*/ 27328 h 47149"/>
                <a:gd name="connsiteX8" fmla="*/ 41885 w 60945"/>
                <a:gd name="connsiteY8" fmla="*/ 47149 h 47149"/>
                <a:gd name="connsiteX9" fmla="*/ 41885 w 60945"/>
                <a:gd name="connsiteY9" fmla="*/ 40796 h 47149"/>
                <a:gd name="connsiteX10" fmla="*/ 53093 w 60945"/>
                <a:gd name="connsiteY10" fmla="*/ 28890 h 47149"/>
                <a:gd name="connsiteX11" fmla="*/ 60946 w 60945"/>
                <a:gd name="connsiteY11" fmla="*/ 31648 h 47149"/>
                <a:gd name="connsiteX12" fmla="*/ 60183 w 60945"/>
                <a:gd name="connsiteY12" fmla="*/ 30886 h 47149"/>
                <a:gd name="connsiteX13" fmla="*/ 18123 w 60945"/>
                <a:gd name="connsiteY13" fmla="*/ 1282 h 47149"/>
                <a:gd name="connsiteX14" fmla="*/ 17107 w 60945"/>
                <a:gd name="connsiteY14" fmla="*/ 1282 h 47149"/>
                <a:gd name="connsiteX15" fmla="*/ 14946 w 60945"/>
                <a:gd name="connsiteY15" fmla="*/ 265 h 47149"/>
                <a:gd name="connsiteX16" fmla="*/ 12659 w 60945"/>
                <a:gd name="connsiteY16" fmla="*/ 265 h 47149"/>
                <a:gd name="connsiteX17" fmla="*/ 1858 w 60945"/>
                <a:gd name="connsiteY17" fmla="*/ 3950 h 4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945" h="47149">
                  <a:moveTo>
                    <a:pt x="1858" y="3950"/>
                  </a:moveTo>
                  <a:cubicBezTo>
                    <a:pt x="-1509" y="9467"/>
                    <a:pt x="-187" y="16629"/>
                    <a:pt x="4908" y="20594"/>
                  </a:cubicBezTo>
                  <a:lnTo>
                    <a:pt x="7831" y="22754"/>
                  </a:lnTo>
                  <a:lnTo>
                    <a:pt x="9483" y="23898"/>
                  </a:lnTo>
                  <a:lnTo>
                    <a:pt x="9483" y="11192"/>
                  </a:lnTo>
                  <a:cubicBezTo>
                    <a:pt x="9483" y="10069"/>
                    <a:pt x="10397" y="9159"/>
                    <a:pt x="11516" y="9159"/>
                  </a:cubicBezTo>
                  <a:cubicBezTo>
                    <a:pt x="12634" y="9159"/>
                    <a:pt x="13549" y="10069"/>
                    <a:pt x="13549" y="11192"/>
                  </a:cubicBezTo>
                  <a:lnTo>
                    <a:pt x="13549" y="27328"/>
                  </a:lnTo>
                  <a:lnTo>
                    <a:pt x="41885" y="47149"/>
                  </a:lnTo>
                  <a:lnTo>
                    <a:pt x="41885" y="40796"/>
                  </a:lnTo>
                  <a:cubicBezTo>
                    <a:pt x="41695" y="34414"/>
                    <a:pt x="46714" y="29083"/>
                    <a:pt x="53093" y="28890"/>
                  </a:cubicBezTo>
                  <a:cubicBezTo>
                    <a:pt x="55965" y="28802"/>
                    <a:pt x="58760" y="29785"/>
                    <a:pt x="60946" y="31648"/>
                  </a:cubicBezTo>
                  <a:cubicBezTo>
                    <a:pt x="60946" y="31648"/>
                    <a:pt x="60946" y="31648"/>
                    <a:pt x="60183" y="30886"/>
                  </a:cubicBezTo>
                  <a:lnTo>
                    <a:pt x="18123" y="1282"/>
                  </a:lnTo>
                  <a:lnTo>
                    <a:pt x="17107" y="1282"/>
                  </a:lnTo>
                  <a:lnTo>
                    <a:pt x="14946" y="265"/>
                  </a:lnTo>
                  <a:cubicBezTo>
                    <a:pt x="14184" y="144"/>
                    <a:pt x="13422" y="144"/>
                    <a:pt x="12659" y="265"/>
                  </a:cubicBezTo>
                  <a:cubicBezTo>
                    <a:pt x="8657" y="-633"/>
                    <a:pt x="4476" y="790"/>
                    <a:pt x="1858" y="3950"/>
                  </a:cubicBezTo>
                  <a:close/>
                </a:path>
              </a:pathLst>
            </a:custGeom>
            <a:solidFill>
              <a:srgbClr val="000000"/>
            </a:solidFill>
            <a:ln w="12704"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4AA08490-8263-4FF5-B365-70F6464C1144}"/>
                </a:ext>
              </a:extLst>
            </p:cNvPr>
            <p:cNvSpPr/>
            <p:nvPr/>
          </p:nvSpPr>
          <p:spPr>
            <a:xfrm>
              <a:off x="7695403" y="1551415"/>
              <a:ext cx="4066" cy="1746266"/>
            </a:xfrm>
            <a:custGeom>
              <a:avLst/>
              <a:gdLst>
                <a:gd name="connsiteX0" fmla="*/ 0 w 4066"/>
                <a:gd name="connsiteY0" fmla="*/ 1744234 h 1746266"/>
                <a:gd name="connsiteX1" fmla="*/ 2033 w 4066"/>
                <a:gd name="connsiteY1" fmla="*/ 1746267 h 1746266"/>
                <a:gd name="connsiteX2" fmla="*/ 4066 w 4066"/>
                <a:gd name="connsiteY2" fmla="*/ 1744234 h 1746266"/>
                <a:gd name="connsiteX3" fmla="*/ 4066 w 4066"/>
                <a:gd name="connsiteY3" fmla="*/ 2033 h 1746266"/>
                <a:gd name="connsiteX4" fmla="*/ 2033 w 4066"/>
                <a:gd name="connsiteY4" fmla="*/ 0 h 1746266"/>
                <a:gd name="connsiteX5" fmla="*/ 0 w 4066"/>
                <a:gd name="connsiteY5" fmla="*/ 2033 h 1746266"/>
                <a:gd name="connsiteX6" fmla="*/ 0 w 4066"/>
                <a:gd name="connsiteY6" fmla="*/ 1744234 h 174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6" h="1746266">
                  <a:moveTo>
                    <a:pt x="0" y="1744234"/>
                  </a:moveTo>
                  <a:cubicBezTo>
                    <a:pt x="0" y="1745352"/>
                    <a:pt x="915" y="1746267"/>
                    <a:pt x="2033" y="1746267"/>
                  </a:cubicBezTo>
                  <a:cubicBezTo>
                    <a:pt x="3152" y="1746267"/>
                    <a:pt x="4066" y="1745352"/>
                    <a:pt x="4066" y="1744234"/>
                  </a:cubicBezTo>
                  <a:lnTo>
                    <a:pt x="4066" y="2033"/>
                  </a:lnTo>
                  <a:cubicBezTo>
                    <a:pt x="4066" y="910"/>
                    <a:pt x="3152" y="0"/>
                    <a:pt x="2033" y="0"/>
                  </a:cubicBezTo>
                  <a:cubicBezTo>
                    <a:pt x="915" y="0"/>
                    <a:pt x="0" y="910"/>
                    <a:pt x="0" y="2033"/>
                  </a:cubicBezTo>
                  <a:lnTo>
                    <a:pt x="0" y="1744234"/>
                  </a:lnTo>
                  <a:close/>
                </a:path>
              </a:pathLst>
            </a:custGeom>
            <a:solidFill>
              <a:srgbClr val="000000"/>
            </a:solidFill>
            <a:ln w="12704"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B93A2792-FA05-40A8-8EB2-05AF2064E18F}"/>
                </a:ext>
              </a:extLst>
            </p:cNvPr>
            <p:cNvSpPr/>
            <p:nvPr/>
          </p:nvSpPr>
          <p:spPr>
            <a:xfrm>
              <a:off x="6818753" y="2046301"/>
              <a:ext cx="245878" cy="24013"/>
            </a:xfrm>
            <a:custGeom>
              <a:avLst/>
              <a:gdLst>
                <a:gd name="connsiteX0" fmla="*/ 11817 w 245878"/>
                <a:gd name="connsiteY0" fmla="*/ 12070 h 24013"/>
                <a:gd name="connsiteX1" fmla="*/ 11817 w 245878"/>
                <a:gd name="connsiteY1" fmla="*/ 24014 h 24013"/>
                <a:gd name="connsiteX2" fmla="*/ 245879 w 245878"/>
                <a:gd name="connsiteY2" fmla="*/ 24014 h 24013"/>
                <a:gd name="connsiteX3" fmla="*/ 245879 w 245878"/>
                <a:gd name="connsiteY3" fmla="*/ 0 h 24013"/>
                <a:gd name="connsiteX4" fmla="*/ 0 w 245878"/>
                <a:gd name="connsiteY4" fmla="*/ 0 h 24013"/>
                <a:gd name="connsiteX5" fmla="*/ 11817 w 245878"/>
                <a:gd name="connsiteY5"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878" h="24013">
                  <a:moveTo>
                    <a:pt x="11817" y="12070"/>
                  </a:moveTo>
                  <a:lnTo>
                    <a:pt x="11817" y="24014"/>
                  </a:lnTo>
                  <a:lnTo>
                    <a:pt x="245879" y="24014"/>
                  </a:lnTo>
                  <a:lnTo>
                    <a:pt x="245879" y="0"/>
                  </a:lnTo>
                  <a:lnTo>
                    <a:pt x="0" y="0"/>
                  </a:lnTo>
                  <a:cubicBezTo>
                    <a:pt x="6429" y="445"/>
                    <a:pt x="11513" y="5629"/>
                    <a:pt x="11817" y="12070"/>
                  </a:cubicBezTo>
                  <a:close/>
                </a:path>
              </a:pathLst>
            </a:custGeom>
            <a:solidFill>
              <a:srgbClr val="000000"/>
            </a:solidFill>
            <a:ln w="12704"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E9145088-9E2D-4AB5-A0AE-FB8A301C9C5C}"/>
                </a:ext>
              </a:extLst>
            </p:cNvPr>
            <p:cNvSpPr/>
            <p:nvPr/>
          </p:nvSpPr>
          <p:spPr>
            <a:xfrm>
              <a:off x="7774313" y="1829924"/>
              <a:ext cx="42441" cy="39768"/>
            </a:xfrm>
            <a:custGeom>
              <a:avLst/>
              <a:gdLst>
                <a:gd name="connsiteX0" fmla="*/ 9657 w 42441"/>
                <a:gd name="connsiteY0" fmla="*/ 10292 h 39768"/>
                <a:gd name="connsiteX1" fmla="*/ 0 w 42441"/>
                <a:gd name="connsiteY1" fmla="*/ 21854 h 39768"/>
                <a:gd name="connsiteX2" fmla="*/ 0 w 42441"/>
                <a:gd name="connsiteY2" fmla="*/ 25538 h 39768"/>
                <a:gd name="connsiteX3" fmla="*/ 23762 w 42441"/>
                <a:gd name="connsiteY3" fmla="*/ 39769 h 39768"/>
                <a:gd name="connsiteX4" fmla="*/ 23762 w 42441"/>
                <a:gd name="connsiteY4" fmla="*/ 32908 h 39768"/>
                <a:gd name="connsiteX5" fmla="*/ 35452 w 42441"/>
                <a:gd name="connsiteY5" fmla="*/ 20837 h 39768"/>
                <a:gd name="connsiteX6" fmla="*/ 42441 w 42441"/>
                <a:gd name="connsiteY6" fmla="*/ 23505 h 39768"/>
                <a:gd name="connsiteX7" fmla="*/ 41425 w 42441"/>
                <a:gd name="connsiteY7" fmla="*/ 22489 h 39768"/>
                <a:gd name="connsiteX8" fmla="*/ 3304 w 42441"/>
                <a:gd name="connsiteY8" fmla="*/ 0 h 39768"/>
                <a:gd name="connsiteX9" fmla="*/ 2669 w 42441"/>
                <a:gd name="connsiteY9" fmla="*/ 0 h 39768"/>
                <a:gd name="connsiteX10" fmla="*/ 9657 w 42441"/>
                <a:gd name="connsiteY10" fmla="*/ 10292 h 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441" h="39768">
                  <a:moveTo>
                    <a:pt x="9657" y="10292"/>
                  </a:moveTo>
                  <a:cubicBezTo>
                    <a:pt x="9683" y="15984"/>
                    <a:pt x="5604" y="20863"/>
                    <a:pt x="0" y="21854"/>
                  </a:cubicBezTo>
                  <a:lnTo>
                    <a:pt x="0" y="25538"/>
                  </a:lnTo>
                  <a:lnTo>
                    <a:pt x="23762" y="39769"/>
                  </a:lnTo>
                  <a:lnTo>
                    <a:pt x="23762" y="32908"/>
                  </a:lnTo>
                  <a:cubicBezTo>
                    <a:pt x="23686" y="26364"/>
                    <a:pt x="28909" y="20977"/>
                    <a:pt x="35452" y="20837"/>
                  </a:cubicBezTo>
                  <a:cubicBezTo>
                    <a:pt x="38019" y="20913"/>
                    <a:pt x="40484" y="21854"/>
                    <a:pt x="42441" y="23505"/>
                  </a:cubicBezTo>
                  <a:cubicBezTo>
                    <a:pt x="42441" y="23505"/>
                    <a:pt x="41806" y="22743"/>
                    <a:pt x="41425" y="22489"/>
                  </a:cubicBezTo>
                  <a:lnTo>
                    <a:pt x="3304" y="0"/>
                  </a:lnTo>
                  <a:lnTo>
                    <a:pt x="2669" y="0"/>
                  </a:lnTo>
                  <a:cubicBezTo>
                    <a:pt x="6786" y="1804"/>
                    <a:pt x="9492" y="5806"/>
                    <a:pt x="9657" y="10292"/>
                  </a:cubicBezTo>
                  <a:close/>
                </a:path>
              </a:pathLst>
            </a:custGeom>
            <a:solidFill>
              <a:srgbClr val="000000"/>
            </a:solidFill>
            <a:ln w="12704"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4924F02-8877-4F4D-8F48-B7E4AAC741FC}"/>
                </a:ext>
              </a:extLst>
            </p:cNvPr>
            <p:cNvSpPr/>
            <p:nvPr/>
          </p:nvSpPr>
          <p:spPr>
            <a:xfrm>
              <a:off x="7768976" y="1852285"/>
              <a:ext cx="1143" cy="635"/>
            </a:xfrm>
            <a:custGeom>
              <a:avLst/>
              <a:gdLst>
                <a:gd name="connsiteX0" fmla="*/ 1144 w 1143"/>
                <a:gd name="connsiteY0" fmla="*/ 0 h 635"/>
                <a:gd name="connsiteX1" fmla="*/ 0 w 1143"/>
                <a:gd name="connsiteY1" fmla="*/ 0 h 635"/>
                <a:gd name="connsiteX2" fmla="*/ 1144 w 1143"/>
                <a:gd name="connsiteY2" fmla="*/ 635 h 635"/>
                <a:gd name="connsiteX3" fmla="*/ 1144 w 1143"/>
                <a:gd name="connsiteY3" fmla="*/ 0 h 635"/>
              </a:gdLst>
              <a:ahLst/>
              <a:cxnLst>
                <a:cxn ang="0">
                  <a:pos x="connsiteX0" y="connsiteY0"/>
                </a:cxn>
                <a:cxn ang="0">
                  <a:pos x="connsiteX1" y="connsiteY1"/>
                </a:cxn>
                <a:cxn ang="0">
                  <a:pos x="connsiteX2" y="connsiteY2"/>
                </a:cxn>
                <a:cxn ang="0">
                  <a:pos x="connsiteX3" y="connsiteY3"/>
                </a:cxn>
              </a:cxnLst>
              <a:rect l="l" t="t" r="r" b="b"/>
              <a:pathLst>
                <a:path w="1143" h="635">
                  <a:moveTo>
                    <a:pt x="1144" y="0"/>
                  </a:moveTo>
                  <a:lnTo>
                    <a:pt x="0" y="0"/>
                  </a:lnTo>
                  <a:lnTo>
                    <a:pt x="1144" y="635"/>
                  </a:lnTo>
                  <a:lnTo>
                    <a:pt x="1144" y="0"/>
                  </a:lnTo>
                  <a:close/>
                </a:path>
              </a:pathLst>
            </a:custGeom>
            <a:solidFill>
              <a:srgbClr val="000000"/>
            </a:solidFill>
            <a:ln w="12704"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4CF8057-1E90-4E1E-ACDC-9C03DF1AC38D}"/>
                </a:ext>
              </a:extLst>
            </p:cNvPr>
            <p:cNvSpPr/>
            <p:nvPr/>
          </p:nvSpPr>
          <p:spPr>
            <a:xfrm>
              <a:off x="7751187" y="1828145"/>
              <a:ext cx="32706" cy="24140"/>
            </a:xfrm>
            <a:custGeom>
              <a:avLst/>
              <a:gdLst>
                <a:gd name="connsiteX0" fmla="*/ 0 w 32706"/>
                <a:gd name="connsiteY0" fmla="*/ 24141 h 24140"/>
                <a:gd name="connsiteX1" fmla="*/ 18933 w 32706"/>
                <a:gd name="connsiteY1" fmla="*/ 24141 h 24140"/>
                <a:gd name="connsiteX2" fmla="*/ 18933 w 32706"/>
                <a:gd name="connsiteY2" fmla="*/ 11435 h 24140"/>
                <a:gd name="connsiteX3" fmla="*/ 20966 w 32706"/>
                <a:gd name="connsiteY3" fmla="*/ 9275 h 24140"/>
                <a:gd name="connsiteX4" fmla="*/ 23126 w 32706"/>
                <a:gd name="connsiteY4" fmla="*/ 11435 h 24140"/>
                <a:gd name="connsiteX5" fmla="*/ 23126 w 32706"/>
                <a:gd name="connsiteY5" fmla="*/ 22997 h 24140"/>
                <a:gd name="connsiteX6" fmla="*/ 32491 w 32706"/>
                <a:gd name="connsiteY6" fmla="*/ 9161 h 24140"/>
                <a:gd name="connsiteX7" fmla="*/ 26303 w 32706"/>
                <a:gd name="connsiteY7" fmla="*/ 889 h 24140"/>
                <a:gd name="connsiteX8" fmla="*/ 24016 w 32706"/>
                <a:gd name="connsiteY8" fmla="*/ 0 h 24140"/>
                <a:gd name="connsiteX9" fmla="*/ 21729 w 32706"/>
                <a:gd name="connsiteY9" fmla="*/ 0 h 24140"/>
                <a:gd name="connsiteX10" fmla="*/ 0 w 32706"/>
                <a:gd name="connsiteY10" fmla="*/ 0 h 24140"/>
                <a:gd name="connsiteX11" fmla="*/ 0 w 32706"/>
                <a:gd name="connsiteY11" fmla="*/ 24014 h 2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06" h="24140">
                  <a:moveTo>
                    <a:pt x="0" y="24141"/>
                  </a:moveTo>
                  <a:lnTo>
                    <a:pt x="18933" y="24141"/>
                  </a:lnTo>
                  <a:lnTo>
                    <a:pt x="18933" y="11435"/>
                  </a:lnTo>
                  <a:cubicBezTo>
                    <a:pt x="18933" y="10292"/>
                    <a:pt x="19823" y="9339"/>
                    <a:pt x="20966" y="9275"/>
                  </a:cubicBezTo>
                  <a:cubicBezTo>
                    <a:pt x="22136" y="9339"/>
                    <a:pt x="23063" y="10266"/>
                    <a:pt x="23126" y="11435"/>
                  </a:cubicBezTo>
                  <a:lnTo>
                    <a:pt x="23126" y="22997"/>
                  </a:lnTo>
                  <a:cubicBezTo>
                    <a:pt x="29531" y="21765"/>
                    <a:pt x="33724" y="15564"/>
                    <a:pt x="32491" y="9161"/>
                  </a:cubicBezTo>
                  <a:cubicBezTo>
                    <a:pt x="31805" y="5603"/>
                    <a:pt x="29531" y="2554"/>
                    <a:pt x="26303" y="889"/>
                  </a:cubicBezTo>
                  <a:lnTo>
                    <a:pt x="24016" y="0"/>
                  </a:lnTo>
                  <a:lnTo>
                    <a:pt x="21729" y="0"/>
                  </a:lnTo>
                  <a:lnTo>
                    <a:pt x="0" y="0"/>
                  </a:lnTo>
                  <a:lnTo>
                    <a:pt x="0" y="24014"/>
                  </a:lnTo>
                  <a:close/>
                </a:path>
              </a:pathLst>
            </a:custGeom>
            <a:solidFill>
              <a:srgbClr val="000000"/>
            </a:solidFill>
            <a:ln w="12704"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40EB6875-B721-4722-9194-CD35FCD68276}"/>
                </a:ext>
              </a:extLst>
            </p:cNvPr>
            <p:cNvSpPr/>
            <p:nvPr/>
          </p:nvSpPr>
          <p:spPr>
            <a:xfrm>
              <a:off x="7798075" y="1850750"/>
              <a:ext cx="23564" cy="1428127"/>
            </a:xfrm>
            <a:custGeom>
              <a:avLst/>
              <a:gdLst>
                <a:gd name="connsiteX0" fmla="*/ 0 w 23564"/>
                <a:gd name="connsiteY0" fmla="*/ 12081 h 1428127"/>
                <a:gd name="connsiteX1" fmla="*/ 0 w 23564"/>
                <a:gd name="connsiteY1" fmla="*/ 1428128 h 1428127"/>
                <a:gd name="connsiteX2" fmla="*/ 23507 w 23564"/>
                <a:gd name="connsiteY2" fmla="*/ 1428128 h 1428127"/>
                <a:gd name="connsiteX3" fmla="*/ 23507 w 23564"/>
                <a:gd name="connsiteY3" fmla="*/ 12081 h 1428127"/>
                <a:gd name="connsiteX4" fmla="*/ 23507 w 23564"/>
                <a:gd name="connsiteY4" fmla="*/ 10684 h 1428127"/>
                <a:gd name="connsiteX5" fmla="*/ 23507 w 23564"/>
                <a:gd name="connsiteY5" fmla="*/ 8270 h 1428127"/>
                <a:gd name="connsiteX6" fmla="*/ 22491 w 23564"/>
                <a:gd name="connsiteY6" fmla="*/ 6237 h 1428127"/>
                <a:gd name="connsiteX7" fmla="*/ 21348 w 23564"/>
                <a:gd name="connsiteY7" fmla="*/ 4331 h 1428127"/>
                <a:gd name="connsiteX8" fmla="*/ 19442 w 23564"/>
                <a:gd name="connsiteY8" fmla="*/ 2679 h 1428127"/>
                <a:gd name="connsiteX9" fmla="*/ 12453 w 23564"/>
                <a:gd name="connsiteY9" fmla="*/ 11 h 1428127"/>
                <a:gd name="connsiteX10" fmla="*/ 12 w 23564"/>
                <a:gd name="connsiteY10" fmla="*/ 11433 h 1428127"/>
                <a:gd name="connsiteX11" fmla="*/ 0 w 23564"/>
                <a:gd name="connsiteY11" fmla="*/ 12081 h 142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64" h="1428127">
                  <a:moveTo>
                    <a:pt x="0" y="12081"/>
                  </a:moveTo>
                  <a:lnTo>
                    <a:pt x="0" y="1428128"/>
                  </a:lnTo>
                  <a:lnTo>
                    <a:pt x="23507" y="1428128"/>
                  </a:lnTo>
                  <a:lnTo>
                    <a:pt x="23507" y="12081"/>
                  </a:lnTo>
                  <a:cubicBezTo>
                    <a:pt x="23507" y="12081"/>
                    <a:pt x="23507" y="11192"/>
                    <a:pt x="23507" y="10684"/>
                  </a:cubicBezTo>
                  <a:cubicBezTo>
                    <a:pt x="23584" y="9883"/>
                    <a:pt x="23584" y="9070"/>
                    <a:pt x="23507" y="8270"/>
                  </a:cubicBezTo>
                  <a:cubicBezTo>
                    <a:pt x="23241" y="7558"/>
                    <a:pt x="22910" y="6872"/>
                    <a:pt x="22491" y="6237"/>
                  </a:cubicBezTo>
                  <a:cubicBezTo>
                    <a:pt x="22491" y="6237"/>
                    <a:pt x="21729" y="4839"/>
                    <a:pt x="21348" y="4331"/>
                  </a:cubicBezTo>
                  <a:cubicBezTo>
                    <a:pt x="20776" y="3708"/>
                    <a:pt x="20128" y="3162"/>
                    <a:pt x="19442" y="2679"/>
                  </a:cubicBezTo>
                  <a:cubicBezTo>
                    <a:pt x="17484" y="1027"/>
                    <a:pt x="15019" y="87"/>
                    <a:pt x="12453" y="11"/>
                  </a:cubicBezTo>
                  <a:cubicBezTo>
                    <a:pt x="5858" y="-269"/>
                    <a:pt x="292" y="4839"/>
                    <a:pt x="12" y="11433"/>
                  </a:cubicBezTo>
                  <a:cubicBezTo>
                    <a:pt x="0" y="11649"/>
                    <a:pt x="0" y="11865"/>
                    <a:pt x="0" y="12081"/>
                  </a:cubicBez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418660D1-463E-4860-94D8-D965582825E3}"/>
                </a:ext>
              </a:extLst>
            </p:cNvPr>
            <p:cNvSpPr/>
            <p:nvPr/>
          </p:nvSpPr>
          <p:spPr>
            <a:xfrm>
              <a:off x="7770120" y="1838055"/>
              <a:ext cx="4193" cy="1440822"/>
            </a:xfrm>
            <a:custGeom>
              <a:avLst/>
              <a:gdLst>
                <a:gd name="connsiteX0" fmla="*/ 0 w 4193"/>
                <a:gd name="connsiteY0" fmla="*/ 1440822 h 1440822"/>
                <a:gd name="connsiteX1" fmla="*/ 4193 w 4193"/>
                <a:gd name="connsiteY1" fmla="*/ 1440822 h 1440822"/>
                <a:gd name="connsiteX2" fmla="*/ 4193 w 4193"/>
                <a:gd name="connsiteY2" fmla="*/ 2160 h 1440822"/>
                <a:gd name="connsiteX3" fmla="*/ 2033 w 4193"/>
                <a:gd name="connsiteY3" fmla="*/ 0 h 1440822"/>
                <a:gd name="connsiteX4" fmla="*/ 0 w 4193"/>
                <a:gd name="connsiteY4" fmla="*/ 2160 h 1440822"/>
                <a:gd name="connsiteX5" fmla="*/ 0 w 4193"/>
                <a:gd name="connsiteY5" fmla="*/ 1440822 h 144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440822">
                  <a:moveTo>
                    <a:pt x="0" y="1440822"/>
                  </a:moveTo>
                  <a:lnTo>
                    <a:pt x="4193" y="1440822"/>
                  </a:lnTo>
                  <a:lnTo>
                    <a:pt x="4193" y="2160"/>
                  </a:lnTo>
                  <a:cubicBezTo>
                    <a:pt x="4130" y="991"/>
                    <a:pt x="3202" y="63"/>
                    <a:pt x="2033" y="0"/>
                  </a:cubicBezTo>
                  <a:cubicBezTo>
                    <a:pt x="890" y="63"/>
                    <a:pt x="0" y="1016"/>
                    <a:pt x="0" y="2160"/>
                  </a:cubicBezTo>
                  <a:lnTo>
                    <a:pt x="0" y="1440822"/>
                  </a:lnTo>
                  <a:close/>
                </a:path>
              </a:pathLst>
            </a:custGeom>
            <a:solidFill>
              <a:srgbClr val="000000"/>
            </a:solidFill>
            <a:ln w="12704"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A6106CC-C465-425F-A489-8C241DAA34C4}"/>
                </a:ext>
              </a:extLst>
            </p:cNvPr>
            <p:cNvSpPr/>
            <p:nvPr/>
          </p:nvSpPr>
          <p:spPr>
            <a:xfrm>
              <a:off x="8013838" y="4847900"/>
              <a:ext cx="596208" cy="24013"/>
            </a:xfrm>
            <a:custGeom>
              <a:avLst/>
              <a:gdLst>
                <a:gd name="connsiteX0" fmla="*/ 596209 w 596208"/>
                <a:gd name="connsiteY0" fmla="*/ 12070 h 24013"/>
                <a:gd name="connsiteX1" fmla="*/ 596209 w 596208"/>
                <a:gd name="connsiteY1" fmla="*/ 0 h 24013"/>
                <a:gd name="connsiteX2" fmla="*/ 11691 w 596208"/>
                <a:gd name="connsiteY2" fmla="*/ 0 h 24013"/>
                <a:gd name="connsiteX3" fmla="*/ 11691 w 596208"/>
                <a:gd name="connsiteY3" fmla="*/ 12070 h 24013"/>
                <a:gd name="connsiteX4" fmla="*/ 0 w 596208"/>
                <a:gd name="connsiteY4" fmla="*/ 24014 h 24013"/>
                <a:gd name="connsiteX5" fmla="*/ 0 w 596208"/>
                <a:gd name="connsiteY5" fmla="*/ 24014 h 24013"/>
                <a:gd name="connsiteX6" fmla="*/ 596082 w 596208"/>
                <a:gd name="connsiteY6"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208" h="24013">
                  <a:moveTo>
                    <a:pt x="596209" y="12070"/>
                  </a:moveTo>
                  <a:lnTo>
                    <a:pt x="596209" y="0"/>
                  </a:lnTo>
                  <a:lnTo>
                    <a:pt x="11691" y="0"/>
                  </a:lnTo>
                  <a:lnTo>
                    <a:pt x="11691" y="12070"/>
                  </a:lnTo>
                  <a:cubicBezTo>
                    <a:pt x="11767" y="18601"/>
                    <a:pt x="6531" y="23938"/>
                    <a:pt x="0" y="24014"/>
                  </a:cubicBezTo>
                  <a:cubicBezTo>
                    <a:pt x="0" y="24014"/>
                    <a:pt x="0" y="24014"/>
                    <a:pt x="0" y="24014"/>
                  </a:cubicBezTo>
                  <a:lnTo>
                    <a:pt x="596082" y="24014"/>
                  </a:lnTo>
                  <a:close/>
                </a:path>
              </a:pathLst>
            </a:custGeom>
            <a:solidFill>
              <a:srgbClr val="000000"/>
            </a:solidFill>
            <a:ln w="12704"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D3108A6B-79D6-4E2F-BF02-9C8D6C7BE5A1}"/>
                </a:ext>
              </a:extLst>
            </p:cNvPr>
            <p:cNvSpPr/>
            <p:nvPr/>
          </p:nvSpPr>
          <p:spPr>
            <a:xfrm>
              <a:off x="11943708" y="4579175"/>
              <a:ext cx="2287" cy="1651"/>
            </a:xfrm>
            <a:custGeom>
              <a:avLst/>
              <a:gdLst>
                <a:gd name="connsiteX0" fmla="*/ 0 w 2287"/>
                <a:gd name="connsiteY0" fmla="*/ 0 h 1651"/>
                <a:gd name="connsiteX1" fmla="*/ 2287 w 2287"/>
                <a:gd name="connsiteY1" fmla="*/ 1651 h 1651"/>
                <a:gd name="connsiteX2" fmla="*/ 2287 w 2287"/>
                <a:gd name="connsiteY2" fmla="*/ 1651 h 1651"/>
                <a:gd name="connsiteX3" fmla="*/ 1143 w 2287"/>
                <a:gd name="connsiteY3" fmla="*/ 762 h 1651"/>
              </a:gdLst>
              <a:ahLst/>
              <a:cxnLst>
                <a:cxn ang="0">
                  <a:pos x="connsiteX0" y="connsiteY0"/>
                </a:cxn>
                <a:cxn ang="0">
                  <a:pos x="connsiteX1" y="connsiteY1"/>
                </a:cxn>
                <a:cxn ang="0">
                  <a:pos x="connsiteX2" y="connsiteY2"/>
                </a:cxn>
                <a:cxn ang="0">
                  <a:pos x="connsiteX3" y="connsiteY3"/>
                </a:cxn>
              </a:cxnLst>
              <a:rect l="l" t="t" r="r" b="b"/>
              <a:pathLst>
                <a:path w="2287" h="1651">
                  <a:moveTo>
                    <a:pt x="0" y="0"/>
                  </a:moveTo>
                  <a:cubicBezTo>
                    <a:pt x="838" y="432"/>
                    <a:pt x="1614" y="991"/>
                    <a:pt x="2287" y="1651"/>
                  </a:cubicBezTo>
                  <a:lnTo>
                    <a:pt x="2287" y="1651"/>
                  </a:lnTo>
                  <a:lnTo>
                    <a:pt x="1143" y="762"/>
                  </a:lnTo>
                  <a:close/>
                </a:path>
              </a:pathLst>
            </a:custGeom>
            <a:solidFill>
              <a:srgbClr val="000000"/>
            </a:solidFill>
            <a:ln w="12704"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A1CB9B57-C715-49C8-8BC2-AFAFA51D9AB7}"/>
                </a:ext>
              </a:extLst>
            </p:cNvPr>
            <p:cNvSpPr/>
            <p:nvPr/>
          </p:nvSpPr>
          <p:spPr>
            <a:xfrm>
              <a:off x="11944725" y="4594930"/>
              <a:ext cx="18171" cy="16136"/>
            </a:xfrm>
            <a:custGeom>
              <a:avLst/>
              <a:gdLst>
                <a:gd name="connsiteX0" fmla="*/ 3558 w 18171"/>
                <a:gd name="connsiteY0" fmla="*/ 0 h 16136"/>
                <a:gd name="connsiteX1" fmla="*/ 0 w 18171"/>
                <a:gd name="connsiteY1" fmla="*/ 4193 h 16136"/>
                <a:gd name="connsiteX2" fmla="*/ 6480 w 18171"/>
                <a:gd name="connsiteY2" fmla="*/ 4193 h 16136"/>
                <a:gd name="connsiteX3" fmla="*/ 18171 w 18171"/>
                <a:gd name="connsiteY3" fmla="*/ 16136 h 16136"/>
                <a:gd name="connsiteX4" fmla="*/ 18171 w 18171"/>
                <a:gd name="connsiteY4" fmla="*/ 16136 h 16136"/>
                <a:gd name="connsiteX5" fmla="*/ 18171 w 18171"/>
                <a:gd name="connsiteY5" fmla="*/ 3430 h 16136"/>
                <a:gd name="connsiteX6" fmla="*/ 13088 w 18171"/>
                <a:gd name="connsiteY6" fmla="*/ 4701 h 16136"/>
                <a:gd name="connsiteX7" fmla="*/ 3558 w 18171"/>
                <a:gd name="connsiteY7" fmla="*/ 0 h 1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71" h="16136">
                  <a:moveTo>
                    <a:pt x="3558" y="0"/>
                  </a:moveTo>
                  <a:cubicBezTo>
                    <a:pt x="2656" y="1613"/>
                    <a:pt x="1448" y="3036"/>
                    <a:pt x="0" y="4193"/>
                  </a:cubicBezTo>
                  <a:lnTo>
                    <a:pt x="6480" y="4193"/>
                  </a:lnTo>
                  <a:cubicBezTo>
                    <a:pt x="13012" y="4256"/>
                    <a:pt x="18234" y="9605"/>
                    <a:pt x="18171" y="16136"/>
                  </a:cubicBezTo>
                  <a:cubicBezTo>
                    <a:pt x="18171" y="16136"/>
                    <a:pt x="18171" y="16136"/>
                    <a:pt x="18171" y="16136"/>
                  </a:cubicBezTo>
                  <a:lnTo>
                    <a:pt x="18171" y="3430"/>
                  </a:lnTo>
                  <a:cubicBezTo>
                    <a:pt x="16582" y="4205"/>
                    <a:pt x="14854" y="4637"/>
                    <a:pt x="13088" y="4701"/>
                  </a:cubicBezTo>
                  <a:cubicBezTo>
                    <a:pt x="9339" y="4777"/>
                    <a:pt x="5781" y="3024"/>
                    <a:pt x="3558" y="0"/>
                  </a:cubicBezTo>
                  <a:close/>
                </a:path>
              </a:pathLst>
            </a:custGeom>
            <a:solidFill>
              <a:srgbClr val="000000"/>
            </a:solidFill>
            <a:ln w="12704"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9214C1E6-11BC-4A97-B6D7-D6D9E4A1B3F1}"/>
                </a:ext>
              </a:extLst>
            </p:cNvPr>
            <p:cNvSpPr/>
            <p:nvPr/>
          </p:nvSpPr>
          <p:spPr>
            <a:xfrm>
              <a:off x="11231866" y="4608907"/>
              <a:ext cx="676262" cy="4319"/>
            </a:xfrm>
            <a:custGeom>
              <a:avLst/>
              <a:gdLst>
                <a:gd name="connsiteX0" fmla="*/ 676263 w 676262"/>
                <a:gd name="connsiteY0" fmla="*/ 2160 h 4319"/>
                <a:gd name="connsiteX1" fmla="*/ 676263 w 676262"/>
                <a:gd name="connsiteY1" fmla="*/ 889 h 4319"/>
                <a:gd name="connsiteX2" fmla="*/ 676263 w 676262"/>
                <a:gd name="connsiteY2" fmla="*/ 0 h 4319"/>
                <a:gd name="connsiteX3" fmla="*/ 0 w 676262"/>
                <a:gd name="connsiteY3" fmla="*/ 0 h 4319"/>
                <a:gd name="connsiteX4" fmla="*/ 0 w 676262"/>
                <a:gd name="connsiteY4" fmla="*/ 1397 h 4319"/>
                <a:gd name="connsiteX5" fmla="*/ 2414 w 676262"/>
                <a:gd name="connsiteY5" fmla="*/ 4320 h 4319"/>
                <a:gd name="connsiteX6" fmla="*/ 675881 w 676262"/>
                <a:gd name="connsiteY6" fmla="*/ 4320 h 4319"/>
                <a:gd name="connsiteX7" fmla="*/ 675881 w 676262"/>
                <a:gd name="connsiteY7" fmla="*/ 3049 h 4319"/>
                <a:gd name="connsiteX8" fmla="*/ 676263 w 676262"/>
                <a:gd name="connsiteY8"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262" h="4319">
                  <a:moveTo>
                    <a:pt x="676263" y="2160"/>
                  </a:moveTo>
                  <a:cubicBezTo>
                    <a:pt x="676186" y="1741"/>
                    <a:pt x="676186" y="1309"/>
                    <a:pt x="676263" y="889"/>
                  </a:cubicBezTo>
                  <a:lnTo>
                    <a:pt x="676263" y="0"/>
                  </a:lnTo>
                  <a:lnTo>
                    <a:pt x="0" y="0"/>
                  </a:lnTo>
                  <a:lnTo>
                    <a:pt x="0" y="1397"/>
                  </a:lnTo>
                  <a:lnTo>
                    <a:pt x="2414" y="4320"/>
                  </a:lnTo>
                  <a:lnTo>
                    <a:pt x="675881" y="4320"/>
                  </a:lnTo>
                  <a:cubicBezTo>
                    <a:pt x="675818" y="3900"/>
                    <a:pt x="675818" y="3468"/>
                    <a:pt x="675881" y="3049"/>
                  </a:cubicBezTo>
                  <a:cubicBezTo>
                    <a:pt x="675881" y="3049"/>
                    <a:pt x="676263" y="2541"/>
                    <a:pt x="676263" y="2160"/>
                  </a:cubicBezTo>
                  <a:close/>
                </a:path>
              </a:pathLst>
            </a:custGeom>
            <a:solidFill>
              <a:srgbClr val="000000"/>
            </a:solidFill>
            <a:ln w="12704"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8F5DD27-0D6C-4EA2-9DD5-7FB4D920B96A}"/>
                </a:ext>
              </a:extLst>
            </p:cNvPr>
            <p:cNvSpPr/>
            <p:nvPr/>
          </p:nvSpPr>
          <p:spPr>
            <a:xfrm>
              <a:off x="11228054" y="4610304"/>
              <a:ext cx="186156" cy="221332"/>
            </a:xfrm>
            <a:custGeom>
              <a:avLst/>
              <a:gdLst>
                <a:gd name="connsiteX0" fmla="*/ 3812 w 186156"/>
                <a:gd name="connsiteY0" fmla="*/ 0 h 221332"/>
                <a:gd name="connsiteX1" fmla="*/ 3812 w 186156"/>
                <a:gd name="connsiteY1" fmla="*/ 762 h 221332"/>
                <a:gd name="connsiteX2" fmla="*/ 1779 w 186156"/>
                <a:gd name="connsiteY2" fmla="*/ 2922 h 221332"/>
                <a:gd name="connsiteX3" fmla="*/ 0 w 186156"/>
                <a:gd name="connsiteY3" fmla="*/ 1525 h 221332"/>
                <a:gd name="connsiteX4" fmla="*/ 0 w 186156"/>
                <a:gd name="connsiteY4" fmla="*/ 2160 h 221332"/>
                <a:gd name="connsiteX5" fmla="*/ 5209 w 186156"/>
                <a:gd name="connsiteY5" fmla="*/ 8259 h 221332"/>
                <a:gd name="connsiteX6" fmla="*/ 183106 w 186156"/>
                <a:gd name="connsiteY6" fmla="*/ 220697 h 221332"/>
                <a:gd name="connsiteX7" fmla="*/ 183106 w 186156"/>
                <a:gd name="connsiteY7" fmla="*/ 221333 h 221332"/>
                <a:gd name="connsiteX8" fmla="*/ 183106 w 186156"/>
                <a:gd name="connsiteY8" fmla="*/ 221333 h 221332"/>
                <a:gd name="connsiteX9" fmla="*/ 183106 w 186156"/>
                <a:gd name="connsiteY9" fmla="*/ 219935 h 221332"/>
                <a:gd name="connsiteX10" fmla="*/ 185140 w 186156"/>
                <a:gd name="connsiteY10" fmla="*/ 217775 h 221332"/>
                <a:gd name="connsiteX11" fmla="*/ 186157 w 186156"/>
                <a:gd name="connsiteY11" fmla="*/ 217775 h 221332"/>
                <a:gd name="connsiteX12" fmla="*/ 5845 w 186156"/>
                <a:gd name="connsiteY12" fmla="*/ 2922 h 22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156" h="221332">
                  <a:moveTo>
                    <a:pt x="3812" y="0"/>
                  </a:moveTo>
                  <a:lnTo>
                    <a:pt x="3812" y="762"/>
                  </a:lnTo>
                  <a:cubicBezTo>
                    <a:pt x="3812" y="1906"/>
                    <a:pt x="2922" y="2859"/>
                    <a:pt x="1779" y="2922"/>
                  </a:cubicBezTo>
                  <a:cubicBezTo>
                    <a:pt x="940" y="2897"/>
                    <a:pt x="229" y="2325"/>
                    <a:pt x="0" y="1525"/>
                  </a:cubicBezTo>
                  <a:cubicBezTo>
                    <a:pt x="0" y="1525"/>
                    <a:pt x="0" y="1525"/>
                    <a:pt x="0" y="2160"/>
                  </a:cubicBezTo>
                  <a:lnTo>
                    <a:pt x="5209" y="8259"/>
                  </a:lnTo>
                  <a:lnTo>
                    <a:pt x="183106" y="220697"/>
                  </a:lnTo>
                  <a:lnTo>
                    <a:pt x="183106" y="221333"/>
                  </a:lnTo>
                  <a:lnTo>
                    <a:pt x="183106" y="221333"/>
                  </a:lnTo>
                  <a:cubicBezTo>
                    <a:pt x="182967" y="220875"/>
                    <a:pt x="182967" y="220393"/>
                    <a:pt x="183106" y="219935"/>
                  </a:cubicBezTo>
                  <a:cubicBezTo>
                    <a:pt x="183106" y="218792"/>
                    <a:pt x="183996" y="217838"/>
                    <a:pt x="185140" y="217775"/>
                  </a:cubicBezTo>
                  <a:lnTo>
                    <a:pt x="186157" y="217775"/>
                  </a:lnTo>
                  <a:lnTo>
                    <a:pt x="5845" y="2922"/>
                  </a:lnTo>
                  <a:close/>
                </a:path>
              </a:pathLst>
            </a:custGeom>
            <a:solidFill>
              <a:srgbClr val="000000"/>
            </a:solidFill>
            <a:ln w="12704"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5F39DCC-674D-4F7B-B740-861EA253A82D}"/>
                </a:ext>
              </a:extLst>
            </p:cNvPr>
            <p:cNvSpPr/>
            <p:nvPr/>
          </p:nvSpPr>
          <p:spPr>
            <a:xfrm>
              <a:off x="11411691" y="4827825"/>
              <a:ext cx="782343" cy="4575"/>
            </a:xfrm>
            <a:custGeom>
              <a:avLst/>
              <a:gdLst>
                <a:gd name="connsiteX0" fmla="*/ 2900 w 782343"/>
                <a:gd name="connsiteY0" fmla="*/ 254 h 4575"/>
                <a:gd name="connsiteX1" fmla="*/ 2138 w 782343"/>
                <a:gd name="connsiteY1" fmla="*/ 254 h 4575"/>
                <a:gd name="connsiteX2" fmla="*/ 105 w 782343"/>
                <a:gd name="connsiteY2" fmla="*/ 2414 h 4575"/>
                <a:gd name="connsiteX3" fmla="*/ 105 w 782343"/>
                <a:gd name="connsiteY3" fmla="*/ 3812 h 4575"/>
                <a:gd name="connsiteX4" fmla="*/ 1630 w 782343"/>
                <a:gd name="connsiteY4" fmla="*/ 4574 h 4575"/>
                <a:gd name="connsiteX5" fmla="*/ 782343 w 782343"/>
                <a:gd name="connsiteY5" fmla="*/ 4574 h 4575"/>
                <a:gd name="connsiteX6" fmla="*/ 782343 w 782343"/>
                <a:gd name="connsiteY6" fmla="*/ 3685 h 4575"/>
                <a:gd name="connsiteX7" fmla="*/ 777387 w 782343"/>
                <a:gd name="connsiteY7" fmla="*/ 0 h 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343" h="4575">
                  <a:moveTo>
                    <a:pt x="2900" y="254"/>
                  </a:moveTo>
                  <a:lnTo>
                    <a:pt x="2138" y="254"/>
                  </a:lnTo>
                  <a:cubicBezTo>
                    <a:pt x="994" y="318"/>
                    <a:pt x="105" y="1271"/>
                    <a:pt x="105" y="2414"/>
                  </a:cubicBezTo>
                  <a:cubicBezTo>
                    <a:pt x="-35" y="2872"/>
                    <a:pt x="-35" y="3354"/>
                    <a:pt x="105" y="3812"/>
                  </a:cubicBezTo>
                  <a:cubicBezTo>
                    <a:pt x="448" y="4307"/>
                    <a:pt x="1020" y="4599"/>
                    <a:pt x="1630" y="4574"/>
                  </a:cubicBezTo>
                  <a:lnTo>
                    <a:pt x="782343" y="4574"/>
                  </a:lnTo>
                  <a:lnTo>
                    <a:pt x="782343" y="3685"/>
                  </a:lnTo>
                  <a:lnTo>
                    <a:pt x="777387" y="0"/>
                  </a:lnTo>
                  <a:close/>
                </a:path>
              </a:pathLst>
            </a:custGeom>
            <a:solidFill>
              <a:srgbClr val="000000"/>
            </a:solidFill>
            <a:ln w="12704"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F84E0131-5F95-4675-BAFA-7DDF74BAFCE8}"/>
                </a:ext>
              </a:extLst>
            </p:cNvPr>
            <p:cNvSpPr/>
            <p:nvPr/>
          </p:nvSpPr>
          <p:spPr>
            <a:xfrm>
              <a:off x="11227673" y="4601410"/>
              <a:ext cx="4193" cy="11816"/>
            </a:xfrm>
            <a:custGeom>
              <a:avLst/>
              <a:gdLst>
                <a:gd name="connsiteX0" fmla="*/ 4194 w 4193"/>
                <a:gd name="connsiteY0" fmla="*/ 0 h 11816"/>
                <a:gd name="connsiteX1" fmla="*/ 0 w 4193"/>
                <a:gd name="connsiteY1" fmla="*/ 0 h 11816"/>
                <a:gd name="connsiteX2" fmla="*/ 0 w 4193"/>
                <a:gd name="connsiteY2" fmla="*/ 9656 h 11816"/>
                <a:gd name="connsiteX3" fmla="*/ 0 w 4193"/>
                <a:gd name="connsiteY3" fmla="*/ 10418 h 11816"/>
                <a:gd name="connsiteX4" fmla="*/ 1779 w 4193"/>
                <a:gd name="connsiteY4" fmla="*/ 11816 h 11816"/>
                <a:gd name="connsiteX5" fmla="*/ 3813 w 4193"/>
                <a:gd name="connsiteY5" fmla="*/ 9656 h 11816"/>
                <a:gd name="connsiteX6" fmla="*/ 3813 w 4193"/>
                <a:gd name="connsiteY6" fmla="*/ 0 h 11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11816">
                  <a:moveTo>
                    <a:pt x="4194" y="0"/>
                  </a:moveTo>
                  <a:lnTo>
                    <a:pt x="0" y="0"/>
                  </a:lnTo>
                  <a:lnTo>
                    <a:pt x="0" y="9656"/>
                  </a:lnTo>
                  <a:cubicBezTo>
                    <a:pt x="0" y="9656"/>
                    <a:pt x="0" y="9656"/>
                    <a:pt x="0" y="10418"/>
                  </a:cubicBezTo>
                  <a:cubicBezTo>
                    <a:pt x="216" y="11219"/>
                    <a:pt x="941" y="11791"/>
                    <a:pt x="1779" y="11816"/>
                  </a:cubicBezTo>
                  <a:cubicBezTo>
                    <a:pt x="2923" y="11753"/>
                    <a:pt x="3813" y="10800"/>
                    <a:pt x="3813" y="9656"/>
                  </a:cubicBezTo>
                  <a:lnTo>
                    <a:pt x="3813" y="0"/>
                  </a:lnTo>
                  <a:close/>
                </a:path>
              </a:pathLst>
            </a:custGeom>
            <a:solidFill>
              <a:srgbClr val="000000"/>
            </a:solidFill>
            <a:ln w="12704"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85116A9E-E144-438C-83D4-29B6D578B380}"/>
                </a:ext>
              </a:extLst>
            </p:cNvPr>
            <p:cNvSpPr/>
            <p:nvPr/>
          </p:nvSpPr>
          <p:spPr>
            <a:xfrm>
              <a:off x="7984993" y="1842248"/>
              <a:ext cx="23381" cy="289434"/>
            </a:xfrm>
            <a:custGeom>
              <a:avLst/>
              <a:gdLst>
                <a:gd name="connsiteX0" fmla="*/ 23382 w 23381"/>
                <a:gd name="connsiteY0" fmla="*/ 289435 h 289434"/>
                <a:gd name="connsiteX1" fmla="*/ 23382 w 23381"/>
                <a:gd name="connsiteY1" fmla="*/ 11943 h 289434"/>
                <a:gd name="connsiteX2" fmla="*/ 11691 w 23381"/>
                <a:gd name="connsiteY2" fmla="*/ 11943 h 289434"/>
                <a:gd name="connsiteX3" fmla="*/ 1 w 23381"/>
                <a:gd name="connsiteY3" fmla="*/ 0 h 289434"/>
                <a:gd name="connsiteX4" fmla="*/ 1 w 23381"/>
                <a:gd name="connsiteY4" fmla="*/ 0 h 289434"/>
                <a:gd name="connsiteX5" fmla="*/ 1 w 23381"/>
                <a:gd name="connsiteY5" fmla="*/ 289435 h 289434"/>
                <a:gd name="connsiteX6" fmla="*/ 23382 w 23381"/>
                <a:gd name="connsiteY6" fmla="*/ 289435 h 2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1" h="289434">
                  <a:moveTo>
                    <a:pt x="23382" y="289435"/>
                  </a:moveTo>
                  <a:lnTo>
                    <a:pt x="23382" y="11943"/>
                  </a:lnTo>
                  <a:lnTo>
                    <a:pt x="11691" y="11943"/>
                  </a:lnTo>
                  <a:cubicBezTo>
                    <a:pt x="5160" y="11880"/>
                    <a:pt x="-76" y="6531"/>
                    <a:pt x="1" y="0"/>
                  </a:cubicBezTo>
                  <a:cubicBezTo>
                    <a:pt x="1" y="0"/>
                    <a:pt x="1" y="0"/>
                    <a:pt x="1" y="0"/>
                  </a:cubicBezTo>
                  <a:lnTo>
                    <a:pt x="1" y="289435"/>
                  </a:lnTo>
                  <a:lnTo>
                    <a:pt x="23382" y="289435"/>
                  </a:lnTo>
                  <a:close/>
                </a:path>
              </a:pathLst>
            </a:custGeom>
            <a:solidFill>
              <a:srgbClr val="000000"/>
            </a:solidFill>
            <a:ln w="12704"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0769AD1F-5678-4A3D-B072-DB67803AB7B6}"/>
                </a:ext>
              </a:extLst>
            </p:cNvPr>
            <p:cNvSpPr/>
            <p:nvPr/>
          </p:nvSpPr>
          <p:spPr>
            <a:xfrm>
              <a:off x="8025656" y="3281292"/>
              <a:ext cx="43330" cy="9529"/>
            </a:xfrm>
            <a:custGeom>
              <a:avLst/>
              <a:gdLst>
                <a:gd name="connsiteX0" fmla="*/ 43204 w 43330"/>
                <a:gd name="connsiteY0" fmla="*/ 8132 h 9529"/>
                <a:gd name="connsiteX1" fmla="*/ 32149 w 43330"/>
                <a:gd name="connsiteY1" fmla="*/ 0 h 9529"/>
                <a:gd name="connsiteX2" fmla="*/ 0 w 43330"/>
                <a:gd name="connsiteY2" fmla="*/ 0 h 9529"/>
                <a:gd name="connsiteX3" fmla="*/ 0 w 43330"/>
                <a:gd name="connsiteY3" fmla="*/ 9529 h 9529"/>
                <a:gd name="connsiteX4" fmla="*/ 43331 w 43330"/>
                <a:gd name="connsiteY4" fmla="*/ 8132 h 9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30" h="9529">
                  <a:moveTo>
                    <a:pt x="43204" y="8132"/>
                  </a:moveTo>
                  <a:cubicBezTo>
                    <a:pt x="38159" y="8055"/>
                    <a:pt x="33724" y="4790"/>
                    <a:pt x="32149" y="0"/>
                  </a:cubicBezTo>
                  <a:lnTo>
                    <a:pt x="0" y="0"/>
                  </a:lnTo>
                  <a:lnTo>
                    <a:pt x="0" y="9529"/>
                  </a:lnTo>
                  <a:lnTo>
                    <a:pt x="43331" y="8132"/>
                  </a:lnTo>
                  <a:close/>
                </a:path>
              </a:pathLst>
            </a:custGeom>
            <a:solidFill>
              <a:srgbClr val="000000"/>
            </a:solidFill>
            <a:ln w="12704"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E349F01-EEF3-4745-9621-D528437DDC81}"/>
                </a:ext>
              </a:extLst>
            </p:cNvPr>
            <p:cNvSpPr/>
            <p:nvPr/>
          </p:nvSpPr>
          <p:spPr>
            <a:xfrm>
              <a:off x="2862072" y="448056"/>
              <a:ext cx="12706" cy="12705"/>
            </a:xfrm>
            <a:custGeom>
              <a:avLst/>
              <a:gdLst/>
              <a:ahLst/>
              <a:cxnLst/>
              <a:rect l="l" t="t" r="r" b="b"/>
              <a:pathLst>
                <a:path w="12706" h="12705"/>
              </a:pathLst>
            </a:custGeom>
            <a:solidFill>
              <a:srgbClr val="000000"/>
            </a:solidFill>
            <a:ln w="12704"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04F5212-544F-476E-854C-DF936F3A1BD9}"/>
                </a:ext>
              </a:extLst>
            </p:cNvPr>
            <p:cNvSpPr/>
            <p:nvPr/>
          </p:nvSpPr>
          <p:spPr>
            <a:xfrm>
              <a:off x="8011678" y="3265410"/>
              <a:ext cx="56926" cy="11562"/>
            </a:xfrm>
            <a:custGeom>
              <a:avLst/>
              <a:gdLst>
                <a:gd name="connsiteX0" fmla="*/ 56927 w 56926"/>
                <a:gd name="connsiteY0" fmla="*/ 0 h 11562"/>
                <a:gd name="connsiteX1" fmla="*/ 56927 w 56926"/>
                <a:gd name="connsiteY1" fmla="*/ 0 h 11562"/>
                <a:gd name="connsiteX2" fmla="*/ 2033 w 56926"/>
                <a:gd name="connsiteY2" fmla="*/ 1779 h 11562"/>
                <a:gd name="connsiteX3" fmla="*/ 0 w 56926"/>
                <a:gd name="connsiteY3" fmla="*/ 1779 h 11562"/>
                <a:gd name="connsiteX4" fmla="*/ 2414 w 56926"/>
                <a:gd name="connsiteY4" fmla="*/ 1779 h 11562"/>
                <a:gd name="connsiteX5" fmla="*/ 13723 w 56926"/>
                <a:gd name="connsiteY5" fmla="*/ 11562 h 11562"/>
                <a:gd name="connsiteX6" fmla="*/ 45618 w 56926"/>
                <a:gd name="connsiteY6" fmla="*/ 11562 h 11562"/>
                <a:gd name="connsiteX7" fmla="*/ 56927 w 56926"/>
                <a:gd name="connsiteY7" fmla="*/ 0 h 1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926" h="11562">
                  <a:moveTo>
                    <a:pt x="56927" y="0"/>
                  </a:moveTo>
                  <a:lnTo>
                    <a:pt x="56927" y="0"/>
                  </a:lnTo>
                  <a:lnTo>
                    <a:pt x="2033" y="1779"/>
                  </a:lnTo>
                  <a:cubicBezTo>
                    <a:pt x="1360" y="1652"/>
                    <a:pt x="673" y="1652"/>
                    <a:pt x="0" y="1779"/>
                  </a:cubicBezTo>
                  <a:cubicBezTo>
                    <a:pt x="800" y="1652"/>
                    <a:pt x="1614" y="1652"/>
                    <a:pt x="2414" y="1779"/>
                  </a:cubicBezTo>
                  <a:cubicBezTo>
                    <a:pt x="8069" y="1830"/>
                    <a:pt x="12859" y="5972"/>
                    <a:pt x="13723" y="11562"/>
                  </a:cubicBezTo>
                  <a:lnTo>
                    <a:pt x="45618" y="11562"/>
                  </a:lnTo>
                  <a:cubicBezTo>
                    <a:pt x="45681" y="5298"/>
                    <a:pt x="50662" y="203"/>
                    <a:pt x="56927" y="0"/>
                  </a:cubicBezTo>
                  <a:close/>
                </a:path>
              </a:pathLst>
            </a:custGeom>
            <a:solidFill>
              <a:srgbClr val="000000"/>
            </a:solidFill>
            <a:ln w="12704"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893042B6-77B4-486D-AFF4-504554F991F8}"/>
                </a:ext>
              </a:extLst>
            </p:cNvPr>
            <p:cNvSpPr/>
            <p:nvPr/>
          </p:nvSpPr>
          <p:spPr>
            <a:xfrm>
              <a:off x="8025148" y="3277353"/>
              <a:ext cx="32148" cy="4065"/>
            </a:xfrm>
            <a:custGeom>
              <a:avLst/>
              <a:gdLst>
                <a:gd name="connsiteX0" fmla="*/ 31894 w 32148"/>
                <a:gd name="connsiteY0" fmla="*/ 0 h 4065"/>
                <a:gd name="connsiteX1" fmla="*/ 31894 w 32148"/>
                <a:gd name="connsiteY1" fmla="*/ 0 h 4065"/>
                <a:gd name="connsiteX2" fmla="*/ 0 w 32148"/>
                <a:gd name="connsiteY2" fmla="*/ 0 h 4065"/>
                <a:gd name="connsiteX3" fmla="*/ 0 w 32148"/>
                <a:gd name="connsiteY3" fmla="*/ 2160 h 4065"/>
                <a:gd name="connsiteX4" fmla="*/ 0 w 32148"/>
                <a:gd name="connsiteY4" fmla="*/ 4066 h 4065"/>
                <a:gd name="connsiteX5" fmla="*/ 32148 w 32148"/>
                <a:gd name="connsiteY5" fmla="*/ 4066 h 4065"/>
                <a:gd name="connsiteX6" fmla="*/ 31894 w 32148"/>
                <a:gd name="connsiteY6" fmla="*/ 0 h 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48" h="4065">
                  <a:moveTo>
                    <a:pt x="31894" y="0"/>
                  </a:moveTo>
                  <a:cubicBezTo>
                    <a:pt x="31894" y="0"/>
                    <a:pt x="31894" y="0"/>
                    <a:pt x="31894" y="0"/>
                  </a:cubicBezTo>
                  <a:lnTo>
                    <a:pt x="0" y="0"/>
                  </a:lnTo>
                  <a:cubicBezTo>
                    <a:pt x="64" y="724"/>
                    <a:pt x="64" y="1436"/>
                    <a:pt x="0" y="2160"/>
                  </a:cubicBezTo>
                  <a:lnTo>
                    <a:pt x="0" y="4066"/>
                  </a:lnTo>
                  <a:lnTo>
                    <a:pt x="32148" y="4066"/>
                  </a:lnTo>
                  <a:cubicBezTo>
                    <a:pt x="31856" y="2732"/>
                    <a:pt x="31780" y="1360"/>
                    <a:pt x="31894" y="0"/>
                  </a:cubicBezTo>
                  <a:close/>
                </a:path>
              </a:pathLst>
            </a:custGeom>
            <a:solidFill>
              <a:srgbClr val="000000"/>
            </a:solidFill>
            <a:ln w="12704"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4CE674ED-72B7-41F6-9B71-E2BBA3154F10}"/>
                </a:ext>
              </a:extLst>
            </p:cNvPr>
            <p:cNvSpPr/>
            <p:nvPr/>
          </p:nvSpPr>
          <p:spPr>
            <a:xfrm>
              <a:off x="11422216" y="6087973"/>
              <a:ext cx="159218" cy="4278"/>
            </a:xfrm>
            <a:custGeom>
              <a:avLst/>
              <a:gdLst>
                <a:gd name="connsiteX0" fmla="*/ 1906 w 159218"/>
                <a:gd name="connsiteY0" fmla="*/ 1397 h 4278"/>
                <a:gd name="connsiteX1" fmla="*/ 1093 w 159218"/>
                <a:gd name="connsiteY1" fmla="*/ 4155 h 4278"/>
                <a:gd name="connsiteX2" fmla="*/ 1017 w 159218"/>
                <a:gd name="connsiteY2" fmla="*/ 4193 h 4278"/>
                <a:gd name="connsiteX3" fmla="*/ 0 w 159218"/>
                <a:gd name="connsiteY3" fmla="*/ 4193 h 4278"/>
                <a:gd name="connsiteX4" fmla="*/ 159218 w 159218"/>
                <a:gd name="connsiteY4" fmla="*/ 4193 h 4278"/>
                <a:gd name="connsiteX5" fmla="*/ 157058 w 159218"/>
                <a:gd name="connsiteY5" fmla="*/ 0 h 4278"/>
                <a:gd name="connsiteX6" fmla="*/ 1398 w 159218"/>
                <a:gd name="connsiteY6" fmla="*/ 0 h 4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18" h="4278">
                  <a:moveTo>
                    <a:pt x="1906" y="1397"/>
                  </a:moveTo>
                  <a:cubicBezTo>
                    <a:pt x="2440" y="2389"/>
                    <a:pt x="2072" y="3621"/>
                    <a:pt x="1093" y="4155"/>
                  </a:cubicBezTo>
                  <a:cubicBezTo>
                    <a:pt x="1068" y="4167"/>
                    <a:pt x="1042" y="4180"/>
                    <a:pt x="1017" y="4193"/>
                  </a:cubicBezTo>
                  <a:cubicBezTo>
                    <a:pt x="686" y="4307"/>
                    <a:pt x="330" y="4307"/>
                    <a:pt x="0" y="4193"/>
                  </a:cubicBezTo>
                  <a:lnTo>
                    <a:pt x="159218" y="4193"/>
                  </a:lnTo>
                  <a:lnTo>
                    <a:pt x="157058" y="0"/>
                  </a:lnTo>
                  <a:lnTo>
                    <a:pt x="1398" y="0"/>
                  </a:lnTo>
                  <a:close/>
                </a:path>
              </a:pathLst>
            </a:custGeom>
            <a:solidFill>
              <a:srgbClr val="000000"/>
            </a:solidFill>
            <a:ln w="12704"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540C763-C79A-4C7B-A9FD-A98F2D30201E}"/>
                </a:ext>
              </a:extLst>
            </p:cNvPr>
            <p:cNvSpPr/>
            <p:nvPr/>
          </p:nvSpPr>
          <p:spPr>
            <a:xfrm>
              <a:off x="11420691" y="6091149"/>
              <a:ext cx="1524" cy="1016"/>
            </a:xfrm>
            <a:custGeom>
              <a:avLst/>
              <a:gdLst>
                <a:gd name="connsiteX0" fmla="*/ 1525 w 1524"/>
                <a:gd name="connsiteY0" fmla="*/ 1016 h 1016"/>
                <a:gd name="connsiteX1" fmla="*/ 0 w 1524"/>
                <a:gd name="connsiteY1" fmla="*/ 0 h 1016"/>
                <a:gd name="connsiteX2" fmla="*/ 1525 w 1524"/>
                <a:gd name="connsiteY2" fmla="*/ 1016 h 1016"/>
              </a:gdLst>
              <a:ahLst/>
              <a:cxnLst>
                <a:cxn ang="0">
                  <a:pos x="connsiteX0" y="connsiteY0"/>
                </a:cxn>
                <a:cxn ang="0">
                  <a:pos x="connsiteX1" y="connsiteY1"/>
                </a:cxn>
                <a:cxn ang="0">
                  <a:pos x="connsiteX2" y="connsiteY2"/>
                </a:cxn>
              </a:cxnLst>
              <a:rect l="l" t="t" r="r" b="b"/>
              <a:pathLst>
                <a:path w="1524" h="1016">
                  <a:moveTo>
                    <a:pt x="1525" y="1016"/>
                  </a:moveTo>
                  <a:cubicBezTo>
                    <a:pt x="864" y="991"/>
                    <a:pt x="280" y="597"/>
                    <a:pt x="0" y="0"/>
                  </a:cubicBezTo>
                  <a:cubicBezTo>
                    <a:pt x="306" y="572"/>
                    <a:pt x="877" y="965"/>
                    <a:pt x="1525" y="1016"/>
                  </a:cubicBezTo>
                  <a:close/>
                </a:path>
              </a:pathLst>
            </a:custGeom>
            <a:solidFill>
              <a:srgbClr val="000000"/>
            </a:solidFill>
            <a:ln w="12704"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DA7FCE0-51EF-4FBB-AECD-3E4CB9BAEBFC}"/>
                </a:ext>
              </a:extLst>
            </p:cNvPr>
            <p:cNvSpPr/>
            <p:nvPr/>
          </p:nvSpPr>
          <p:spPr>
            <a:xfrm>
              <a:off x="11383968" y="6011993"/>
              <a:ext cx="40751" cy="80766"/>
            </a:xfrm>
            <a:custGeom>
              <a:avLst/>
              <a:gdLst>
                <a:gd name="connsiteX0" fmla="*/ 40154 w 40751"/>
                <a:gd name="connsiteY0" fmla="*/ 77377 h 80766"/>
                <a:gd name="connsiteX1" fmla="*/ 40154 w 40751"/>
                <a:gd name="connsiteY1" fmla="*/ 76234 h 80766"/>
                <a:gd name="connsiteX2" fmla="*/ 3812 w 40751"/>
                <a:gd name="connsiteY2" fmla="*/ 0 h 80766"/>
                <a:gd name="connsiteX3" fmla="*/ 0 w 40751"/>
                <a:gd name="connsiteY3" fmla="*/ 1779 h 80766"/>
                <a:gd name="connsiteX4" fmla="*/ 36977 w 40751"/>
                <a:gd name="connsiteY4" fmla="*/ 79664 h 80766"/>
                <a:gd name="connsiteX5" fmla="*/ 36977 w 40751"/>
                <a:gd name="connsiteY5" fmla="*/ 79664 h 80766"/>
                <a:gd name="connsiteX6" fmla="*/ 38502 w 40751"/>
                <a:gd name="connsiteY6" fmla="*/ 80681 h 80766"/>
                <a:gd name="connsiteX7" fmla="*/ 39518 w 40751"/>
                <a:gd name="connsiteY7" fmla="*/ 80681 h 80766"/>
                <a:gd name="connsiteX8" fmla="*/ 40586 w 40751"/>
                <a:gd name="connsiteY8" fmla="*/ 78013 h 80766"/>
                <a:gd name="connsiteX9" fmla="*/ 40154 w 40751"/>
                <a:gd name="connsiteY9" fmla="*/ 77377 h 8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51" h="80766">
                  <a:moveTo>
                    <a:pt x="40154" y="77377"/>
                  </a:moveTo>
                  <a:lnTo>
                    <a:pt x="40154" y="76234"/>
                  </a:lnTo>
                  <a:lnTo>
                    <a:pt x="3812" y="0"/>
                  </a:lnTo>
                  <a:cubicBezTo>
                    <a:pt x="2668" y="839"/>
                    <a:pt x="1372" y="1448"/>
                    <a:pt x="0" y="1779"/>
                  </a:cubicBezTo>
                  <a:lnTo>
                    <a:pt x="36977" y="79664"/>
                  </a:lnTo>
                  <a:lnTo>
                    <a:pt x="36977" y="79664"/>
                  </a:lnTo>
                  <a:cubicBezTo>
                    <a:pt x="37256" y="80262"/>
                    <a:pt x="37841" y="80655"/>
                    <a:pt x="38502" y="80681"/>
                  </a:cubicBezTo>
                  <a:cubicBezTo>
                    <a:pt x="38832" y="80795"/>
                    <a:pt x="39188" y="80795"/>
                    <a:pt x="39518" y="80681"/>
                  </a:cubicBezTo>
                  <a:cubicBezTo>
                    <a:pt x="40548" y="80236"/>
                    <a:pt x="41031" y="79042"/>
                    <a:pt x="40586" y="78013"/>
                  </a:cubicBezTo>
                  <a:cubicBezTo>
                    <a:pt x="40484" y="77771"/>
                    <a:pt x="40331" y="77555"/>
                    <a:pt x="40154" y="77377"/>
                  </a:cubicBezTo>
                  <a:close/>
                </a:path>
              </a:pathLst>
            </a:custGeom>
            <a:solidFill>
              <a:srgbClr val="000000"/>
            </a:solidFill>
            <a:ln w="12704"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B4610D28-5751-41AB-837A-CBB76C7B9410}"/>
                </a:ext>
              </a:extLst>
            </p:cNvPr>
            <p:cNvSpPr/>
            <p:nvPr/>
          </p:nvSpPr>
          <p:spPr>
            <a:xfrm>
              <a:off x="10947232" y="5999668"/>
              <a:ext cx="126179" cy="4319"/>
            </a:xfrm>
            <a:custGeom>
              <a:avLst/>
              <a:gdLst>
                <a:gd name="connsiteX0" fmla="*/ 124146 w 126179"/>
                <a:gd name="connsiteY0" fmla="*/ 2160 h 4319"/>
                <a:gd name="connsiteX1" fmla="*/ 124146 w 126179"/>
                <a:gd name="connsiteY1" fmla="*/ 0 h 4319"/>
                <a:gd name="connsiteX2" fmla="*/ 0 w 126179"/>
                <a:gd name="connsiteY2" fmla="*/ 0 h 4319"/>
                <a:gd name="connsiteX3" fmla="*/ 0 w 126179"/>
                <a:gd name="connsiteY3" fmla="*/ 4320 h 4319"/>
                <a:gd name="connsiteX4" fmla="*/ 126180 w 126179"/>
                <a:gd name="connsiteY4" fmla="*/ 4320 h 4319"/>
                <a:gd name="connsiteX5" fmla="*/ 124146 w 126179"/>
                <a:gd name="connsiteY5"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179" h="4319">
                  <a:moveTo>
                    <a:pt x="124146" y="2160"/>
                  </a:moveTo>
                  <a:lnTo>
                    <a:pt x="124146" y="0"/>
                  </a:lnTo>
                  <a:lnTo>
                    <a:pt x="0" y="0"/>
                  </a:lnTo>
                  <a:lnTo>
                    <a:pt x="0" y="4320"/>
                  </a:lnTo>
                  <a:lnTo>
                    <a:pt x="126180" y="4320"/>
                  </a:lnTo>
                  <a:cubicBezTo>
                    <a:pt x="125036" y="4256"/>
                    <a:pt x="124146" y="3304"/>
                    <a:pt x="124146" y="2160"/>
                  </a:cubicBezTo>
                  <a:close/>
                </a:path>
              </a:pathLst>
            </a:custGeom>
            <a:solidFill>
              <a:srgbClr val="000000"/>
            </a:solidFill>
            <a:ln w="12704"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CDF0CF38-B013-4FC9-B044-213396F72CE1}"/>
                </a:ext>
              </a:extLst>
            </p:cNvPr>
            <p:cNvSpPr/>
            <p:nvPr/>
          </p:nvSpPr>
          <p:spPr>
            <a:xfrm>
              <a:off x="11085229" y="4876869"/>
              <a:ext cx="282093" cy="4319"/>
            </a:xfrm>
            <a:custGeom>
              <a:avLst/>
              <a:gdLst>
                <a:gd name="connsiteX0" fmla="*/ 0 w 282093"/>
                <a:gd name="connsiteY0" fmla="*/ 2160 h 4319"/>
                <a:gd name="connsiteX1" fmla="*/ 0 w 282093"/>
                <a:gd name="connsiteY1" fmla="*/ 4320 h 4319"/>
                <a:gd name="connsiteX2" fmla="*/ 282094 w 282093"/>
                <a:gd name="connsiteY2" fmla="*/ 4320 h 4319"/>
                <a:gd name="connsiteX3" fmla="*/ 278790 w 282093"/>
                <a:gd name="connsiteY3" fmla="*/ 0 h 4319"/>
                <a:gd name="connsiteX4" fmla="*/ 0 w 282093"/>
                <a:gd name="connsiteY4" fmla="*/ 0 h 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093" h="4319">
                  <a:moveTo>
                    <a:pt x="0" y="2160"/>
                  </a:moveTo>
                  <a:cubicBezTo>
                    <a:pt x="64" y="2884"/>
                    <a:pt x="64" y="3596"/>
                    <a:pt x="0" y="4320"/>
                  </a:cubicBezTo>
                  <a:lnTo>
                    <a:pt x="282094" y="4320"/>
                  </a:lnTo>
                  <a:lnTo>
                    <a:pt x="27879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478AAB81-2B1F-48C2-BD9A-7BA949902DC3}"/>
                </a:ext>
              </a:extLst>
            </p:cNvPr>
            <p:cNvSpPr/>
            <p:nvPr/>
          </p:nvSpPr>
          <p:spPr>
            <a:xfrm>
              <a:off x="10860697" y="4876869"/>
              <a:ext cx="201405" cy="4319"/>
            </a:xfrm>
            <a:custGeom>
              <a:avLst/>
              <a:gdLst>
                <a:gd name="connsiteX0" fmla="*/ 0 w 201405"/>
                <a:gd name="connsiteY0" fmla="*/ 4320 h 4319"/>
                <a:gd name="connsiteX1" fmla="*/ 201405 w 201405"/>
                <a:gd name="connsiteY1" fmla="*/ 4320 h 4319"/>
                <a:gd name="connsiteX2" fmla="*/ 201405 w 201405"/>
                <a:gd name="connsiteY2" fmla="*/ 2160 h 4319"/>
                <a:gd name="connsiteX3" fmla="*/ 201405 w 201405"/>
                <a:gd name="connsiteY3" fmla="*/ 0 h 4319"/>
                <a:gd name="connsiteX4" fmla="*/ 0 w 201405"/>
                <a:gd name="connsiteY4" fmla="*/ 0 h 4319"/>
                <a:gd name="connsiteX5" fmla="*/ 0 w 201405"/>
                <a:gd name="connsiteY5" fmla="*/ 432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405" h="4319">
                  <a:moveTo>
                    <a:pt x="0" y="4320"/>
                  </a:moveTo>
                  <a:lnTo>
                    <a:pt x="201405" y="4320"/>
                  </a:lnTo>
                  <a:cubicBezTo>
                    <a:pt x="201342" y="3596"/>
                    <a:pt x="201342" y="2884"/>
                    <a:pt x="201405" y="2160"/>
                  </a:cubicBezTo>
                  <a:lnTo>
                    <a:pt x="201405" y="0"/>
                  </a:lnTo>
                  <a:lnTo>
                    <a:pt x="0" y="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B164DC98-6192-4663-A8D7-941F1985F538}"/>
                </a:ext>
              </a:extLst>
            </p:cNvPr>
            <p:cNvSpPr/>
            <p:nvPr/>
          </p:nvSpPr>
          <p:spPr>
            <a:xfrm>
              <a:off x="10962098" y="3264266"/>
              <a:ext cx="110550" cy="24649"/>
            </a:xfrm>
            <a:custGeom>
              <a:avLst/>
              <a:gdLst>
                <a:gd name="connsiteX0" fmla="*/ 762 w 110550"/>
                <a:gd name="connsiteY0" fmla="*/ 3685 h 24649"/>
                <a:gd name="connsiteX1" fmla="*/ 7370 w 110550"/>
                <a:gd name="connsiteY1" fmla="*/ 3685 h 24649"/>
                <a:gd name="connsiteX2" fmla="*/ 9149 w 110550"/>
                <a:gd name="connsiteY2" fmla="*/ 3685 h 24649"/>
                <a:gd name="connsiteX3" fmla="*/ 11436 w 110550"/>
                <a:gd name="connsiteY3" fmla="*/ 3685 h 24649"/>
                <a:gd name="connsiteX4" fmla="*/ 13342 w 110550"/>
                <a:gd name="connsiteY4" fmla="*/ 4955 h 24649"/>
                <a:gd name="connsiteX5" fmla="*/ 14994 w 110550"/>
                <a:gd name="connsiteY5" fmla="*/ 6353 h 24649"/>
                <a:gd name="connsiteX6" fmla="*/ 16264 w 110550"/>
                <a:gd name="connsiteY6" fmla="*/ 8259 h 24649"/>
                <a:gd name="connsiteX7" fmla="*/ 17408 w 110550"/>
                <a:gd name="connsiteY7" fmla="*/ 10292 h 24649"/>
                <a:gd name="connsiteX8" fmla="*/ 17408 w 110550"/>
                <a:gd name="connsiteY8" fmla="*/ 12579 h 24649"/>
                <a:gd name="connsiteX9" fmla="*/ 17408 w 110550"/>
                <a:gd name="connsiteY9" fmla="*/ 14484 h 24649"/>
                <a:gd name="connsiteX10" fmla="*/ 17408 w 110550"/>
                <a:gd name="connsiteY10" fmla="*/ 14484 h 24649"/>
                <a:gd name="connsiteX11" fmla="*/ 17408 w 110550"/>
                <a:gd name="connsiteY11" fmla="*/ 14484 h 24649"/>
                <a:gd name="connsiteX12" fmla="*/ 15884 w 110550"/>
                <a:gd name="connsiteY12" fmla="*/ 16645 h 24649"/>
                <a:gd name="connsiteX13" fmla="*/ 14867 w 110550"/>
                <a:gd name="connsiteY13" fmla="*/ 18169 h 24649"/>
                <a:gd name="connsiteX14" fmla="*/ 12453 w 110550"/>
                <a:gd name="connsiteY14" fmla="*/ 19821 h 24649"/>
                <a:gd name="connsiteX15" fmla="*/ 11182 w 110550"/>
                <a:gd name="connsiteY15" fmla="*/ 20583 h 24649"/>
                <a:gd name="connsiteX16" fmla="*/ 8259 w 110550"/>
                <a:gd name="connsiteY16" fmla="*/ 24649 h 24649"/>
                <a:gd name="connsiteX17" fmla="*/ 98859 w 110550"/>
                <a:gd name="connsiteY17" fmla="*/ 24649 h 24649"/>
                <a:gd name="connsiteX18" fmla="*/ 98859 w 110550"/>
                <a:gd name="connsiteY18" fmla="*/ 11943 h 24649"/>
                <a:gd name="connsiteX19" fmla="*/ 110550 w 110550"/>
                <a:gd name="connsiteY19" fmla="*/ 0 h 24649"/>
                <a:gd name="connsiteX20" fmla="*/ 110550 w 110550"/>
                <a:gd name="connsiteY20" fmla="*/ 0 h 24649"/>
                <a:gd name="connsiteX21" fmla="*/ 0 w 110550"/>
                <a:gd name="connsiteY21" fmla="*/ 0 h 2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0550" h="24649">
                  <a:moveTo>
                    <a:pt x="762" y="3685"/>
                  </a:moveTo>
                  <a:lnTo>
                    <a:pt x="7370" y="3685"/>
                  </a:lnTo>
                  <a:cubicBezTo>
                    <a:pt x="7967" y="3609"/>
                    <a:pt x="8565" y="3609"/>
                    <a:pt x="9149" y="3685"/>
                  </a:cubicBezTo>
                  <a:cubicBezTo>
                    <a:pt x="9911" y="3558"/>
                    <a:pt x="10673" y="3558"/>
                    <a:pt x="11436" y="3685"/>
                  </a:cubicBezTo>
                  <a:cubicBezTo>
                    <a:pt x="12122" y="4015"/>
                    <a:pt x="12771" y="4447"/>
                    <a:pt x="13342" y="4955"/>
                  </a:cubicBezTo>
                  <a:lnTo>
                    <a:pt x="14994" y="6353"/>
                  </a:lnTo>
                  <a:cubicBezTo>
                    <a:pt x="15490" y="6937"/>
                    <a:pt x="15922" y="7573"/>
                    <a:pt x="16264" y="8259"/>
                  </a:cubicBezTo>
                  <a:cubicBezTo>
                    <a:pt x="16722" y="8894"/>
                    <a:pt x="17104" y="9567"/>
                    <a:pt x="17408" y="10292"/>
                  </a:cubicBezTo>
                  <a:cubicBezTo>
                    <a:pt x="17472" y="11054"/>
                    <a:pt x="17472" y="11816"/>
                    <a:pt x="17408" y="12579"/>
                  </a:cubicBezTo>
                  <a:cubicBezTo>
                    <a:pt x="17408" y="12579"/>
                    <a:pt x="17408" y="13849"/>
                    <a:pt x="17408" y="14484"/>
                  </a:cubicBezTo>
                  <a:cubicBezTo>
                    <a:pt x="17408" y="15120"/>
                    <a:pt x="17408" y="14484"/>
                    <a:pt x="17408" y="14484"/>
                  </a:cubicBezTo>
                  <a:lnTo>
                    <a:pt x="17408" y="14484"/>
                  </a:lnTo>
                  <a:cubicBezTo>
                    <a:pt x="17014" y="15285"/>
                    <a:pt x="16506" y="16009"/>
                    <a:pt x="15884" y="16645"/>
                  </a:cubicBezTo>
                  <a:cubicBezTo>
                    <a:pt x="15591" y="17178"/>
                    <a:pt x="15248" y="17686"/>
                    <a:pt x="14867" y="18169"/>
                  </a:cubicBezTo>
                  <a:cubicBezTo>
                    <a:pt x="14130" y="18817"/>
                    <a:pt x="13330" y="19376"/>
                    <a:pt x="12453" y="19821"/>
                  </a:cubicBezTo>
                  <a:cubicBezTo>
                    <a:pt x="12084" y="20151"/>
                    <a:pt x="11652" y="20405"/>
                    <a:pt x="11182" y="20583"/>
                  </a:cubicBezTo>
                  <a:lnTo>
                    <a:pt x="8259" y="24649"/>
                  </a:lnTo>
                  <a:lnTo>
                    <a:pt x="98859" y="24649"/>
                  </a:lnTo>
                  <a:lnTo>
                    <a:pt x="98859" y="11943"/>
                  </a:lnTo>
                  <a:cubicBezTo>
                    <a:pt x="98783" y="5413"/>
                    <a:pt x="104019" y="76"/>
                    <a:pt x="110550" y="0"/>
                  </a:cubicBezTo>
                  <a:cubicBezTo>
                    <a:pt x="110550" y="0"/>
                    <a:pt x="110550" y="0"/>
                    <a:pt x="110550" y="0"/>
                  </a:cubicBezTo>
                  <a:lnTo>
                    <a:pt x="0" y="0"/>
                  </a:lnTo>
                  <a:close/>
                </a:path>
              </a:pathLst>
            </a:custGeom>
            <a:solidFill>
              <a:srgbClr val="000000"/>
            </a:solidFill>
            <a:ln w="12704"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B6C814D5-1407-405B-B8C5-47CB541D8153}"/>
                </a:ext>
              </a:extLst>
            </p:cNvPr>
            <p:cNvSpPr/>
            <p:nvPr/>
          </p:nvSpPr>
          <p:spPr>
            <a:xfrm>
              <a:off x="8736862" y="4871914"/>
              <a:ext cx="4179" cy="614064"/>
            </a:xfrm>
            <a:custGeom>
              <a:avLst/>
              <a:gdLst>
                <a:gd name="connsiteX0" fmla="*/ 381 w 4179"/>
                <a:gd name="connsiteY0" fmla="*/ 612413 h 614064"/>
                <a:gd name="connsiteX1" fmla="*/ 3177 w 4179"/>
                <a:gd name="connsiteY1" fmla="*/ 611651 h 614064"/>
                <a:gd name="connsiteX2" fmla="*/ 4066 w 4179"/>
                <a:gd name="connsiteY2" fmla="*/ 614065 h 614064"/>
                <a:gd name="connsiteX3" fmla="*/ 4066 w 4179"/>
                <a:gd name="connsiteY3" fmla="*/ 614065 h 614064"/>
                <a:gd name="connsiteX4" fmla="*/ 4066 w 4179"/>
                <a:gd name="connsiteY4" fmla="*/ 0 h 614064"/>
                <a:gd name="connsiteX5" fmla="*/ 0 w 4179"/>
                <a:gd name="connsiteY5" fmla="*/ 0 h 614064"/>
                <a:gd name="connsiteX6" fmla="*/ 0 w 4179"/>
                <a:gd name="connsiteY6" fmla="*/ 612922 h 61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9" h="614064">
                  <a:moveTo>
                    <a:pt x="381" y="612413"/>
                  </a:moveTo>
                  <a:cubicBezTo>
                    <a:pt x="979" y="611473"/>
                    <a:pt x="2186" y="611155"/>
                    <a:pt x="3177" y="611651"/>
                  </a:cubicBezTo>
                  <a:cubicBezTo>
                    <a:pt x="4016" y="612146"/>
                    <a:pt x="4384" y="613150"/>
                    <a:pt x="4066" y="614065"/>
                  </a:cubicBezTo>
                  <a:cubicBezTo>
                    <a:pt x="4066" y="614065"/>
                    <a:pt x="4066" y="614065"/>
                    <a:pt x="4066" y="614065"/>
                  </a:cubicBezTo>
                  <a:lnTo>
                    <a:pt x="4066" y="0"/>
                  </a:lnTo>
                  <a:lnTo>
                    <a:pt x="0" y="0"/>
                  </a:lnTo>
                  <a:lnTo>
                    <a:pt x="0" y="612922"/>
                  </a:lnTo>
                  <a:close/>
                </a:path>
              </a:pathLst>
            </a:custGeom>
            <a:solidFill>
              <a:srgbClr val="000000"/>
            </a:solidFill>
            <a:ln w="12704"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C000C52C-3621-48D1-8469-68CA291AC9C8}"/>
                </a:ext>
              </a:extLst>
            </p:cNvPr>
            <p:cNvSpPr/>
            <p:nvPr/>
          </p:nvSpPr>
          <p:spPr>
            <a:xfrm>
              <a:off x="8944112" y="4871914"/>
              <a:ext cx="4574" cy="601994"/>
            </a:xfrm>
            <a:custGeom>
              <a:avLst/>
              <a:gdLst>
                <a:gd name="connsiteX0" fmla="*/ 2033 w 4574"/>
                <a:gd name="connsiteY0" fmla="*/ 0 h 601994"/>
                <a:gd name="connsiteX1" fmla="*/ 0 w 4574"/>
                <a:gd name="connsiteY1" fmla="*/ 0 h 601994"/>
                <a:gd name="connsiteX2" fmla="*/ 0 w 4574"/>
                <a:gd name="connsiteY2" fmla="*/ 601994 h 601994"/>
                <a:gd name="connsiteX3" fmla="*/ 2033 w 4574"/>
                <a:gd name="connsiteY3" fmla="*/ 601994 h 601994"/>
                <a:gd name="connsiteX4" fmla="*/ 4574 w 4574"/>
                <a:gd name="connsiteY4" fmla="*/ 601994 h 601994"/>
                <a:gd name="connsiteX5" fmla="*/ 4574 w 4574"/>
                <a:gd name="connsiteY5" fmla="*/ 0 h 60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4" h="601994">
                  <a:moveTo>
                    <a:pt x="2033" y="0"/>
                  </a:moveTo>
                  <a:lnTo>
                    <a:pt x="0" y="0"/>
                  </a:lnTo>
                  <a:lnTo>
                    <a:pt x="0" y="601994"/>
                  </a:lnTo>
                  <a:cubicBezTo>
                    <a:pt x="673" y="601918"/>
                    <a:pt x="1360" y="601918"/>
                    <a:pt x="2033" y="601994"/>
                  </a:cubicBezTo>
                  <a:lnTo>
                    <a:pt x="4574" y="601994"/>
                  </a:lnTo>
                  <a:lnTo>
                    <a:pt x="4574" y="0"/>
                  </a:lnTo>
                  <a:close/>
                </a:path>
              </a:pathLst>
            </a:custGeom>
            <a:solidFill>
              <a:srgbClr val="000000"/>
            </a:solidFill>
            <a:ln w="12704"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8A731CFA-53E2-4A29-8690-7C62A59EAAA3}"/>
                </a:ext>
              </a:extLst>
            </p:cNvPr>
            <p:cNvSpPr/>
            <p:nvPr/>
          </p:nvSpPr>
          <p:spPr>
            <a:xfrm>
              <a:off x="8441797" y="5977052"/>
              <a:ext cx="24026" cy="351819"/>
            </a:xfrm>
            <a:custGeom>
              <a:avLst/>
              <a:gdLst>
                <a:gd name="connsiteX0" fmla="*/ 21740 w 24026"/>
                <a:gd name="connsiteY0" fmla="*/ 6861 h 351819"/>
                <a:gd name="connsiteX1" fmla="*/ 5779 w 24026"/>
                <a:gd name="connsiteY1" fmla="*/ 11155 h 351819"/>
                <a:gd name="connsiteX2" fmla="*/ 5601 w 24026"/>
                <a:gd name="connsiteY2" fmla="*/ 11054 h 351819"/>
                <a:gd name="connsiteX3" fmla="*/ 10 w 24026"/>
                <a:gd name="connsiteY3" fmla="*/ 0 h 351819"/>
                <a:gd name="connsiteX4" fmla="*/ 10 w 24026"/>
                <a:gd name="connsiteY4" fmla="*/ 762 h 351819"/>
                <a:gd name="connsiteX5" fmla="*/ 10 w 24026"/>
                <a:gd name="connsiteY5" fmla="*/ 351820 h 351819"/>
                <a:gd name="connsiteX6" fmla="*/ 11828 w 24026"/>
                <a:gd name="connsiteY6" fmla="*/ 339114 h 351819"/>
                <a:gd name="connsiteX7" fmla="*/ 24027 w 24026"/>
                <a:gd name="connsiteY7" fmla="*/ 339114 h 351819"/>
                <a:gd name="connsiteX8" fmla="*/ 24027 w 24026"/>
                <a:gd name="connsiteY8" fmla="*/ 4066 h 3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26" h="351819">
                  <a:moveTo>
                    <a:pt x="21740" y="6861"/>
                  </a:moveTo>
                  <a:cubicBezTo>
                    <a:pt x="18512" y="12452"/>
                    <a:pt x="11371" y="14383"/>
                    <a:pt x="5779" y="11155"/>
                  </a:cubicBezTo>
                  <a:cubicBezTo>
                    <a:pt x="5716" y="11117"/>
                    <a:pt x="5665" y="11092"/>
                    <a:pt x="5601" y="11054"/>
                  </a:cubicBezTo>
                  <a:cubicBezTo>
                    <a:pt x="1942" y="8589"/>
                    <a:pt x="-167" y="4409"/>
                    <a:pt x="10" y="0"/>
                  </a:cubicBezTo>
                  <a:cubicBezTo>
                    <a:pt x="10" y="0"/>
                    <a:pt x="10" y="0"/>
                    <a:pt x="10" y="762"/>
                  </a:cubicBezTo>
                  <a:lnTo>
                    <a:pt x="10" y="351820"/>
                  </a:lnTo>
                  <a:cubicBezTo>
                    <a:pt x="-2" y="345137"/>
                    <a:pt x="5157" y="339584"/>
                    <a:pt x="11828" y="339114"/>
                  </a:cubicBezTo>
                  <a:lnTo>
                    <a:pt x="24027" y="339114"/>
                  </a:lnTo>
                  <a:lnTo>
                    <a:pt x="24027" y="4066"/>
                  </a:lnTo>
                  <a:close/>
                </a:path>
              </a:pathLst>
            </a:custGeom>
            <a:solidFill>
              <a:srgbClr val="000000"/>
            </a:solidFill>
            <a:ln w="12704"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5313CD1D-1FF6-4A74-997D-A0669DCBFDC8}"/>
                </a:ext>
              </a:extLst>
            </p:cNvPr>
            <p:cNvSpPr/>
            <p:nvPr/>
          </p:nvSpPr>
          <p:spPr>
            <a:xfrm>
              <a:off x="8441299" y="6316802"/>
              <a:ext cx="2484838" cy="19694"/>
            </a:xfrm>
            <a:custGeom>
              <a:avLst/>
              <a:gdLst>
                <a:gd name="connsiteX0" fmla="*/ 2482424 w 2484838"/>
                <a:gd name="connsiteY0" fmla="*/ 0 h 19694"/>
                <a:gd name="connsiteX1" fmla="*/ 11817 w 2484838"/>
                <a:gd name="connsiteY1" fmla="*/ 0 h 19694"/>
                <a:gd name="connsiteX2" fmla="*/ 0 w 2484838"/>
                <a:gd name="connsiteY2" fmla="*/ 12706 h 19694"/>
                <a:gd name="connsiteX3" fmla="*/ 2414 w 2484838"/>
                <a:gd name="connsiteY3" fmla="*/ 19694 h 19694"/>
                <a:gd name="connsiteX4" fmla="*/ 2484838 w 2484838"/>
                <a:gd name="connsiteY4" fmla="*/ 19694 h 19694"/>
                <a:gd name="connsiteX5" fmla="*/ 2482424 w 2484838"/>
                <a:gd name="connsiteY5" fmla="*/ 12706 h 1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4838" h="19694">
                  <a:moveTo>
                    <a:pt x="2482424" y="0"/>
                  </a:moveTo>
                  <a:lnTo>
                    <a:pt x="11817" y="0"/>
                  </a:lnTo>
                  <a:cubicBezTo>
                    <a:pt x="5146" y="470"/>
                    <a:pt x="-13" y="6022"/>
                    <a:pt x="0" y="12706"/>
                  </a:cubicBezTo>
                  <a:cubicBezTo>
                    <a:pt x="89" y="15221"/>
                    <a:pt x="940" y="17661"/>
                    <a:pt x="2414" y="19694"/>
                  </a:cubicBezTo>
                  <a:lnTo>
                    <a:pt x="2484838" y="19694"/>
                  </a:lnTo>
                  <a:cubicBezTo>
                    <a:pt x="2483365" y="17661"/>
                    <a:pt x="2482513" y="15221"/>
                    <a:pt x="2482424" y="12706"/>
                  </a:cubicBezTo>
                  <a:close/>
                </a:path>
              </a:pathLst>
            </a:custGeom>
            <a:solidFill>
              <a:srgbClr val="000000"/>
            </a:solidFill>
            <a:ln w="12704"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1063A6FC-22BC-43FE-80FD-1606B34AAE3E}"/>
                </a:ext>
              </a:extLst>
            </p:cNvPr>
            <p:cNvSpPr/>
            <p:nvPr/>
          </p:nvSpPr>
          <p:spPr>
            <a:xfrm>
              <a:off x="8512966" y="5599948"/>
              <a:ext cx="4193" cy="260720"/>
            </a:xfrm>
            <a:custGeom>
              <a:avLst/>
              <a:gdLst>
                <a:gd name="connsiteX0" fmla="*/ 3685 w 4193"/>
                <a:gd name="connsiteY0" fmla="*/ 0 h 260720"/>
                <a:gd name="connsiteX1" fmla="*/ 3685 w 4193"/>
                <a:gd name="connsiteY1" fmla="*/ 0 h 260720"/>
                <a:gd name="connsiteX2" fmla="*/ 3685 w 4193"/>
                <a:gd name="connsiteY2" fmla="*/ 0 h 260720"/>
                <a:gd name="connsiteX3" fmla="*/ 2033 w 4193"/>
                <a:gd name="connsiteY3" fmla="*/ 762 h 260720"/>
                <a:gd name="connsiteX4" fmla="*/ 0 w 4193"/>
                <a:gd name="connsiteY4" fmla="*/ 762 h 260720"/>
                <a:gd name="connsiteX5" fmla="*/ 0 w 4193"/>
                <a:gd name="connsiteY5" fmla="*/ 260720 h 260720"/>
                <a:gd name="connsiteX6" fmla="*/ 4194 w 4193"/>
                <a:gd name="connsiteY6" fmla="*/ 260720 h 26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260720">
                  <a:moveTo>
                    <a:pt x="3685" y="0"/>
                  </a:moveTo>
                  <a:lnTo>
                    <a:pt x="3685" y="0"/>
                  </a:lnTo>
                  <a:lnTo>
                    <a:pt x="3685" y="0"/>
                  </a:lnTo>
                  <a:cubicBezTo>
                    <a:pt x="3304" y="521"/>
                    <a:pt x="2681" y="800"/>
                    <a:pt x="2033" y="762"/>
                  </a:cubicBezTo>
                  <a:lnTo>
                    <a:pt x="0" y="762"/>
                  </a:lnTo>
                  <a:lnTo>
                    <a:pt x="0" y="260720"/>
                  </a:lnTo>
                  <a:cubicBezTo>
                    <a:pt x="1385" y="260466"/>
                    <a:pt x="2808" y="260466"/>
                    <a:pt x="4194" y="260720"/>
                  </a:cubicBezTo>
                  <a:close/>
                </a:path>
              </a:pathLst>
            </a:custGeom>
            <a:solidFill>
              <a:srgbClr val="000000"/>
            </a:solidFill>
            <a:ln w="12704"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AADFE79-36E0-4DFD-8134-4D41C9A4CB7A}"/>
                </a:ext>
              </a:extLst>
            </p:cNvPr>
            <p:cNvSpPr/>
            <p:nvPr/>
          </p:nvSpPr>
          <p:spPr>
            <a:xfrm>
              <a:off x="11969503" y="4556559"/>
              <a:ext cx="24905" cy="4320"/>
            </a:xfrm>
            <a:custGeom>
              <a:avLst/>
              <a:gdLst>
                <a:gd name="connsiteX0" fmla="*/ 0 w 24905"/>
                <a:gd name="connsiteY0" fmla="*/ 2160 h 4320"/>
                <a:gd name="connsiteX1" fmla="*/ 0 w 24905"/>
                <a:gd name="connsiteY1" fmla="*/ 4320 h 4320"/>
                <a:gd name="connsiteX2" fmla="*/ 24906 w 24905"/>
                <a:gd name="connsiteY2" fmla="*/ 4320 h 4320"/>
                <a:gd name="connsiteX3" fmla="*/ 24906 w 24905"/>
                <a:gd name="connsiteY3" fmla="*/ 2160 h 4320"/>
                <a:gd name="connsiteX4" fmla="*/ 24906 w 24905"/>
                <a:gd name="connsiteY4" fmla="*/ 0 h 4320"/>
                <a:gd name="connsiteX5" fmla="*/ 0 w 24905"/>
                <a:gd name="connsiteY5" fmla="*/ 0 h 4320"/>
                <a:gd name="connsiteX6" fmla="*/ 0 w 24905"/>
                <a:gd name="connsiteY6" fmla="*/ 2160 h 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05" h="4320">
                  <a:moveTo>
                    <a:pt x="0" y="2160"/>
                  </a:moveTo>
                  <a:lnTo>
                    <a:pt x="0" y="4320"/>
                  </a:lnTo>
                  <a:lnTo>
                    <a:pt x="24906" y="4320"/>
                  </a:lnTo>
                  <a:lnTo>
                    <a:pt x="24906" y="2160"/>
                  </a:lnTo>
                  <a:lnTo>
                    <a:pt x="24906" y="0"/>
                  </a:lnTo>
                  <a:lnTo>
                    <a:pt x="0" y="0"/>
                  </a:lnTo>
                  <a:lnTo>
                    <a:pt x="0" y="2160"/>
                  </a:lnTo>
                  <a:close/>
                </a:path>
              </a:pathLst>
            </a:custGeom>
            <a:solidFill>
              <a:srgbClr val="000000"/>
            </a:solidFill>
            <a:ln w="12704"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59C426D8-3445-4479-A9B9-3636CCA05541}"/>
                </a:ext>
              </a:extLst>
            </p:cNvPr>
            <p:cNvSpPr/>
            <p:nvPr/>
          </p:nvSpPr>
          <p:spPr>
            <a:xfrm>
              <a:off x="9802846" y="2246161"/>
              <a:ext cx="4193" cy="476208"/>
            </a:xfrm>
            <a:custGeom>
              <a:avLst/>
              <a:gdLst>
                <a:gd name="connsiteX0" fmla="*/ 2161 w 4193"/>
                <a:gd name="connsiteY0" fmla="*/ 476208 h 476208"/>
                <a:gd name="connsiteX1" fmla="*/ 4194 w 4193"/>
                <a:gd name="connsiteY1" fmla="*/ 476208 h 476208"/>
                <a:gd name="connsiteX2" fmla="*/ 4194 w 4193"/>
                <a:gd name="connsiteY2" fmla="*/ 0 h 476208"/>
                <a:gd name="connsiteX3" fmla="*/ 2161 w 4193"/>
                <a:gd name="connsiteY3" fmla="*/ 0 h 476208"/>
                <a:gd name="connsiteX4" fmla="*/ 0 w 4193"/>
                <a:gd name="connsiteY4" fmla="*/ 0 h 476208"/>
                <a:gd name="connsiteX5" fmla="*/ 0 w 4193"/>
                <a:gd name="connsiteY5" fmla="*/ 476208 h 47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476208">
                  <a:moveTo>
                    <a:pt x="2161" y="476208"/>
                  </a:moveTo>
                  <a:lnTo>
                    <a:pt x="4194" y="476208"/>
                  </a:lnTo>
                  <a:lnTo>
                    <a:pt x="4194" y="0"/>
                  </a:lnTo>
                  <a:lnTo>
                    <a:pt x="2161" y="0"/>
                  </a:lnTo>
                  <a:cubicBezTo>
                    <a:pt x="1436" y="63"/>
                    <a:pt x="724" y="63"/>
                    <a:pt x="0" y="0"/>
                  </a:cubicBezTo>
                  <a:lnTo>
                    <a:pt x="0" y="476208"/>
                  </a:lnTo>
                  <a:close/>
                </a:path>
              </a:pathLst>
            </a:custGeom>
            <a:solidFill>
              <a:srgbClr val="000000"/>
            </a:solidFill>
            <a:ln w="12704"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9B8A7C37-C017-4D90-97FE-3294AAF04E6B}"/>
                </a:ext>
              </a:extLst>
            </p:cNvPr>
            <p:cNvSpPr/>
            <p:nvPr/>
          </p:nvSpPr>
          <p:spPr>
            <a:xfrm>
              <a:off x="9787915" y="1855446"/>
              <a:ext cx="28526" cy="40801"/>
            </a:xfrm>
            <a:custGeom>
              <a:avLst/>
              <a:gdLst>
                <a:gd name="connsiteX0" fmla="*/ 64 w 28526"/>
                <a:gd name="connsiteY0" fmla="*/ 13103 h 40801"/>
                <a:gd name="connsiteX1" fmla="*/ 1843 w 28526"/>
                <a:gd name="connsiteY1" fmla="*/ 22759 h 40801"/>
                <a:gd name="connsiteX2" fmla="*/ 5274 w 28526"/>
                <a:gd name="connsiteY2" fmla="*/ 40801 h 40801"/>
                <a:gd name="connsiteX3" fmla="*/ 5274 w 28526"/>
                <a:gd name="connsiteY3" fmla="*/ 39530 h 40801"/>
                <a:gd name="connsiteX4" fmla="*/ 9467 w 28526"/>
                <a:gd name="connsiteY4" fmla="*/ 30637 h 40801"/>
                <a:gd name="connsiteX5" fmla="*/ 9467 w 28526"/>
                <a:gd name="connsiteY5" fmla="*/ 10689 h 40801"/>
                <a:gd name="connsiteX6" fmla="*/ 11500 w 28526"/>
                <a:gd name="connsiteY6" fmla="*/ 8656 h 40801"/>
                <a:gd name="connsiteX7" fmla="*/ 13660 w 28526"/>
                <a:gd name="connsiteY7" fmla="*/ 10689 h 40801"/>
                <a:gd name="connsiteX8" fmla="*/ 13660 w 28526"/>
                <a:gd name="connsiteY8" fmla="*/ 28350 h 40801"/>
                <a:gd name="connsiteX9" fmla="*/ 17091 w 28526"/>
                <a:gd name="connsiteY9" fmla="*/ 28350 h 40801"/>
                <a:gd name="connsiteX10" fmla="*/ 28527 w 28526"/>
                <a:gd name="connsiteY10" fmla="*/ 39149 h 40801"/>
                <a:gd name="connsiteX11" fmla="*/ 28527 w 28526"/>
                <a:gd name="connsiteY11" fmla="*/ 38006 h 40801"/>
                <a:gd name="connsiteX12" fmla="*/ 22936 w 28526"/>
                <a:gd name="connsiteY12" fmla="*/ 9164 h 40801"/>
                <a:gd name="connsiteX13" fmla="*/ 22936 w 28526"/>
                <a:gd name="connsiteY13" fmla="*/ 8020 h 40801"/>
                <a:gd name="connsiteX14" fmla="*/ 22047 w 28526"/>
                <a:gd name="connsiteY14" fmla="*/ 5861 h 40801"/>
                <a:gd name="connsiteX15" fmla="*/ 20903 w 28526"/>
                <a:gd name="connsiteY15" fmla="*/ 3955 h 40801"/>
                <a:gd name="connsiteX16" fmla="*/ 19251 w 28526"/>
                <a:gd name="connsiteY16" fmla="*/ 2303 h 40801"/>
                <a:gd name="connsiteX17" fmla="*/ 17472 w 28526"/>
                <a:gd name="connsiteY17" fmla="*/ 1159 h 40801"/>
                <a:gd name="connsiteX18" fmla="*/ 15439 w 28526"/>
                <a:gd name="connsiteY18" fmla="*/ 143 h 40801"/>
                <a:gd name="connsiteX19" fmla="*/ 13152 w 28526"/>
                <a:gd name="connsiteY19" fmla="*/ 143 h 40801"/>
                <a:gd name="connsiteX20" fmla="*/ 9721 w 28526"/>
                <a:gd name="connsiteY20" fmla="*/ 143 h 40801"/>
                <a:gd name="connsiteX21" fmla="*/ 64 w 28526"/>
                <a:gd name="connsiteY21" fmla="*/ 13103 h 40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526" h="40801">
                  <a:moveTo>
                    <a:pt x="64" y="13103"/>
                  </a:moveTo>
                  <a:lnTo>
                    <a:pt x="1843" y="22759"/>
                  </a:lnTo>
                  <a:lnTo>
                    <a:pt x="5274" y="40801"/>
                  </a:lnTo>
                  <a:lnTo>
                    <a:pt x="5274" y="39530"/>
                  </a:lnTo>
                  <a:cubicBezTo>
                    <a:pt x="5299" y="36087"/>
                    <a:pt x="6823" y="32835"/>
                    <a:pt x="9467" y="30637"/>
                  </a:cubicBezTo>
                  <a:lnTo>
                    <a:pt x="9467" y="10689"/>
                  </a:lnTo>
                  <a:cubicBezTo>
                    <a:pt x="9467" y="9571"/>
                    <a:pt x="10382" y="8656"/>
                    <a:pt x="11500" y="8656"/>
                  </a:cubicBezTo>
                  <a:cubicBezTo>
                    <a:pt x="12643" y="8656"/>
                    <a:pt x="13596" y="9545"/>
                    <a:pt x="13660" y="10689"/>
                  </a:cubicBezTo>
                  <a:lnTo>
                    <a:pt x="13660" y="28350"/>
                  </a:lnTo>
                  <a:cubicBezTo>
                    <a:pt x="14804" y="28222"/>
                    <a:pt x="15947" y="28222"/>
                    <a:pt x="17091" y="28350"/>
                  </a:cubicBezTo>
                  <a:cubicBezTo>
                    <a:pt x="23140" y="28400"/>
                    <a:pt x="28133" y="33114"/>
                    <a:pt x="28527" y="39149"/>
                  </a:cubicBezTo>
                  <a:cubicBezTo>
                    <a:pt x="28527" y="39149"/>
                    <a:pt x="28527" y="38387"/>
                    <a:pt x="28527" y="38006"/>
                  </a:cubicBezTo>
                  <a:lnTo>
                    <a:pt x="22936" y="9164"/>
                  </a:lnTo>
                  <a:lnTo>
                    <a:pt x="22936" y="8020"/>
                  </a:lnTo>
                  <a:cubicBezTo>
                    <a:pt x="22771" y="7258"/>
                    <a:pt x="22466" y="6521"/>
                    <a:pt x="22047" y="5861"/>
                  </a:cubicBezTo>
                  <a:cubicBezTo>
                    <a:pt x="21741" y="5187"/>
                    <a:pt x="21361" y="4539"/>
                    <a:pt x="20903" y="3955"/>
                  </a:cubicBezTo>
                  <a:cubicBezTo>
                    <a:pt x="20420" y="3345"/>
                    <a:pt x="19861" y="2786"/>
                    <a:pt x="19251" y="2303"/>
                  </a:cubicBezTo>
                  <a:cubicBezTo>
                    <a:pt x="18705" y="1846"/>
                    <a:pt x="18107" y="1464"/>
                    <a:pt x="17472" y="1159"/>
                  </a:cubicBezTo>
                  <a:lnTo>
                    <a:pt x="15439" y="143"/>
                  </a:lnTo>
                  <a:cubicBezTo>
                    <a:pt x="14677" y="79"/>
                    <a:pt x="13914" y="79"/>
                    <a:pt x="13152" y="143"/>
                  </a:cubicBezTo>
                  <a:cubicBezTo>
                    <a:pt x="12021" y="-48"/>
                    <a:pt x="10852" y="-48"/>
                    <a:pt x="9721" y="143"/>
                  </a:cubicBezTo>
                  <a:cubicBezTo>
                    <a:pt x="3622" y="1299"/>
                    <a:pt x="-572" y="6928"/>
                    <a:pt x="64" y="13103"/>
                  </a:cubicBezTo>
                  <a:close/>
                </a:path>
              </a:pathLst>
            </a:custGeom>
            <a:solidFill>
              <a:srgbClr val="000000"/>
            </a:solidFill>
            <a:ln w="12704"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F7764D6C-107A-425E-A5CB-A2207AB772DA}"/>
                </a:ext>
              </a:extLst>
            </p:cNvPr>
            <p:cNvSpPr/>
            <p:nvPr/>
          </p:nvSpPr>
          <p:spPr>
            <a:xfrm>
              <a:off x="11830871" y="4223162"/>
              <a:ext cx="90473" cy="46629"/>
            </a:xfrm>
            <a:custGeom>
              <a:avLst/>
              <a:gdLst>
                <a:gd name="connsiteX0" fmla="*/ 89203 w 90473"/>
                <a:gd name="connsiteY0" fmla="*/ 46630 h 46629"/>
                <a:gd name="connsiteX1" fmla="*/ 90473 w 90473"/>
                <a:gd name="connsiteY1" fmla="*/ 46630 h 46629"/>
                <a:gd name="connsiteX2" fmla="*/ 90473 w 90473"/>
                <a:gd name="connsiteY2" fmla="*/ 46630 h 46629"/>
                <a:gd name="connsiteX3" fmla="*/ 90473 w 90473"/>
                <a:gd name="connsiteY3" fmla="*/ 46630 h 46629"/>
                <a:gd name="connsiteX4" fmla="*/ 8641 w 90473"/>
                <a:gd name="connsiteY4" fmla="*/ 0 h 46629"/>
                <a:gd name="connsiteX5" fmla="*/ 0 w 90473"/>
                <a:gd name="connsiteY5" fmla="*/ 0 h 46629"/>
                <a:gd name="connsiteX6" fmla="*/ 81960 w 90473"/>
                <a:gd name="connsiteY6" fmla="*/ 46630 h 4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73" h="46629">
                  <a:moveTo>
                    <a:pt x="89203" y="46630"/>
                  </a:moveTo>
                  <a:cubicBezTo>
                    <a:pt x="89609" y="46465"/>
                    <a:pt x="90067" y="46465"/>
                    <a:pt x="90473" y="46630"/>
                  </a:cubicBezTo>
                  <a:lnTo>
                    <a:pt x="90473" y="46630"/>
                  </a:lnTo>
                  <a:lnTo>
                    <a:pt x="90473" y="46630"/>
                  </a:lnTo>
                  <a:lnTo>
                    <a:pt x="8641" y="0"/>
                  </a:lnTo>
                  <a:lnTo>
                    <a:pt x="0" y="0"/>
                  </a:lnTo>
                  <a:lnTo>
                    <a:pt x="81960" y="46630"/>
                  </a:lnTo>
                  <a:close/>
                </a:path>
              </a:pathLst>
            </a:custGeom>
            <a:solidFill>
              <a:srgbClr val="000000"/>
            </a:solidFill>
            <a:ln w="12704"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F2553ED1-42E8-4E94-AACE-DA8D47846B9E}"/>
                </a:ext>
              </a:extLst>
            </p:cNvPr>
            <p:cNvSpPr/>
            <p:nvPr/>
          </p:nvSpPr>
          <p:spPr>
            <a:xfrm>
              <a:off x="11922106" y="4272460"/>
              <a:ext cx="12706" cy="635"/>
            </a:xfrm>
            <a:custGeom>
              <a:avLst/>
              <a:gdLst>
                <a:gd name="connsiteX0" fmla="*/ 0 w 12706"/>
                <a:gd name="connsiteY0" fmla="*/ 0 h 635"/>
                <a:gd name="connsiteX1" fmla="*/ 0 w 12706"/>
                <a:gd name="connsiteY1" fmla="*/ 0 h 635"/>
                <a:gd name="connsiteX2" fmla="*/ 0 w 12706"/>
                <a:gd name="connsiteY2" fmla="*/ 635 h 635"/>
              </a:gdLst>
              <a:ahLst/>
              <a:cxnLst>
                <a:cxn ang="0">
                  <a:pos x="connsiteX0" y="connsiteY0"/>
                </a:cxn>
                <a:cxn ang="0">
                  <a:pos x="connsiteX1" y="connsiteY1"/>
                </a:cxn>
                <a:cxn ang="0">
                  <a:pos x="connsiteX2" y="connsiteY2"/>
                </a:cxn>
              </a:cxnLst>
              <a:rect l="l" t="t" r="r" b="b"/>
              <a:pathLst>
                <a:path w="12706" h="635">
                  <a:moveTo>
                    <a:pt x="0" y="0"/>
                  </a:moveTo>
                  <a:lnTo>
                    <a:pt x="0" y="0"/>
                  </a:lnTo>
                  <a:cubicBezTo>
                    <a:pt x="0" y="0"/>
                    <a:pt x="0" y="0"/>
                    <a:pt x="0" y="635"/>
                  </a:cubicBezTo>
                  <a:close/>
                </a:path>
              </a:pathLst>
            </a:custGeom>
            <a:solidFill>
              <a:srgbClr val="000000"/>
            </a:solidFill>
            <a:ln w="12704"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5176A204-73D2-42BB-AEB5-CC7C7C730482}"/>
                </a:ext>
              </a:extLst>
            </p:cNvPr>
            <p:cNvSpPr/>
            <p:nvPr/>
          </p:nvSpPr>
          <p:spPr>
            <a:xfrm>
              <a:off x="11855140" y="4209637"/>
              <a:ext cx="109407" cy="69938"/>
            </a:xfrm>
            <a:custGeom>
              <a:avLst/>
              <a:gdLst>
                <a:gd name="connsiteX0" fmla="*/ 13469 w 109407"/>
                <a:gd name="connsiteY0" fmla="*/ 12000 h 69938"/>
                <a:gd name="connsiteX1" fmla="*/ 11309 w 109407"/>
                <a:gd name="connsiteY1" fmla="*/ 14160 h 69938"/>
                <a:gd name="connsiteX2" fmla="*/ 0 w 109407"/>
                <a:gd name="connsiteY2" fmla="*/ 14160 h 69938"/>
                <a:gd name="connsiteX3" fmla="*/ 5718 w 109407"/>
                <a:gd name="connsiteY3" fmla="*/ 22546 h 69938"/>
                <a:gd name="connsiteX4" fmla="*/ 74209 w 109407"/>
                <a:gd name="connsiteY4" fmla="*/ 60663 h 69938"/>
                <a:gd name="connsiteX5" fmla="*/ 81833 w 109407"/>
                <a:gd name="connsiteY5" fmla="*/ 64856 h 69938"/>
                <a:gd name="connsiteX6" fmla="*/ 90855 w 109407"/>
                <a:gd name="connsiteY6" fmla="*/ 69938 h 69938"/>
                <a:gd name="connsiteX7" fmla="*/ 90855 w 109407"/>
                <a:gd name="connsiteY7" fmla="*/ 62823 h 69938"/>
                <a:gd name="connsiteX8" fmla="*/ 102672 w 109407"/>
                <a:gd name="connsiteY8" fmla="*/ 50880 h 69938"/>
                <a:gd name="connsiteX9" fmla="*/ 109407 w 109407"/>
                <a:gd name="connsiteY9" fmla="*/ 53294 h 69938"/>
                <a:gd name="connsiteX10" fmla="*/ 108263 w 109407"/>
                <a:gd name="connsiteY10" fmla="*/ 52277 h 69938"/>
                <a:gd name="connsiteX11" fmla="*/ 17028 w 109407"/>
                <a:gd name="connsiteY11" fmla="*/ 1455 h 69938"/>
                <a:gd name="connsiteX12" fmla="*/ 1144 w 109407"/>
                <a:gd name="connsiteY12" fmla="*/ 6041 h 69938"/>
                <a:gd name="connsiteX13" fmla="*/ 1017 w 109407"/>
                <a:gd name="connsiteY13" fmla="*/ 6283 h 69938"/>
                <a:gd name="connsiteX14" fmla="*/ 0 w 109407"/>
                <a:gd name="connsiteY14" fmla="*/ 9840 h 69938"/>
                <a:gd name="connsiteX15" fmla="*/ 11309 w 109407"/>
                <a:gd name="connsiteY15" fmla="*/ 9840 h 69938"/>
                <a:gd name="connsiteX16" fmla="*/ 13469 w 109407"/>
                <a:gd name="connsiteY16" fmla="*/ 12000 h 6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407" h="69938">
                  <a:moveTo>
                    <a:pt x="13469" y="12000"/>
                  </a:moveTo>
                  <a:cubicBezTo>
                    <a:pt x="13406" y="13169"/>
                    <a:pt x="12478" y="14097"/>
                    <a:pt x="11309" y="14160"/>
                  </a:cubicBezTo>
                  <a:lnTo>
                    <a:pt x="0" y="14160"/>
                  </a:lnTo>
                  <a:cubicBezTo>
                    <a:pt x="559" y="17667"/>
                    <a:pt x="2656" y="20742"/>
                    <a:pt x="5718" y="22546"/>
                  </a:cubicBezTo>
                  <a:lnTo>
                    <a:pt x="74209" y="60663"/>
                  </a:lnTo>
                  <a:lnTo>
                    <a:pt x="81833" y="64856"/>
                  </a:lnTo>
                  <a:lnTo>
                    <a:pt x="90855" y="69938"/>
                  </a:lnTo>
                  <a:lnTo>
                    <a:pt x="90855" y="62823"/>
                  </a:lnTo>
                  <a:cubicBezTo>
                    <a:pt x="90855" y="56279"/>
                    <a:pt x="96128" y="50943"/>
                    <a:pt x="102672" y="50880"/>
                  </a:cubicBezTo>
                  <a:cubicBezTo>
                    <a:pt x="105112" y="50943"/>
                    <a:pt x="107475" y="51794"/>
                    <a:pt x="109407" y="53294"/>
                  </a:cubicBezTo>
                  <a:lnTo>
                    <a:pt x="108263" y="52277"/>
                  </a:lnTo>
                  <a:lnTo>
                    <a:pt x="17028" y="1455"/>
                  </a:lnTo>
                  <a:cubicBezTo>
                    <a:pt x="11373" y="-1658"/>
                    <a:pt x="4257" y="387"/>
                    <a:pt x="1144" y="6041"/>
                  </a:cubicBezTo>
                  <a:cubicBezTo>
                    <a:pt x="1106" y="6117"/>
                    <a:pt x="1055" y="6207"/>
                    <a:pt x="1017" y="6283"/>
                  </a:cubicBezTo>
                  <a:cubicBezTo>
                    <a:pt x="445" y="7388"/>
                    <a:pt x="102" y="8595"/>
                    <a:pt x="0" y="9840"/>
                  </a:cubicBezTo>
                  <a:lnTo>
                    <a:pt x="11309" y="9840"/>
                  </a:lnTo>
                  <a:cubicBezTo>
                    <a:pt x="12478" y="9904"/>
                    <a:pt x="13406" y="10831"/>
                    <a:pt x="13469" y="12000"/>
                  </a:cubicBezTo>
                  <a:close/>
                </a:path>
              </a:pathLst>
            </a:custGeom>
            <a:solidFill>
              <a:srgbClr val="000000"/>
            </a:solidFill>
            <a:ln w="12704"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46AAACDA-CA9F-4421-AF72-B32923E45706}"/>
                </a:ext>
              </a:extLst>
            </p:cNvPr>
            <p:cNvSpPr/>
            <p:nvPr/>
          </p:nvSpPr>
          <p:spPr>
            <a:xfrm>
              <a:off x="2861990" y="6394306"/>
              <a:ext cx="81" cy="1397"/>
            </a:xfrm>
            <a:custGeom>
              <a:avLst/>
              <a:gdLst>
                <a:gd name="connsiteX0" fmla="*/ 81 w 81"/>
                <a:gd name="connsiteY0" fmla="*/ 1397 h 1397"/>
                <a:gd name="connsiteX1" fmla="*/ 81 w 81"/>
                <a:gd name="connsiteY1" fmla="*/ 1397 h 1397"/>
                <a:gd name="connsiteX2" fmla="*/ 81 w 81"/>
                <a:gd name="connsiteY2" fmla="*/ 0 h 1397"/>
                <a:gd name="connsiteX3" fmla="*/ 81 w 81"/>
                <a:gd name="connsiteY3" fmla="*/ 1397 h 1397"/>
              </a:gdLst>
              <a:ahLst/>
              <a:cxnLst>
                <a:cxn ang="0">
                  <a:pos x="connsiteX0" y="connsiteY0"/>
                </a:cxn>
                <a:cxn ang="0">
                  <a:pos x="connsiteX1" y="connsiteY1"/>
                </a:cxn>
                <a:cxn ang="0">
                  <a:pos x="connsiteX2" y="connsiteY2"/>
                </a:cxn>
                <a:cxn ang="0">
                  <a:pos x="connsiteX3" y="connsiteY3"/>
                </a:cxn>
              </a:cxnLst>
              <a:rect l="l" t="t" r="r" b="b"/>
              <a:pathLst>
                <a:path w="81" h="1397">
                  <a:moveTo>
                    <a:pt x="81" y="1397"/>
                  </a:moveTo>
                  <a:lnTo>
                    <a:pt x="81" y="1397"/>
                  </a:lnTo>
                  <a:cubicBezTo>
                    <a:pt x="-8" y="940"/>
                    <a:pt x="-8" y="458"/>
                    <a:pt x="81" y="0"/>
                  </a:cubicBezTo>
                  <a:cubicBezTo>
                    <a:pt x="-27" y="458"/>
                    <a:pt x="-27" y="940"/>
                    <a:pt x="81" y="1397"/>
                  </a:cubicBezTo>
                  <a:close/>
                </a:path>
              </a:pathLst>
            </a:custGeom>
            <a:solidFill>
              <a:srgbClr val="000000"/>
            </a:solidFill>
            <a:ln w="12704"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32A4FEEF-5D1B-4AF5-A201-3CCB7F949494}"/>
                </a:ext>
              </a:extLst>
            </p:cNvPr>
            <p:cNvSpPr/>
            <p:nvPr/>
          </p:nvSpPr>
          <p:spPr>
            <a:xfrm>
              <a:off x="2862071" y="6395831"/>
              <a:ext cx="23507" cy="465027"/>
            </a:xfrm>
            <a:custGeom>
              <a:avLst/>
              <a:gdLst>
                <a:gd name="connsiteX0" fmla="*/ 23508 w 23507"/>
                <a:gd name="connsiteY0" fmla="*/ 7751 h 465027"/>
                <a:gd name="connsiteX1" fmla="*/ 16392 w 23507"/>
                <a:gd name="connsiteY1" fmla="*/ 10927 h 465027"/>
                <a:gd name="connsiteX2" fmla="*/ 11690 w 23507"/>
                <a:gd name="connsiteY2" fmla="*/ 11943 h 465027"/>
                <a:gd name="connsiteX3" fmla="*/ 1017 w 23507"/>
                <a:gd name="connsiteY3" fmla="*/ 4701 h 465027"/>
                <a:gd name="connsiteX4" fmla="*/ 0 w 23507"/>
                <a:gd name="connsiteY4" fmla="*/ 0 h 465027"/>
                <a:gd name="connsiteX5" fmla="*/ 0 w 23507"/>
                <a:gd name="connsiteY5" fmla="*/ 465027 h 465027"/>
                <a:gd name="connsiteX6" fmla="*/ 23508 w 23507"/>
                <a:gd name="connsiteY6" fmla="*/ 465027 h 46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07" h="465027">
                  <a:moveTo>
                    <a:pt x="23508" y="7751"/>
                  </a:moveTo>
                  <a:lnTo>
                    <a:pt x="16392" y="10927"/>
                  </a:lnTo>
                  <a:cubicBezTo>
                    <a:pt x="14904" y="11562"/>
                    <a:pt x="13308" y="11905"/>
                    <a:pt x="11690" y="11943"/>
                  </a:cubicBezTo>
                  <a:cubicBezTo>
                    <a:pt x="7012" y="11855"/>
                    <a:pt x="2827" y="9021"/>
                    <a:pt x="1017" y="4701"/>
                  </a:cubicBezTo>
                  <a:cubicBezTo>
                    <a:pt x="381" y="3214"/>
                    <a:pt x="36" y="1614"/>
                    <a:pt x="0" y="0"/>
                  </a:cubicBezTo>
                  <a:lnTo>
                    <a:pt x="0" y="465027"/>
                  </a:lnTo>
                  <a:lnTo>
                    <a:pt x="23508" y="465027"/>
                  </a:lnTo>
                  <a:close/>
                </a:path>
              </a:pathLst>
            </a:custGeom>
            <a:solidFill>
              <a:srgbClr val="000000"/>
            </a:solidFill>
            <a:ln w="12704"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638DC5F2-C326-4927-9E98-A520000DC641}"/>
                </a:ext>
              </a:extLst>
            </p:cNvPr>
            <p:cNvSpPr/>
            <p:nvPr/>
          </p:nvSpPr>
          <p:spPr>
            <a:xfrm>
              <a:off x="2898540" y="6393544"/>
              <a:ext cx="9295494" cy="4319"/>
            </a:xfrm>
            <a:custGeom>
              <a:avLst/>
              <a:gdLst>
                <a:gd name="connsiteX0" fmla="*/ 0 w 9295494"/>
                <a:gd name="connsiteY0" fmla="*/ 4320 h 4319"/>
                <a:gd name="connsiteX1" fmla="*/ 9295494 w 9295494"/>
                <a:gd name="connsiteY1" fmla="*/ 4320 h 4319"/>
                <a:gd name="connsiteX2" fmla="*/ 9295494 w 9295494"/>
                <a:gd name="connsiteY2" fmla="*/ 0 h 4319"/>
                <a:gd name="connsiteX3" fmla="*/ 9657 w 9295494"/>
                <a:gd name="connsiteY3" fmla="*/ 0 h 4319"/>
                <a:gd name="connsiteX4" fmla="*/ 0 w 9295494"/>
                <a:gd name="connsiteY4" fmla="*/ 4320 h 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95494" h="4319">
                  <a:moveTo>
                    <a:pt x="0" y="4320"/>
                  </a:moveTo>
                  <a:lnTo>
                    <a:pt x="9295494" y="4320"/>
                  </a:lnTo>
                  <a:lnTo>
                    <a:pt x="9295494" y="0"/>
                  </a:lnTo>
                  <a:lnTo>
                    <a:pt x="9657" y="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863022F0-687E-44B4-A003-743703B11856}"/>
                </a:ext>
              </a:extLst>
            </p:cNvPr>
            <p:cNvSpPr/>
            <p:nvPr/>
          </p:nvSpPr>
          <p:spPr>
            <a:xfrm>
              <a:off x="9797382" y="1864102"/>
              <a:ext cx="4193" cy="21980"/>
            </a:xfrm>
            <a:custGeom>
              <a:avLst/>
              <a:gdLst>
                <a:gd name="connsiteX0" fmla="*/ 4194 w 4193"/>
                <a:gd name="connsiteY0" fmla="*/ 2033 h 21980"/>
                <a:gd name="connsiteX1" fmla="*/ 2034 w 4193"/>
                <a:gd name="connsiteY1" fmla="*/ 0 h 21980"/>
                <a:gd name="connsiteX2" fmla="*/ 0 w 4193"/>
                <a:gd name="connsiteY2" fmla="*/ 2033 h 21980"/>
                <a:gd name="connsiteX3" fmla="*/ 0 w 4193"/>
                <a:gd name="connsiteY3" fmla="*/ 21981 h 21980"/>
                <a:gd name="connsiteX4" fmla="*/ 4194 w 4193"/>
                <a:gd name="connsiteY4" fmla="*/ 19567 h 21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3" h="21980">
                  <a:moveTo>
                    <a:pt x="4194" y="2033"/>
                  </a:moveTo>
                  <a:cubicBezTo>
                    <a:pt x="4130" y="889"/>
                    <a:pt x="3177" y="0"/>
                    <a:pt x="2034" y="0"/>
                  </a:cubicBezTo>
                  <a:cubicBezTo>
                    <a:pt x="915" y="0"/>
                    <a:pt x="0" y="915"/>
                    <a:pt x="0" y="2033"/>
                  </a:cubicBezTo>
                  <a:lnTo>
                    <a:pt x="0" y="21981"/>
                  </a:lnTo>
                  <a:cubicBezTo>
                    <a:pt x="1208" y="20888"/>
                    <a:pt x="2643" y="20075"/>
                    <a:pt x="4194" y="19567"/>
                  </a:cubicBezTo>
                  <a:close/>
                </a:path>
              </a:pathLst>
            </a:custGeom>
            <a:solidFill>
              <a:srgbClr val="000000"/>
            </a:solidFill>
            <a:ln w="12704"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2F348E4F-CD4F-4016-988F-114F0F9FFE80}"/>
                </a:ext>
              </a:extLst>
            </p:cNvPr>
            <p:cNvSpPr/>
            <p:nvPr/>
          </p:nvSpPr>
          <p:spPr>
            <a:xfrm>
              <a:off x="10344161" y="1918133"/>
              <a:ext cx="315639" cy="24744"/>
            </a:xfrm>
            <a:custGeom>
              <a:avLst/>
              <a:gdLst>
                <a:gd name="connsiteX0" fmla="*/ 12453 w 315639"/>
                <a:gd name="connsiteY0" fmla="*/ 15469 h 24744"/>
                <a:gd name="connsiteX1" fmla="*/ 10420 w 315639"/>
                <a:gd name="connsiteY1" fmla="*/ 24744 h 24744"/>
                <a:gd name="connsiteX2" fmla="*/ 303949 w 315639"/>
                <a:gd name="connsiteY2" fmla="*/ 24744 h 24744"/>
                <a:gd name="connsiteX3" fmla="*/ 303949 w 315639"/>
                <a:gd name="connsiteY3" fmla="*/ 12039 h 24744"/>
                <a:gd name="connsiteX4" fmla="*/ 315639 w 315639"/>
                <a:gd name="connsiteY4" fmla="*/ 95 h 24744"/>
                <a:gd name="connsiteX5" fmla="*/ 315639 w 315639"/>
                <a:gd name="connsiteY5" fmla="*/ 95 h 24744"/>
                <a:gd name="connsiteX6" fmla="*/ 0 w 315639"/>
                <a:gd name="connsiteY6" fmla="*/ 95 h 24744"/>
                <a:gd name="connsiteX7" fmla="*/ 3685 w 315639"/>
                <a:gd name="connsiteY7" fmla="*/ 95 h 24744"/>
                <a:gd name="connsiteX8" fmla="*/ 12453 w 315639"/>
                <a:gd name="connsiteY8" fmla="*/ 15469 h 2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639" h="24744">
                  <a:moveTo>
                    <a:pt x="12453" y="15469"/>
                  </a:moveTo>
                  <a:lnTo>
                    <a:pt x="10420" y="24744"/>
                  </a:lnTo>
                  <a:lnTo>
                    <a:pt x="303949" y="24744"/>
                  </a:lnTo>
                  <a:lnTo>
                    <a:pt x="303949" y="12039"/>
                  </a:lnTo>
                  <a:cubicBezTo>
                    <a:pt x="303873" y="5508"/>
                    <a:pt x="309108" y="172"/>
                    <a:pt x="315639" y="95"/>
                  </a:cubicBezTo>
                  <a:cubicBezTo>
                    <a:pt x="315639" y="95"/>
                    <a:pt x="315639" y="95"/>
                    <a:pt x="315639" y="95"/>
                  </a:cubicBezTo>
                  <a:lnTo>
                    <a:pt x="0" y="95"/>
                  </a:lnTo>
                  <a:cubicBezTo>
                    <a:pt x="1220" y="-32"/>
                    <a:pt x="2465" y="-32"/>
                    <a:pt x="3685" y="95"/>
                  </a:cubicBezTo>
                  <a:cubicBezTo>
                    <a:pt x="10280" y="2001"/>
                    <a:pt x="14168" y="8811"/>
                    <a:pt x="12453" y="15469"/>
                  </a:cubicBezTo>
                  <a:close/>
                </a:path>
              </a:pathLst>
            </a:custGeom>
            <a:solidFill>
              <a:srgbClr val="000000"/>
            </a:solidFill>
            <a:ln w="12704"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6E03C944-E27C-4226-9EE1-F8E5846B0C01}"/>
                </a:ext>
              </a:extLst>
            </p:cNvPr>
            <p:cNvSpPr/>
            <p:nvPr/>
          </p:nvSpPr>
          <p:spPr>
            <a:xfrm>
              <a:off x="11830616" y="4219463"/>
              <a:ext cx="38375" cy="4334"/>
            </a:xfrm>
            <a:custGeom>
              <a:avLst/>
              <a:gdLst>
                <a:gd name="connsiteX0" fmla="*/ 2542 w 38375"/>
                <a:gd name="connsiteY0" fmla="*/ 2174 h 4334"/>
                <a:gd name="connsiteX1" fmla="*/ 382 w 38375"/>
                <a:gd name="connsiteY1" fmla="*/ 4335 h 4334"/>
                <a:gd name="connsiteX2" fmla="*/ 36215 w 38375"/>
                <a:gd name="connsiteY2" fmla="*/ 4335 h 4334"/>
                <a:gd name="connsiteX3" fmla="*/ 38375 w 38375"/>
                <a:gd name="connsiteY3" fmla="*/ 2174 h 4334"/>
                <a:gd name="connsiteX4" fmla="*/ 36215 w 38375"/>
                <a:gd name="connsiteY4" fmla="*/ 14 h 4334"/>
                <a:gd name="connsiteX5" fmla="*/ 0 w 38375"/>
                <a:gd name="connsiteY5" fmla="*/ 14 h 4334"/>
                <a:gd name="connsiteX6" fmla="*/ 2529 w 38375"/>
                <a:gd name="connsiteY6" fmla="*/ 2035 h 4334"/>
                <a:gd name="connsiteX7" fmla="*/ 2542 w 38375"/>
                <a:gd name="connsiteY7" fmla="*/ 2174 h 4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75" h="4334">
                  <a:moveTo>
                    <a:pt x="2542" y="2174"/>
                  </a:moveTo>
                  <a:cubicBezTo>
                    <a:pt x="2478" y="3343"/>
                    <a:pt x="1550" y="4271"/>
                    <a:pt x="382" y="4335"/>
                  </a:cubicBezTo>
                  <a:lnTo>
                    <a:pt x="36215" y="4335"/>
                  </a:lnTo>
                  <a:cubicBezTo>
                    <a:pt x="37410" y="4335"/>
                    <a:pt x="38375" y="3369"/>
                    <a:pt x="38375" y="2174"/>
                  </a:cubicBezTo>
                  <a:cubicBezTo>
                    <a:pt x="38375" y="980"/>
                    <a:pt x="37410" y="14"/>
                    <a:pt x="36215" y="14"/>
                  </a:cubicBezTo>
                  <a:lnTo>
                    <a:pt x="0" y="14"/>
                  </a:lnTo>
                  <a:cubicBezTo>
                    <a:pt x="1258" y="-125"/>
                    <a:pt x="2389" y="777"/>
                    <a:pt x="2529" y="2035"/>
                  </a:cubicBezTo>
                  <a:cubicBezTo>
                    <a:pt x="2542" y="2073"/>
                    <a:pt x="2542" y="2124"/>
                    <a:pt x="2542" y="2174"/>
                  </a:cubicBezTo>
                  <a:close/>
                </a:path>
              </a:pathLst>
            </a:custGeom>
            <a:solidFill>
              <a:srgbClr val="000000"/>
            </a:solidFill>
            <a:ln w="12704"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DB24B70B-5409-40C8-9316-F6F44F79C28B}"/>
                </a:ext>
              </a:extLst>
            </p:cNvPr>
            <p:cNvSpPr/>
            <p:nvPr/>
          </p:nvSpPr>
          <p:spPr>
            <a:xfrm>
              <a:off x="10330771" y="1919403"/>
              <a:ext cx="25554" cy="25633"/>
            </a:xfrm>
            <a:custGeom>
              <a:avLst/>
              <a:gdLst>
                <a:gd name="connsiteX0" fmla="*/ 11611 w 25554"/>
                <a:gd name="connsiteY0" fmla="*/ 11785 h 25633"/>
                <a:gd name="connsiteX1" fmla="*/ 12373 w 25554"/>
                <a:gd name="connsiteY1" fmla="*/ 11785 h 25633"/>
                <a:gd name="connsiteX2" fmla="*/ 12373 w 25554"/>
                <a:gd name="connsiteY2" fmla="*/ 11785 h 25633"/>
                <a:gd name="connsiteX3" fmla="*/ 14407 w 25554"/>
                <a:gd name="connsiteY3" fmla="*/ 9752 h 25633"/>
                <a:gd name="connsiteX4" fmla="*/ 16439 w 25554"/>
                <a:gd name="connsiteY4" fmla="*/ 11785 h 25633"/>
                <a:gd name="connsiteX5" fmla="*/ 16439 w 25554"/>
                <a:gd name="connsiteY5" fmla="*/ 13309 h 25633"/>
                <a:gd name="connsiteX6" fmla="*/ 23301 w 25554"/>
                <a:gd name="connsiteY6" fmla="*/ 24236 h 25633"/>
                <a:gd name="connsiteX7" fmla="*/ 23301 w 25554"/>
                <a:gd name="connsiteY7" fmla="*/ 25634 h 25633"/>
                <a:gd name="connsiteX8" fmla="*/ 23301 w 25554"/>
                <a:gd name="connsiteY8" fmla="*/ 23855 h 25633"/>
                <a:gd name="connsiteX9" fmla="*/ 25334 w 25554"/>
                <a:gd name="connsiteY9" fmla="*/ 14580 h 25633"/>
                <a:gd name="connsiteX10" fmla="*/ 16567 w 25554"/>
                <a:gd name="connsiteY10" fmla="*/ 95 h 25633"/>
                <a:gd name="connsiteX11" fmla="*/ 12882 w 25554"/>
                <a:gd name="connsiteY11" fmla="*/ 95 h 25633"/>
                <a:gd name="connsiteX12" fmla="*/ 10594 w 25554"/>
                <a:gd name="connsiteY12" fmla="*/ 95 h 25633"/>
                <a:gd name="connsiteX13" fmla="*/ 8561 w 25554"/>
                <a:gd name="connsiteY13" fmla="*/ 858 h 25633"/>
                <a:gd name="connsiteX14" fmla="*/ 6655 w 25554"/>
                <a:gd name="connsiteY14" fmla="*/ 2255 h 25633"/>
                <a:gd name="connsiteX15" fmla="*/ 5130 w 25554"/>
                <a:gd name="connsiteY15" fmla="*/ 3780 h 25633"/>
                <a:gd name="connsiteX16" fmla="*/ 3860 w 25554"/>
                <a:gd name="connsiteY16" fmla="*/ 5559 h 25633"/>
                <a:gd name="connsiteX17" fmla="*/ 2843 w 25554"/>
                <a:gd name="connsiteY17" fmla="*/ 7846 h 25633"/>
                <a:gd name="connsiteX18" fmla="*/ 2843 w 25554"/>
                <a:gd name="connsiteY18" fmla="*/ 8735 h 25633"/>
                <a:gd name="connsiteX19" fmla="*/ 48 w 25554"/>
                <a:gd name="connsiteY19" fmla="*/ 21441 h 25633"/>
                <a:gd name="connsiteX20" fmla="*/ 48 w 25554"/>
                <a:gd name="connsiteY20" fmla="*/ 22711 h 25633"/>
                <a:gd name="connsiteX21" fmla="*/ 11611 w 25554"/>
                <a:gd name="connsiteY21" fmla="*/ 11785 h 2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554" h="25633">
                  <a:moveTo>
                    <a:pt x="11611" y="11785"/>
                  </a:moveTo>
                  <a:lnTo>
                    <a:pt x="12373" y="11785"/>
                  </a:lnTo>
                  <a:lnTo>
                    <a:pt x="12373" y="11785"/>
                  </a:lnTo>
                  <a:cubicBezTo>
                    <a:pt x="12373" y="10666"/>
                    <a:pt x="13288" y="9752"/>
                    <a:pt x="14407" y="9752"/>
                  </a:cubicBezTo>
                  <a:cubicBezTo>
                    <a:pt x="15524" y="9752"/>
                    <a:pt x="16439" y="10666"/>
                    <a:pt x="16439" y="11785"/>
                  </a:cubicBezTo>
                  <a:lnTo>
                    <a:pt x="16439" y="13309"/>
                  </a:lnTo>
                  <a:cubicBezTo>
                    <a:pt x="20544" y="15431"/>
                    <a:pt x="23174" y="19611"/>
                    <a:pt x="23301" y="24236"/>
                  </a:cubicBezTo>
                  <a:lnTo>
                    <a:pt x="23301" y="25634"/>
                  </a:lnTo>
                  <a:lnTo>
                    <a:pt x="23301" y="23855"/>
                  </a:lnTo>
                  <a:lnTo>
                    <a:pt x="25334" y="14580"/>
                  </a:lnTo>
                  <a:cubicBezTo>
                    <a:pt x="26529" y="8227"/>
                    <a:pt x="22755" y="1988"/>
                    <a:pt x="16567" y="95"/>
                  </a:cubicBezTo>
                  <a:cubicBezTo>
                    <a:pt x="15347" y="-32"/>
                    <a:pt x="14101" y="-32"/>
                    <a:pt x="12882" y="95"/>
                  </a:cubicBezTo>
                  <a:lnTo>
                    <a:pt x="10594" y="95"/>
                  </a:lnTo>
                  <a:lnTo>
                    <a:pt x="8561" y="858"/>
                  </a:lnTo>
                  <a:lnTo>
                    <a:pt x="6655" y="2255"/>
                  </a:lnTo>
                  <a:cubicBezTo>
                    <a:pt x="6058" y="2662"/>
                    <a:pt x="5537" y="3183"/>
                    <a:pt x="5130" y="3780"/>
                  </a:cubicBezTo>
                  <a:cubicBezTo>
                    <a:pt x="4634" y="4314"/>
                    <a:pt x="4216" y="4911"/>
                    <a:pt x="3860" y="5559"/>
                  </a:cubicBezTo>
                  <a:cubicBezTo>
                    <a:pt x="3440" y="6283"/>
                    <a:pt x="3110" y="7058"/>
                    <a:pt x="2843" y="7846"/>
                  </a:cubicBezTo>
                  <a:lnTo>
                    <a:pt x="2843" y="8735"/>
                  </a:lnTo>
                  <a:lnTo>
                    <a:pt x="48" y="21441"/>
                  </a:lnTo>
                  <a:cubicBezTo>
                    <a:pt x="-16" y="21860"/>
                    <a:pt x="-16" y="22292"/>
                    <a:pt x="48" y="22711"/>
                  </a:cubicBezTo>
                  <a:cubicBezTo>
                    <a:pt x="442" y="16600"/>
                    <a:pt x="5486" y="11835"/>
                    <a:pt x="11611" y="11785"/>
                  </a:cubicBezTo>
                  <a:close/>
                </a:path>
              </a:pathLst>
            </a:custGeom>
            <a:solidFill>
              <a:srgbClr val="000000"/>
            </a:solidFill>
            <a:ln w="12704"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79385C6-CE91-4397-952A-2F4A36CCDE23}"/>
                </a:ext>
              </a:extLst>
            </p:cNvPr>
            <p:cNvSpPr/>
            <p:nvPr/>
          </p:nvSpPr>
          <p:spPr>
            <a:xfrm>
              <a:off x="9464842" y="1883668"/>
              <a:ext cx="257187" cy="24013"/>
            </a:xfrm>
            <a:custGeom>
              <a:avLst/>
              <a:gdLst>
                <a:gd name="connsiteX0" fmla="*/ 11817 w 257187"/>
                <a:gd name="connsiteY0" fmla="*/ 11308 h 24013"/>
                <a:gd name="connsiteX1" fmla="*/ 11817 w 257187"/>
                <a:gd name="connsiteY1" fmla="*/ 24014 h 24013"/>
                <a:gd name="connsiteX2" fmla="*/ 257188 w 257187"/>
                <a:gd name="connsiteY2" fmla="*/ 24014 h 24013"/>
                <a:gd name="connsiteX3" fmla="*/ 257188 w 257187"/>
                <a:gd name="connsiteY3" fmla="*/ 0 h 24013"/>
                <a:gd name="connsiteX4" fmla="*/ 0 w 257187"/>
                <a:gd name="connsiteY4" fmla="*/ 0 h 24013"/>
                <a:gd name="connsiteX5" fmla="*/ 11817 w 257187"/>
                <a:gd name="connsiteY5"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187" h="24013">
                  <a:moveTo>
                    <a:pt x="11817" y="11308"/>
                  </a:moveTo>
                  <a:lnTo>
                    <a:pt x="11817" y="24014"/>
                  </a:lnTo>
                  <a:lnTo>
                    <a:pt x="257188" y="24014"/>
                  </a:lnTo>
                  <a:lnTo>
                    <a:pt x="257188" y="0"/>
                  </a:lnTo>
                  <a:lnTo>
                    <a:pt x="0" y="0"/>
                  </a:lnTo>
                  <a:cubicBezTo>
                    <a:pt x="6303" y="64"/>
                    <a:pt x="11487" y="5006"/>
                    <a:pt x="11817" y="11308"/>
                  </a:cubicBezTo>
                  <a:close/>
                </a:path>
              </a:pathLst>
            </a:custGeom>
            <a:solidFill>
              <a:srgbClr val="000000"/>
            </a:solidFill>
            <a:ln w="12704"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9276743F-FA91-46D4-9AEB-83709BB59967}"/>
                </a:ext>
              </a:extLst>
            </p:cNvPr>
            <p:cNvSpPr/>
            <p:nvPr/>
          </p:nvSpPr>
          <p:spPr>
            <a:xfrm>
              <a:off x="10330898" y="1931442"/>
              <a:ext cx="12245" cy="290959"/>
            </a:xfrm>
            <a:custGeom>
              <a:avLst/>
              <a:gdLst>
                <a:gd name="connsiteX0" fmla="*/ 11103 w 12245"/>
                <a:gd name="connsiteY0" fmla="*/ 264405 h 290959"/>
                <a:gd name="connsiteX1" fmla="*/ 11103 w 12245"/>
                <a:gd name="connsiteY1" fmla="*/ 264405 h 290959"/>
                <a:gd name="connsiteX2" fmla="*/ 12246 w 12245"/>
                <a:gd name="connsiteY2" fmla="*/ 260593 h 290959"/>
                <a:gd name="connsiteX3" fmla="*/ 12246 w 12245"/>
                <a:gd name="connsiteY3" fmla="*/ 0 h 290959"/>
                <a:gd name="connsiteX4" fmla="*/ 11483 w 12245"/>
                <a:gd name="connsiteY4" fmla="*/ 0 h 290959"/>
                <a:gd name="connsiteX5" fmla="*/ 48 w 12245"/>
                <a:gd name="connsiteY5" fmla="*/ 10673 h 290959"/>
                <a:gd name="connsiteX6" fmla="*/ 48 w 12245"/>
                <a:gd name="connsiteY6" fmla="*/ 12070 h 290959"/>
                <a:gd name="connsiteX7" fmla="*/ 48 w 12245"/>
                <a:gd name="connsiteY7" fmla="*/ 290960 h 290959"/>
                <a:gd name="connsiteX8" fmla="*/ 3732 w 12245"/>
                <a:gd name="connsiteY8" fmla="*/ 290960 h 290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5" h="290959">
                  <a:moveTo>
                    <a:pt x="11103" y="264405"/>
                  </a:moveTo>
                  <a:lnTo>
                    <a:pt x="11103" y="264405"/>
                  </a:lnTo>
                  <a:lnTo>
                    <a:pt x="12246" y="260593"/>
                  </a:lnTo>
                  <a:lnTo>
                    <a:pt x="12246" y="0"/>
                  </a:lnTo>
                  <a:lnTo>
                    <a:pt x="11483" y="0"/>
                  </a:lnTo>
                  <a:cubicBezTo>
                    <a:pt x="5498" y="102"/>
                    <a:pt x="568" y="4714"/>
                    <a:pt x="48" y="10673"/>
                  </a:cubicBezTo>
                  <a:cubicBezTo>
                    <a:pt x="-16" y="11143"/>
                    <a:pt x="-16" y="11600"/>
                    <a:pt x="48" y="12070"/>
                  </a:cubicBezTo>
                  <a:lnTo>
                    <a:pt x="48" y="290960"/>
                  </a:lnTo>
                  <a:lnTo>
                    <a:pt x="3732" y="290960"/>
                  </a:lnTo>
                  <a:close/>
                </a:path>
              </a:pathLst>
            </a:custGeom>
            <a:solidFill>
              <a:srgbClr val="000000"/>
            </a:solidFill>
            <a:ln w="12704"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DE5A195D-A6E3-49DC-93B7-8A9E4483EF57}"/>
                </a:ext>
              </a:extLst>
            </p:cNvPr>
            <p:cNvSpPr/>
            <p:nvPr/>
          </p:nvSpPr>
          <p:spPr>
            <a:xfrm>
              <a:off x="10346956" y="1932331"/>
              <a:ext cx="6862" cy="245473"/>
            </a:xfrm>
            <a:custGeom>
              <a:avLst/>
              <a:gdLst>
                <a:gd name="connsiteX0" fmla="*/ 1525 w 6862"/>
                <a:gd name="connsiteY0" fmla="*/ 241408 h 245473"/>
                <a:gd name="connsiteX1" fmla="*/ 1525 w 6862"/>
                <a:gd name="connsiteY1" fmla="*/ 241408 h 245473"/>
                <a:gd name="connsiteX2" fmla="*/ 2669 w 6862"/>
                <a:gd name="connsiteY2" fmla="*/ 239248 h 245473"/>
                <a:gd name="connsiteX3" fmla="*/ 3813 w 6862"/>
                <a:gd name="connsiteY3" fmla="*/ 237469 h 245473"/>
                <a:gd name="connsiteX4" fmla="*/ 5591 w 6862"/>
                <a:gd name="connsiteY4" fmla="*/ 235944 h 245473"/>
                <a:gd name="connsiteX5" fmla="*/ 6862 w 6862"/>
                <a:gd name="connsiteY5" fmla="*/ 234928 h 245473"/>
                <a:gd name="connsiteX6" fmla="*/ 6862 w 6862"/>
                <a:gd name="connsiteY6" fmla="*/ 10927 h 245473"/>
                <a:gd name="connsiteX7" fmla="*/ 0 w 6862"/>
                <a:gd name="connsiteY7" fmla="*/ 0 h 245473"/>
                <a:gd name="connsiteX8" fmla="*/ 0 w 6862"/>
                <a:gd name="connsiteY8" fmla="*/ 245473 h 245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62" h="245473">
                  <a:moveTo>
                    <a:pt x="1525" y="241408"/>
                  </a:moveTo>
                  <a:cubicBezTo>
                    <a:pt x="1525" y="241408"/>
                    <a:pt x="1525" y="241408"/>
                    <a:pt x="1525" y="241408"/>
                  </a:cubicBezTo>
                  <a:cubicBezTo>
                    <a:pt x="1855" y="240658"/>
                    <a:pt x="2237" y="239947"/>
                    <a:pt x="2669" y="239248"/>
                  </a:cubicBezTo>
                  <a:lnTo>
                    <a:pt x="3813" y="237469"/>
                  </a:lnTo>
                  <a:cubicBezTo>
                    <a:pt x="4346" y="236897"/>
                    <a:pt x="4943" y="236389"/>
                    <a:pt x="5591" y="235944"/>
                  </a:cubicBezTo>
                  <a:cubicBezTo>
                    <a:pt x="5591" y="235944"/>
                    <a:pt x="6353" y="235182"/>
                    <a:pt x="6862" y="234928"/>
                  </a:cubicBezTo>
                  <a:lnTo>
                    <a:pt x="6862" y="10927"/>
                  </a:lnTo>
                  <a:cubicBezTo>
                    <a:pt x="6735" y="6302"/>
                    <a:pt x="4104" y="2122"/>
                    <a:pt x="0" y="0"/>
                  </a:cubicBezTo>
                  <a:lnTo>
                    <a:pt x="0" y="245473"/>
                  </a:lnTo>
                  <a:close/>
                </a:path>
              </a:pathLst>
            </a:custGeom>
            <a:solidFill>
              <a:srgbClr val="000000"/>
            </a:solidFill>
            <a:ln w="12704"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07FC286B-5AB0-4F61-97D6-E567D27917BF}"/>
                </a:ext>
              </a:extLst>
            </p:cNvPr>
            <p:cNvSpPr/>
            <p:nvPr/>
          </p:nvSpPr>
          <p:spPr>
            <a:xfrm>
              <a:off x="9793189" y="2214905"/>
              <a:ext cx="4192" cy="19185"/>
            </a:xfrm>
            <a:custGeom>
              <a:avLst/>
              <a:gdLst>
                <a:gd name="connsiteX0" fmla="*/ 0 w 4192"/>
                <a:gd name="connsiteY0" fmla="*/ 0 h 19185"/>
                <a:gd name="connsiteX1" fmla="*/ 0 w 4192"/>
                <a:gd name="connsiteY1" fmla="*/ 19186 h 19185"/>
                <a:gd name="connsiteX2" fmla="*/ 4193 w 4192"/>
                <a:gd name="connsiteY2" fmla="*/ 10292 h 19185"/>
                <a:gd name="connsiteX3" fmla="*/ 4193 w 4192"/>
                <a:gd name="connsiteY3" fmla="*/ 0 h 19185"/>
              </a:gdLst>
              <a:ahLst/>
              <a:cxnLst>
                <a:cxn ang="0">
                  <a:pos x="connsiteX0" y="connsiteY0"/>
                </a:cxn>
                <a:cxn ang="0">
                  <a:pos x="connsiteX1" y="connsiteY1"/>
                </a:cxn>
                <a:cxn ang="0">
                  <a:pos x="connsiteX2" y="connsiteY2"/>
                </a:cxn>
                <a:cxn ang="0">
                  <a:pos x="connsiteX3" y="connsiteY3"/>
                </a:cxn>
              </a:cxnLst>
              <a:rect l="l" t="t" r="r" b="b"/>
              <a:pathLst>
                <a:path w="4192" h="19185">
                  <a:moveTo>
                    <a:pt x="0" y="0"/>
                  </a:moveTo>
                  <a:lnTo>
                    <a:pt x="0" y="19186"/>
                  </a:lnTo>
                  <a:cubicBezTo>
                    <a:pt x="25" y="15742"/>
                    <a:pt x="1550" y="12490"/>
                    <a:pt x="4193" y="10292"/>
                  </a:cubicBezTo>
                  <a:lnTo>
                    <a:pt x="4193" y="0"/>
                  </a:lnTo>
                  <a:close/>
                </a:path>
              </a:pathLst>
            </a:custGeom>
            <a:solidFill>
              <a:srgbClr val="000000"/>
            </a:solidFill>
            <a:ln w="12704"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A8CCDA8C-4F9D-4B5F-A93A-B797539A1E89}"/>
                </a:ext>
              </a:extLst>
            </p:cNvPr>
            <p:cNvSpPr/>
            <p:nvPr/>
          </p:nvSpPr>
          <p:spPr>
            <a:xfrm>
              <a:off x="9793189" y="1882938"/>
              <a:ext cx="24190" cy="339336"/>
            </a:xfrm>
            <a:custGeom>
              <a:avLst/>
              <a:gdLst>
                <a:gd name="connsiteX0" fmla="*/ 11817 w 24190"/>
                <a:gd name="connsiteY0" fmla="*/ 95 h 339336"/>
                <a:gd name="connsiteX1" fmla="*/ 8386 w 24190"/>
                <a:gd name="connsiteY1" fmla="*/ 95 h 339336"/>
                <a:gd name="connsiteX2" fmla="*/ 0 w 24190"/>
                <a:gd name="connsiteY2" fmla="*/ 11403 h 339336"/>
                <a:gd name="connsiteX3" fmla="*/ 0 w 24190"/>
                <a:gd name="connsiteY3" fmla="*/ 327012 h 339336"/>
                <a:gd name="connsiteX4" fmla="*/ 6861 w 24190"/>
                <a:gd name="connsiteY4" fmla="*/ 327012 h 339336"/>
                <a:gd name="connsiteX5" fmla="*/ 9021 w 24190"/>
                <a:gd name="connsiteY5" fmla="*/ 329172 h 339336"/>
                <a:gd name="connsiteX6" fmla="*/ 9021 w 24190"/>
                <a:gd name="connsiteY6" fmla="*/ 339337 h 339336"/>
                <a:gd name="connsiteX7" fmla="*/ 12453 w 24190"/>
                <a:gd name="connsiteY7" fmla="*/ 338574 h 339336"/>
                <a:gd name="connsiteX8" fmla="*/ 24143 w 24190"/>
                <a:gd name="connsiteY8" fmla="*/ 338574 h 339336"/>
                <a:gd name="connsiteX9" fmla="*/ 24143 w 24190"/>
                <a:gd name="connsiteY9" fmla="*/ 12039 h 339336"/>
                <a:gd name="connsiteX10" fmla="*/ 24143 w 24190"/>
                <a:gd name="connsiteY10" fmla="*/ 10895 h 339336"/>
                <a:gd name="connsiteX11" fmla="*/ 11868 w 24190"/>
                <a:gd name="connsiteY11" fmla="*/ 95 h 339336"/>
                <a:gd name="connsiteX12" fmla="*/ 11817 w 24190"/>
                <a:gd name="connsiteY12" fmla="*/ 95 h 339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190" h="339336">
                  <a:moveTo>
                    <a:pt x="11817" y="95"/>
                  </a:moveTo>
                  <a:cubicBezTo>
                    <a:pt x="10673" y="-32"/>
                    <a:pt x="9530" y="-32"/>
                    <a:pt x="8386" y="95"/>
                  </a:cubicBezTo>
                  <a:cubicBezTo>
                    <a:pt x="3571" y="1836"/>
                    <a:pt x="267" y="6283"/>
                    <a:pt x="0" y="11403"/>
                  </a:cubicBezTo>
                  <a:lnTo>
                    <a:pt x="0" y="327012"/>
                  </a:lnTo>
                  <a:lnTo>
                    <a:pt x="6861" y="327012"/>
                  </a:lnTo>
                  <a:cubicBezTo>
                    <a:pt x="8030" y="327076"/>
                    <a:pt x="8958" y="328003"/>
                    <a:pt x="9021" y="329172"/>
                  </a:cubicBezTo>
                  <a:lnTo>
                    <a:pt x="9021" y="339337"/>
                  </a:lnTo>
                  <a:cubicBezTo>
                    <a:pt x="10114" y="338892"/>
                    <a:pt x="11271" y="338638"/>
                    <a:pt x="12453" y="338574"/>
                  </a:cubicBezTo>
                  <a:lnTo>
                    <a:pt x="24143" y="338574"/>
                  </a:lnTo>
                  <a:lnTo>
                    <a:pt x="24143" y="12039"/>
                  </a:lnTo>
                  <a:cubicBezTo>
                    <a:pt x="24206" y="11657"/>
                    <a:pt x="24206" y="11276"/>
                    <a:pt x="24143" y="10895"/>
                  </a:cubicBezTo>
                  <a:cubicBezTo>
                    <a:pt x="23736" y="4517"/>
                    <a:pt x="18247" y="-311"/>
                    <a:pt x="11868" y="95"/>
                  </a:cubicBezTo>
                  <a:cubicBezTo>
                    <a:pt x="11855" y="95"/>
                    <a:pt x="11830" y="95"/>
                    <a:pt x="11817" y="95"/>
                  </a:cubicBezTo>
                  <a:close/>
                </a:path>
              </a:pathLst>
            </a:custGeom>
            <a:solidFill>
              <a:srgbClr val="000000"/>
            </a:solidFill>
            <a:ln w="12704"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F4650C25-C9E6-469C-AC4B-7A45BC7E5278}"/>
                </a:ext>
              </a:extLst>
            </p:cNvPr>
            <p:cNvSpPr/>
            <p:nvPr/>
          </p:nvSpPr>
          <p:spPr>
            <a:xfrm>
              <a:off x="10355343" y="2210331"/>
              <a:ext cx="2287" cy="12705"/>
            </a:xfrm>
            <a:custGeom>
              <a:avLst/>
              <a:gdLst>
                <a:gd name="connsiteX0" fmla="*/ 2287 w 2287"/>
                <a:gd name="connsiteY0" fmla="*/ 12706 h 12705"/>
                <a:gd name="connsiteX1" fmla="*/ 2287 w 2287"/>
                <a:gd name="connsiteY1" fmla="*/ 0 h 12705"/>
                <a:gd name="connsiteX2" fmla="*/ 0 w 2287"/>
                <a:gd name="connsiteY2" fmla="*/ 635 h 12705"/>
                <a:gd name="connsiteX3" fmla="*/ 0 w 2287"/>
                <a:gd name="connsiteY3" fmla="*/ 12198 h 12705"/>
              </a:gdLst>
              <a:ahLst/>
              <a:cxnLst>
                <a:cxn ang="0">
                  <a:pos x="connsiteX0" y="connsiteY0"/>
                </a:cxn>
                <a:cxn ang="0">
                  <a:pos x="connsiteX1" y="connsiteY1"/>
                </a:cxn>
                <a:cxn ang="0">
                  <a:pos x="connsiteX2" y="connsiteY2"/>
                </a:cxn>
                <a:cxn ang="0">
                  <a:pos x="connsiteX3" y="connsiteY3"/>
                </a:cxn>
              </a:cxnLst>
              <a:rect l="l" t="t" r="r" b="b"/>
              <a:pathLst>
                <a:path w="2287" h="12705">
                  <a:moveTo>
                    <a:pt x="2287" y="12706"/>
                  </a:moveTo>
                  <a:lnTo>
                    <a:pt x="2287" y="0"/>
                  </a:lnTo>
                  <a:cubicBezTo>
                    <a:pt x="1563" y="330"/>
                    <a:pt x="788" y="546"/>
                    <a:pt x="0" y="635"/>
                  </a:cubicBezTo>
                  <a:lnTo>
                    <a:pt x="0" y="12198"/>
                  </a:lnTo>
                  <a:close/>
                </a:path>
              </a:pathLst>
            </a:custGeom>
            <a:solidFill>
              <a:srgbClr val="000000"/>
            </a:solidFill>
            <a:ln w="12704"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B5579DE3-2DAE-4D43-B7B7-1DAAD8BAF78D}"/>
                </a:ext>
              </a:extLst>
            </p:cNvPr>
            <p:cNvSpPr/>
            <p:nvPr/>
          </p:nvSpPr>
          <p:spPr>
            <a:xfrm>
              <a:off x="10361824" y="2202835"/>
              <a:ext cx="2667" cy="9148"/>
            </a:xfrm>
            <a:custGeom>
              <a:avLst/>
              <a:gdLst>
                <a:gd name="connsiteX0" fmla="*/ 2668 w 2667"/>
                <a:gd name="connsiteY0" fmla="*/ 0 h 9148"/>
                <a:gd name="connsiteX1" fmla="*/ 0 w 2667"/>
                <a:gd name="connsiteY1" fmla="*/ 4574 h 9148"/>
                <a:gd name="connsiteX2" fmla="*/ 0 w 2667"/>
                <a:gd name="connsiteY2" fmla="*/ 9148 h 9148"/>
              </a:gdLst>
              <a:ahLst/>
              <a:cxnLst>
                <a:cxn ang="0">
                  <a:pos x="connsiteX0" y="connsiteY0"/>
                </a:cxn>
                <a:cxn ang="0">
                  <a:pos x="connsiteX1" y="connsiteY1"/>
                </a:cxn>
                <a:cxn ang="0">
                  <a:pos x="connsiteX2" y="connsiteY2"/>
                </a:cxn>
              </a:cxnLst>
              <a:rect l="l" t="t" r="r" b="b"/>
              <a:pathLst>
                <a:path w="2667" h="9148">
                  <a:moveTo>
                    <a:pt x="2668" y="0"/>
                  </a:moveTo>
                  <a:cubicBezTo>
                    <a:pt x="2109" y="1690"/>
                    <a:pt x="1207" y="3253"/>
                    <a:pt x="0" y="4574"/>
                  </a:cubicBezTo>
                  <a:lnTo>
                    <a:pt x="0" y="9148"/>
                  </a:lnTo>
                  <a:close/>
                </a:path>
              </a:pathLst>
            </a:custGeom>
            <a:solidFill>
              <a:srgbClr val="000000"/>
            </a:solidFill>
            <a:ln w="12704"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02F8238B-2206-4C52-9BB1-8264CACAE952}"/>
                </a:ext>
              </a:extLst>
            </p:cNvPr>
            <p:cNvSpPr/>
            <p:nvPr/>
          </p:nvSpPr>
          <p:spPr>
            <a:xfrm>
              <a:off x="10334376" y="2195847"/>
              <a:ext cx="8767" cy="26300"/>
            </a:xfrm>
            <a:custGeom>
              <a:avLst/>
              <a:gdLst>
                <a:gd name="connsiteX0" fmla="*/ 8768 w 8767"/>
                <a:gd name="connsiteY0" fmla="*/ 26301 h 26300"/>
                <a:gd name="connsiteX1" fmla="*/ 8768 w 8767"/>
                <a:gd name="connsiteY1" fmla="*/ 9402 h 26300"/>
                <a:gd name="connsiteX2" fmla="*/ 7625 w 8767"/>
                <a:gd name="connsiteY2" fmla="*/ 0 h 26300"/>
                <a:gd name="connsiteX3" fmla="*/ 0 w 8767"/>
                <a:gd name="connsiteY3" fmla="*/ 26301 h 26300"/>
                <a:gd name="connsiteX4" fmla="*/ 8768 w 8767"/>
                <a:gd name="connsiteY4" fmla="*/ 26301 h 2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7" h="26300">
                  <a:moveTo>
                    <a:pt x="8768" y="26301"/>
                  </a:moveTo>
                  <a:lnTo>
                    <a:pt x="8768" y="9402"/>
                  </a:lnTo>
                  <a:cubicBezTo>
                    <a:pt x="7040" y="6582"/>
                    <a:pt x="6633" y="3151"/>
                    <a:pt x="7625" y="0"/>
                  </a:cubicBezTo>
                  <a:lnTo>
                    <a:pt x="0" y="26301"/>
                  </a:lnTo>
                  <a:lnTo>
                    <a:pt x="8768" y="26301"/>
                  </a:lnTo>
                  <a:close/>
                </a:path>
              </a:pathLst>
            </a:custGeom>
            <a:solidFill>
              <a:srgbClr val="000000"/>
            </a:solidFill>
            <a:ln w="12704"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D3E9B2DE-D5D1-40D3-BB7A-A697795ABE36}"/>
                </a:ext>
              </a:extLst>
            </p:cNvPr>
            <p:cNvSpPr/>
            <p:nvPr/>
          </p:nvSpPr>
          <p:spPr>
            <a:xfrm>
              <a:off x="10347210" y="2209696"/>
              <a:ext cx="3939" cy="12705"/>
            </a:xfrm>
            <a:custGeom>
              <a:avLst/>
              <a:gdLst>
                <a:gd name="connsiteX0" fmla="*/ 3939 w 3939"/>
                <a:gd name="connsiteY0" fmla="*/ 12452 h 12705"/>
                <a:gd name="connsiteX1" fmla="*/ 3939 w 3939"/>
                <a:gd name="connsiteY1" fmla="*/ 1398 h 12705"/>
                <a:gd name="connsiteX2" fmla="*/ 2669 w 3939"/>
                <a:gd name="connsiteY2" fmla="*/ 1398 h 12705"/>
                <a:gd name="connsiteX3" fmla="*/ 0 w 3939"/>
                <a:gd name="connsiteY3" fmla="*/ 0 h 12705"/>
                <a:gd name="connsiteX4" fmla="*/ 0 w 3939"/>
                <a:gd name="connsiteY4" fmla="*/ 12706 h 1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9" h="12705">
                  <a:moveTo>
                    <a:pt x="3939" y="12452"/>
                  </a:moveTo>
                  <a:lnTo>
                    <a:pt x="3939" y="1398"/>
                  </a:lnTo>
                  <a:lnTo>
                    <a:pt x="2669" y="1398"/>
                  </a:lnTo>
                  <a:cubicBezTo>
                    <a:pt x="1716" y="1055"/>
                    <a:pt x="814" y="585"/>
                    <a:pt x="0" y="0"/>
                  </a:cubicBezTo>
                  <a:lnTo>
                    <a:pt x="0" y="12706"/>
                  </a:lnTo>
                  <a:close/>
                </a:path>
              </a:pathLst>
            </a:custGeom>
            <a:solidFill>
              <a:srgbClr val="000000"/>
            </a:solidFill>
            <a:ln w="12704"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CBE33911-BDEB-4187-AF81-8A5C679053E9}"/>
                </a:ext>
              </a:extLst>
            </p:cNvPr>
            <p:cNvSpPr/>
            <p:nvPr/>
          </p:nvSpPr>
          <p:spPr>
            <a:xfrm>
              <a:off x="8165051" y="1771821"/>
              <a:ext cx="272817" cy="23289"/>
            </a:xfrm>
            <a:custGeom>
              <a:avLst/>
              <a:gdLst>
                <a:gd name="connsiteX0" fmla="*/ 11691 w 272817"/>
                <a:gd name="connsiteY0" fmla="*/ 11219 h 23289"/>
                <a:gd name="connsiteX1" fmla="*/ 11691 w 272817"/>
                <a:gd name="connsiteY1" fmla="*/ 17445 h 23289"/>
                <a:gd name="connsiteX2" fmla="*/ 19442 w 272817"/>
                <a:gd name="connsiteY2" fmla="*/ 23289 h 23289"/>
                <a:gd name="connsiteX3" fmla="*/ 262652 w 272817"/>
                <a:gd name="connsiteY3" fmla="*/ 23289 h 23289"/>
                <a:gd name="connsiteX4" fmla="*/ 262652 w 272817"/>
                <a:gd name="connsiteY4" fmla="*/ 10584 h 23289"/>
                <a:gd name="connsiteX5" fmla="*/ 262652 w 272817"/>
                <a:gd name="connsiteY5" fmla="*/ 8932 h 23289"/>
                <a:gd name="connsiteX6" fmla="*/ 262652 w 272817"/>
                <a:gd name="connsiteY6" fmla="*/ 6391 h 23289"/>
                <a:gd name="connsiteX7" fmla="*/ 263923 w 272817"/>
                <a:gd name="connsiteY7" fmla="*/ 4231 h 23289"/>
                <a:gd name="connsiteX8" fmla="*/ 264685 w 272817"/>
                <a:gd name="connsiteY8" fmla="*/ 2706 h 23289"/>
                <a:gd name="connsiteX9" fmla="*/ 264685 w 272817"/>
                <a:gd name="connsiteY9" fmla="*/ 2706 h 23289"/>
                <a:gd name="connsiteX10" fmla="*/ 266719 w 272817"/>
                <a:gd name="connsiteY10" fmla="*/ 1182 h 23289"/>
                <a:gd name="connsiteX11" fmla="*/ 268371 w 272817"/>
                <a:gd name="connsiteY11" fmla="*/ 38 h 23289"/>
                <a:gd name="connsiteX12" fmla="*/ 270276 w 272817"/>
                <a:gd name="connsiteY12" fmla="*/ 38 h 23289"/>
                <a:gd name="connsiteX13" fmla="*/ 272818 w 272817"/>
                <a:gd name="connsiteY13" fmla="*/ 38 h 23289"/>
                <a:gd name="connsiteX14" fmla="*/ 0 w 272817"/>
                <a:gd name="connsiteY14" fmla="*/ 38 h 23289"/>
                <a:gd name="connsiteX15" fmla="*/ 11691 w 272817"/>
                <a:gd name="connsiteY15" fmla="*/ 11219 h 2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2817" h="23289">
                  <a:moveTo>
                    <a:pt x="11691" y="11219"/>
                  </a:moveTo>
                  <a:lnTo>
                    <a:pt x="11691" y="17445"/>
                  </a:lnTo>
                  <a:lnTo>
                    <a:pt x="19442" y="23289"/>
                  </a:lnTo>
                  <a:lnTo>
                    <a:pt x="262652" y="23289"/>
                  </a:lnTo>
                  <a:lnTo>
                    <a:pt x="262652" y="10584"/>
                  </a:lnTo>
                  <a:cubicBezTo>
                    <a:pt x="262652" y="10584"/>
                    <a:pt x="262652" y="9567"/>
                    <a:pt x="262652" y="8932"/>
                  </a:cubicBezTo>
                  <a:cubicBezTo>
                    <a:pt x="262589" y="8081"/>
                    <a:pt x="262589" y="7242"/>
                    <a:pt x="262652" y="6391"/>
                  </a:cubicBezTo>
                  <a:lnTo>
                    <a:pt x="263923" y="4231"/>
                  </a:lnTo>
                  <a:cubicBezTo>
                    <a:pt x="264126" y="3697"/>
                    <a:pt x="264380" y="3189"/>
                    <a:pt x="264685" y="2706"/>
                  </a:cubicBezTo>
                  <a:lnTo>
                    <a:pt x="264685" y="2706"/>
                  </a:lnTo>
                  <a:cubicBezTo>
                    <a:pt x="265283" y="2096"/>
                    <a:pt x="265969" y="1588"/>
                    <a:pt x="266719" y="1182"/>
                  </a:cubicBezTo>
                  <a:cubicBezTo>
                    <a:pt x="267214" y="724"/>
                    <a:pt x="267773" y="343"/>
                    <a:pt x="268371" y="38"/>
                  </a:cubicBezTo>
                  <a:cubicBezTo>
                    <a:pt x="269006" y="-13"/>
                    <a:pt x="269641" y="-13"/>
                    <a:pt x="270276" y="38"/>
                  </a:cubicBezTo>
                  <a:lnTo>
                    <a:pt x="272818" y="38"/>
                  </a:lnTo>
                  <a:lnTo>
                    <a:pt x="0" y="38"/>
                  </a:lnTo>
                  <a:cubicBezTo>
                    <a:pt x="6239" y="102"/>
                    <a:pt x="11360" y="4993"/>
                    <a:pt x="11691" y="11219"/>
                  </a:cubicBezTo>
                  <a:close/>
                </a:path>
              </a:pathLst>
            </a:custGeom>
            <a:solidFill>
              <a:srgbClr val="000000"/>
            </a:solidFill>
            <a:ln w="12704"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6BC547E7-0AA3-445B-9FEF-926494031635}"/>
                </a:ext>
              </a:extLst>
            </p:cNvPr>
            <p:cNvSpPr/>
            <p:nvPr/>
          </p:nvSpPr>
          <p:spPr>
            <a:xfrm>
              <a:off x="8176741" y="1794602"/>
              <a:ext cx="762" cy="508"/>
            </a:xfrm>
            <a:custGeom>
              <a:avLst/>
              <a:gdLst>
                <a:gd name="connsiteX0" fmla="*/ 0 w 762"/>
                <a:gd name="connsiteY0" fmla="*/ 0 h 508"/>
                <a:gd name="connsiteX1" fmla="*/ 0 w 762"/>
                <a:gd name="connsiteY1" fmla="*/ 508 h 508"/>
                <a:gd name="connsiteX2" fmla="*/ 762 w 762"/>
                <a:gd name="connsiteY2" fmla="*/ 508 h 508"/>
                <a:gd name="connsiteX3" fmla="*/ 0 w 762"/>
                <a:gd name="connsiteY3" fmla="*/ 0 h 508"/>
              </a:gdLst>
              <a:ahLst/>
              <a:cxnLst>
                <a:cxn ang="0">
                  <a:pos x="connsiteX0" y="connsiteY0"/>
                </a:cxn>
                <a:cxn ang="0">
                  <a:pos x="connsiteX1" y="connsiteY1"/>
                </a:cxn>
                <a:cxn ang="0">
                  <a:pos x="connsiteX2" y="connsiteY2"/>
                </a:cxn>
                <a:cxn ang="0">
                  <a:pos x="connsiteX3" y="connsiteY3"/>
                </a:cxn>
              </a:cxnLst>
              <a:rect l="l" t="t" r="r" b="b"/>
              <a:pathLst>
                <a:path w="762" h="508">
                  <a:moveTo>
                    <a:pt x="0" y="0"/>
                  </a:moveTo>
                  <a:lnTo>
                    <a:pt x="0" y="508"/>
                  </a:lnTo>
                  <a:lnTo>
                    <a:pt x="762" y="508"/>
                  </a:lnTo>
                  <a:lnTo>
                    <a:pt x="0" y="0"/>
                  </a:lnTo>
                  <a:close/>
                </a:path>
              </a:pathLst>
            </a:custGeom>
            <a:solidFill>
              <a:srgbClr val="000000"/>
            </a:solidFill>
            <a:ln w="12704"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9C9B4547-2EB0-439C-8268-76C459CF7928}"/>
                </a:ext>
              </a:extLst>
            </p:cNvPr>
            <p:cNvSpPr/>
            <p:nvPr/>
          </p:nvSpPr>
          <p:spPr>
            <a:xfrm>
              <a:off x="8176741" y="1789265"/>
              <a:ext cx="54131" cy="40912"/>
            </a:xfrm>
            <a:custGeom>
              <a:avLst/>
              <a:gdLst>
                <a:gd name="connsiteX0" fmla="*/ 47143 w 54131"/>
                <a:gd name="connsiteY0" fmla="*/ 40912 h 40912"/>
                <a:gd name="connsiteX1" fmla="*/ 54132 w 54131"/>
                <a:gd name="connsiteY1" fmla="*/ 40912 h 40912"/>
                <a:gd name="connsiteX2" fmla="*/ 7751 w 54131"/>
                <a:gd name="connsiteY2" fmla="*/ 5845 h 40912"/>
                <a:gd name="connsiteX3" fmla="*/ 0 w 54131"/>
                <a:gd name="connsiteY3" fmla="*/ 0 h 40912"/>
                <a:gd name="connsiteX4" fmla="*/ 0 w 54131"/>
                <a:gd name="connsiteY4" fmla="*/ 5336 h 40912"/>
                <a:gd name="connsiteX5" fmla="*/ 762 w 54131"/>
                <a:gd name="connsiteY5" fmla="*/ 5845 h 40912"/>
                <a:gd name="connsiteX6" fmla="*/ 47143 w 54131"/>
                <a:gd name="connsiteY6" fmla="*/ 40912 h 4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31" h="40912">
                  <a:moveTo>
                    <a:pt x="47143" y="40912"/>
                  </a:moveTo>
                  <a:lnTo>
                    <a:pt x="54132" y="40912"/>
                  </a:lnTo>
                  <a:lnTo>
                    <a:pt x="7751" y="5845"/>
                  </a:lnTo>
                  <a:lnTo>
                    <a:pt x="0" y="0"/>
                  </a:lnTo>
                  <a:lnTo>
                    <a:pt x="0" y="5336"/>
                  </a:lnTo>
                  <a:lnTo>
                    <a:pt x="762" y="5845"/>
                  </a:lnTo>
                  <a:lnTo>
                    <a:pt x="47143" y="40912"/>
                  </a:lnTo>
                  <a:close/>
                </a:path>
              </a:pathLst>
            </a:custGeom>
            <a:solidFill>
              <a:srgbClr val="000000"/>
            </a:solidFill>
            <a:ln w="12704"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3DB92CEB-C340-4B61-9934-1DF0F4CCC621}"/>
                </a:ext>
              </a:extLst>
            </p:cNvPr>
            <p:cNvSpPr/>
            <p:nvPr/>
          </p:nvSpPr>
          <p:spPr>
            <a:xfrm>
              <a:off x="8153361" y="1771350"/>
              <a:ext cx="23380" cy="58827"/>
            </a:xfrm>
            <a:custGeom>
              <a:avLst/>
              <a:gdLst>
                <a:gd name="connsiteX0" fmla="*/ 23381 w 23380"/>
                <a:gd name="connsiteY0" fmla="*/ 58827 h 58827"/>
                <a:gd name="connsiteX1" fmla="*/ 23381 w 23380"/>
                <a:gd name="connsiteY1" fmla="*/ 11689 h 58827"/>
                <a:gd name="connsiteX2" fmla="*/ 11690 w 23380"/>
                <a:gd name="connsiteY2" fmla="*/ 0 h 58827"/>
                <a:gd name="connsiteX3" fmla="*/ 0 w 23380"/>
                <a:gd name="connsiteY3" fmla="*/ 11689 h 58827"/>
                <a:gd name="connsiteX4" fmla="*/ 0 w 23380"/>
                <a:gd name="connsiteY4" fmla="*/ 58827 h 58827"/>
                <a:gd name="connsiteX5" fmla="*/ 23381 w 23380"/>
                <a:gd name="connsiteY5" fmla="*/ 58827 h 5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80" h="58827">
                  <a:moveTo>
                    <a:pt x="23381" y="58827"/>
                  </a:moveTo>
                  <a:lnTo>
                    <a:pt x="23381" y="11689"/>
                  </a:lnTo>
                  <a:cubicBezTo>
                    <a:pt x="23381" y="5235"/>
                    <a:pt x="18146" y="0"/>
                    <a:pt x="11690" y="0"/>
                  </a:cubicBezTo>
                  <a:cubicBezTo>
                    <a:pt x="5235" y="0"/>
                    <a:pt x="0" y="5235"/>
                    <a:pt x="0" y="11689"/>
                  </a:cubicBezTo>
                  <a:lnTo>
                    <a:pt x="0" y="58827"/>
                  </a:lnTo>
                  <a:lnTo>
                    <a:pt x="23381" y="58827"/>
                  </a:lnTo>
                  <a:close/>
                </a:path>
              </a:pathLst>
            </a:custGeom>
            <a:solidFill>
              <a:srgbClr val="000000"/>
            </a:solidFill>
            <a:ln w="12704"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BBAD2144-86A7-4BDF-8369-72B71C60B5FD}"/>
                </a:ext>
              </a:extLst>
            </p:cNvPr>
            <p:cNvSpPr/>
            <p:nvPr/>
          </p:nvSpPr>
          <p:spPr>
            <a:xfrm>
              <a:off x="11085229" y="3392593"/>
              <a:ext cx="152483" cy="4319"/>
            </a:xfrm>
            <a:custGeom>
              <a:avLst/>
              <a:gdLst>
                <a:gd name="connsiteX0" fmla="*/ 0 w 152483"/>
                <a:gd name="connsiteY0" fmla="*/ 4193 h 4319"/>
                <a:gd name="connsiteX1" fmla="*/ 152483 w 152483"/>
                <a:gd name="connsiteY1" fmla="*/ 4193 h 4319"/>
                <a:gd name="connsiteX2" fmla="*/ 152483 w 152483"/>
                <a:gd name="connsiteY2" fmla="*/ 2033 h 4319"/>
                <a:gd name="connsiteX3" fmla="*/ 152483 w 152483"/>
                <a:gd name="connsiteY3" fmla="*/ 0 h 4319"/>
                <a:gd name="connsiteX4" fmla="*/ 0 w 152483"/>
                <a:gd name="connsiteY4" fmla="*/ 0 h 4319"/>
                <a:gd name="connsiteX5" fmla="*/ 0 w 152483"/>
                <a:gd name="connsiteY5" fmla="*/ 432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83" h="4319">
                  <a:moveTo>
                    <a:pt x="0" y="4193"/>
                  </a:moveTo>
                  <a:lnTo>
                    <a:pt x="152483" y="4193"/>
                  </a:lnTo>
                  <a:cubicBezTo>
                    <a:pt x="152419" y="3469"/>
                    <a:pt x="152419" y="2757"/>
                    <a:pt x="152483" y="2033"/>
                  </a:cubicBezTo>
                  <a:lnTo>
                    <a:pt x="152483" y="0"/>
                  </a:lnTo>
                  <a:lnTo>
                    <a:pt x="0" y="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2D55046D-6337-4AB6-922B-66DE6FD51337}"/>
                </a:ext>
              </a:extLst>
            </p:cNvPr>
            <p:cNvSpPr/>
            <p:nvPr/>
          </p:nvSpPr>
          <p:spPr>
            <a:xfrm>
              <a:off x="11969503" y="4519967"/>
              <a:ext cx="24905" cy="4319"/>
            </a:xfrm>
            <a:custGeom>
              <a:avLst/>
              <a:gdLst>
                <a:gd name="connsiteX0" fmla="*/ 0 w 24905"/>
                <a:gd name="connsiteY0" fmla="*/ 2160 h 4319"/>
                <a:gd name="connsiteX1" fmla="*/ 0 w 24905"/>
                <a:gd name="connsiteY1" fmla="*/ 4320 h 4319"/>
                <a:gd name="connsiteX2" fmla="*/ 24906 w 24905"/>
                <a:gd name="connsiteY2" fmla="*/ 4320 h 4319"/>
                <a:gd name="connsiteX3" fmla="*/ 24906 w 24905"/>
                <a:gd name="connsiteY3" fmla="*/ 2160 h 4319"/>
                <a:gd name="connsiteX4" fmla="*/ 24906 w 24905"/>
                <a:gd name="connsiteY4" fmla="*/ 0 h 4319"/>
                <a:gd name="connsiteX5" fmla="*/ 0 w 24905"/>
                <a:gd name="connsiteY5" fmla="*/ 0 h 4319"/>
                <a:gd name="connsiteX6" fmla="*/ 0 w 24905"/>
                <a:gd name="connsiteY6"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05" h="4319">
                  <a:moveTo>
                    <a:pt x="0" y="2160"/>
                  </a:moveTo>
                  <a:lnTo>
                    <a:pt x="0" y="4320"/>
                  </a:lnTo>
                  <a:lnTo>
                    <a:pt x="24906" y="4320"/>
                  </a:lnTo>
                  <a:lnTo>
                    <a:pt x="24906" y="2160"/>
                  </a:lnTo>
                  <a:lnTo>
                    <a:pt x="24906" y="0"/>
                  </a:lnTo>
                  <a:lnTo>
                    <a:pt x="0" y="0"/>
                  </a:lnTo>
                  <a:lnTo>
                    <a:pt x="0" y="2160"/>
                  </a:lnTo>
                  <a:close/>
                </a:path>
              </a:pathLst>
            </a:custGeom>
            <a:solidFill>
              <a:srgbClr val="000000"/>
            </a:solidFill>
            <a:ln w="12704"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09718D8B-4A17-4967-A98E-B29AA58C1B02}"/>
                </a:ext>
              </a:extLst>
            </p:cNvPr>
            <p:cNvSpPr/>
            <p:nvPr/>
          </p:nvSpPr>
          <p:spPr>
            <a:xfrm>
              <a:off x="8446001" y="1773129"/>
              <a:ext cx="65059" cy="57048"/>
            </a:xfrm>
            <a:custGeom>
              <a:avLst/>
              <a:gdLst>
                <a:gd name="connsiteX0" fmla="*/ 5591 w 65059"/>
                <a:gd name="connsiteY0" fmla="*/ 9910 h 57048"/>
                <a:gd name="connsiteX1" fmla="*/ 5591 w 65059"/>
                <a:gd name="connsiteY1" fmla="*/ 36211 h 57048"/>
                <a:gd name="connsiteX2" fmla="*/ 29099 w 65059"/>
                <a:gd name="connsiteY2" fmla="*/ 57048 h 57048"/>
                <a:gd name="connsiteX3" fmla="*/ 65059 w 65059"/>
                <a:gd name="connsiteY3" fmla="*/ 57048 h 57048"/>
                <a:gd name="connsiteX4" fmla="*/ 1525 w 65059"/>
                <a:gd name="connsiteY4" fmla="*/ 889 h 57048"/>
                <a:gd name="connsiteX5" fmla="*/ 0 w 65059"/>
                <a:gd name="connsiteY5" fmla="*/ 0 h 57048"/>
                <a:gd name="connsiteX6" fmla="*/ 5591 w 65059"/>
                <a:gd name="connsiteY6" fmla="*/ 9910 h 5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59" h="57048">
                  <a:moveTo>
                    <a:pt x="5591" y="9910"/>
                  </a:moveTo>
                  <a:lnTo>
                    <a:pt x="5591" y="36211"/>
                  </a:lnTo>
                  <a:lnTo>
                    <a:pt x="29099" y="57048"/>
                  </a:lnTo>
                  <a:lnTo>
                    <a:pt x="65059" y="57048"/>
                  </a:lnTo>
                  <a:lnTo>
                    <a:pt x="1525" y="889"/>
                  </a:lnTo>
                  <a:lnTo>
                    <a:pt x="0" y="0"/>
                  </a:lnTo>
                  <a:cubicBezTo>
                    <a:pt x="3431" y="2135"/>
                    <a:pt x="5540" y="5870"/>
                    <a:pt x="5591" y="9910"/>
                  </a:cubicBezTo>
                  <a:close/>
                </a:path>
              </a:pathLst>
            </a:custGeom>
            <a:solidFill>
              <a:srgbClr val="000000"/>
            </a:solidFill>
            <a:ln w="12704"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9186C5CC-5103-43C9-8C12-F11960C3BF62}"/>
                </a:ext>
              </a:extLst>
            </p:cNvPr>
            <p:cNvSpPr/>
            <p:nvPr/>
          </p:nvSpPr>
          <p:spPr>
            <a:xfrm>
              <a:off x="8430117" y="1774908"/>
              <a:ext cx="1143" cy="1778"/>
            </a:xfrm>
            <a:custGeom>
              <a:avLst/>
              <a:gdLst>
                <a:gd name="connsiteX0" fmla="*/ 762 w 1143"/>
                <a:gd name="connsiteY0" fmla="*/ 254 h 1778"/>
                <a:gd name="connsiteX1" fmla="*/ 0 w 1143"/>
                <a:gd name="connsiteY1" fmla="*/ 1779 h 1778"/>
                <a:gd name="connsiteX2" fmla="*/ 1144 w 1143"/>
                <a:gd name="connsiteY2" fmla="*/ 0 h 1778"/>
              </a:gdLst>
              <a:ahLst/>
              <a:cxnLst>
                <a:cxn ang="0">
                  <a:pos x="connsiteX0" y="connsiteY0"/>
                </a:cxn>
                <a:cxn ang="0">
                  <a:pos x="connsiteX1" y="connsiteY1"/>
                </a:cxn>
                <a:cxn ang="0">
                  <a:pos x="connsiteX2" y="connsiteY2"/>
                </a:cxn>
              </a:cxnLst>
              <a:rect l="l" t="t" r="r" b="b"/>
              <a:pathLst>
                <a:path w="1143" h="1778">
                  <a:moveTo>
                    <a:pt x="762" y="254"/>
                  </a:moveTo>
                  <a:cubicBezTo>
                    <a:pt x="458" y="737"/>
                    <a:pt x="203" y="1245"/>
                    <a:pt x="0" y="1779"/>
                  </a:cubicBezTo>
                  <a:cubicBezTo>
                    <a:pt x="305" y="1143"/>
                    <a:pt x="686" y="546"/>
                    <a:pt x="1144" y="0"/>
                  </a:cubicBezTo>
                  <a:close/>
                </a:path>
              </a:pathLst>
            </a:custGeom>
            <a:solidFill>
              <a:srgbClr val="000000"/>
            </a:solidFill>
            <a:ln w="12704"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534E80A5-16E7-4CB0-8244-9914C5953785}"/>
                </a:ext>
              </a:extLst>
            </p:cNvPr>
            <p:cNvSpPr/>
            <p:nvPr/>
          </p:nvSpPr>
          <p:spPr>
            <a:xfrm>
              <a:off x="9452576" y="1881938"/>
              <a:ext cx="23658" cy="353550"/>
            </a:xfrm>
            <a:custGeom>
              <a:avLst/>
              <a:gdLst>
                <a:gd name="connsiteX0" fmla="*/ 5022 w 23658"/>
                <a:gd name="connsiteY0" fmla="*/ 317339 h 353550"/>
                <a:gd name="connsiteX1" fmla="*/ 9343 w 23658"/>
                <a:gd name="connsiteY1" fmla="*/ 324454 h 353550"/>
                <a:gd name="connsiteX2" fmla="*/ 9343 w 23658"/>
                <a:gd name="connsiteY2" fmla="*/ 324454 h 353550"/>
                <a:gd name="connsiteX3" fmla="*/ 22050 w 23658"/>
                <a:gd name="connsiteY3" fmla="*/ 345927 h 353550"/>
                <a:gd name="connsiteX4" fmla="*/ 23575 w 23658"/>
                <a:gd name="connsiteY4" fmla="*/ 353550 h 353550"/>
                <a:gd name="connsiteX5" fmla="*/ 23575 w 23658"/>
                <a:gd name="connsiteY5" fmla="*/ 352153 h 353550"/>
                <a:gd name="connsiteX6" fmla="*/ 23575 w 23658"/>
                <a:gd name="connsiteY6" fmla="*/ 13039 h 353550"/>
                <a:gd name="connsiteX7" fmla="*/ 13041 w 23658"/>
                <a:gd name="connsiteY7" fmla="*/ 66 h 353550"/>
                <a:gd name="connsiteX8" fmla="*/ 66 w 23658"/>
                <a:gd name="connsiteY8" fmla="*/ 10586 h 353550"/>
                <a:gd name="connsiteX9" fmla="*/ 66 w 23658"/>
                <a:gd name="connsiteY9" fmla="*/ 13039 h 353550"/>
                <a:gd name="connsiteX10" fmla="*/ 66 w 23658"/>
                <a:gd name="connsiteY10" fmla="*/ 309970 h 353550"/>
                <a:gd name="connsiteX11" fmla="*/ 4514 w 23658"/>
                <a:gd name="connsiteY11" fmla="*/ 317339 h 35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58" h="353550">
                  <a:moveTo>
                    <a:pt x="5022" y="317339"/>
                  </a:moveTo>
                  <a:lnTo>
                    <a:pt x="9343" y="324454"/>
                  </a:lnTo>
                  <a:lnTo>
                    <a:pt x="9343" y="324454"/>
                  </a:lnTo>
                  <a:lnTo>
                    <a:pt x="22050" y="345927"/>
                  </a:lnTo>
                  <a:cubicBezTo>
                    <a:pt x="23346" y="348252"/>
                    <a:pt x="23879" y="350908"/>
                    <a:pt x="23575" y="353550"/>
                  </a:cubicBezTo>
                  <a:cubicBezTo>
                    <a:pt x="23575" y="353550"/>
                    <a:pt x="23575" y="352661"/>
                    <a:pt x="23575" y="352153"/>
                  </a:cubicBezTo>
                  <a:lnTo>
                    <a:pt x="23575" y="13039"/>
                  </a:lnTo>
                  <a:cubicBezTo>
                    <a:pt x="24248" y="6546"/>
                    <a:pt x="19534" y="740"/>
                    <a:pt x="13041" y="66"/>
                  </a:cubicBezTo>
                  <a:cubicBezTo>
                    <a:pt x="6547" y="-620"/>
                    <a:pt x="740" y="4107"/>
                    <a:pt x="66" y="10586"/>
                  </a:cubicBezTo>
                  <a:cubicBezTo>
                    <a:pt x="-22" y="11400"/>
                    <a:pt x="-22" y="12226"/>
                    <a:pt x="66" y="13039"/>
                  </a:cubicBezTo>
                  <a:lnTo>
                    <a:pt x="66" y="309970"/>
                  </a:lnTo>
                  <a:lnTo>
                    <a:pt x="4514" y="317339"/>
                  </a:lnTo>
                  <a:close/>
                </a:path>
              </a:pathLst>
            </a:custGeom>
            <a:solidFill>
              <a:srgbClr val="000000"/>
            </a:solidFill>
            <a:ln w="12704"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404056D4-AD35-4050-A276-932BB772EBB1}"/>
                </a:ext>
              </a:extLst>
            </p:cNvPr>
            <p:cNvSpPr/>
            <p:nvPr/>
          </p:nvSpPr>
          <p:spPr>
            <a:xfrm>
              <a:off x="10343144" y="1928774"/>
              <a:ext cx="4066" cy="263261"/>
            </a:xfrm>
            <a:custGeom>
              <a:avLst/>
              <a:gdLst>
                <a:gd name="connsiteX0" fmla="*/ 4066 w 4066"/>
                <a:gd name="connsiteY0" fmla="*/ 3558 h 263261"/>
                <a:gd name="connsiteX1" fmla="*/ 4066 w 4066"/>
                <a:gd name="connsiteY1" fmla="*/ 2033 h 263261"/>
                <a:gd name="connsiteX2" fmla="*/ 2034 w 4066"/>
                <a:gd name="connsiteY2" fmla="*/ 0 h 263261"/>
                <a:gd name="connsiteX3" fmla="*/ 0 w 4066"/>
                <a:gd name="connsiteY3" fmla="*/ 2033 h 263261"/>
                <a:gd name="connsiteX4" fmla="*/ 0 w 4066"/>
                <a:gd name="connsiteY4" fmla="*/ 263261 h 263261"/>
                <a:gd name="connsiteX5" fmla="*/ 4066 w 4066"/>
                <a:gd name="connsiteY5" fmla="*/ 249031 h 26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6" h="263261">
                  <a:moveTo>
                    <a:pt x="4066" y="3558"/>
                  </a:moveTo>
                  <a:lnTo>
                    <a:pt x="4066" y="2033"/>
                  </a:lnTo>
                  <a:cubicBezTo>
                    <a:pt x="4066" y="915"/>
                    <a:pt x="3151" y="0"/>
                    <a:pt x="2034" y="0"/>
                  </a:cubicBezTo>
                  <a:cubicBezTo>
                    <a:pt x="915" y="0"/>
                    <a:pt x="0" y="915"/>
                    <a:pt x="0" y="2033"/>
                  </a:cubicBezTo>
                  <a:lnTo>
                    <a:pt x="0" y="263261"/>
                  </a:lnTo>
                  <a:lnTo>
                    <a:pt x="4066" y="249031"/>
                  </a:lnTo>
                  <a:close/>
                </a:path>
              </a:pathLst>
            </a:custGeom>
            <a:solidFill>
              <a:srgbClr val="000000"/>
            </a:solidFill>
            <a:ln w="12704"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64389CF7-33C6-419C-B782-73D2A97286B6}"/>
                </a:ext>
              </a:extLst>
            </p:cNvPr>
            <p:cNvSpPr/>
            <p:nvPr/>
          </p:nvSpPr>
          <p:spPr>
            <a:xfrm>
              <a:off x="10343144" y="2205249"/>
              <a:ext cx="4066" cy="16898"/>
            </a:xfrm>
            <a:custGeom>
              <a:avLst/>
              <a:gdLst>
                <a:gd name="connsiteX0" fmla="*/ 4066 w 4066"/>
                <a:gd name="connsiteY0" fmla="*/ 16899 h 16898"/>
                <a:gd name="connsiteX1" fmla="*/ 4066 w 4066"/>
                <a:gd name="connsiteY1" fmla="*/ 4193 h 16898"/>
                <a:gd name="connsiteX2" fmla="*/ 0 w 4066"/>
                <a:gd name="connsiteY2" fmla="*/ 0 h 16898"/>
                <a:gd name="connsiteX3" fmla="*/ 0 w 4066"/>
                <a:gd name="connsiteY3" fmla="*/ 16899 h 16898"/>
                <a:gd name="connsiteX4" fmla="*/ 4066 w 4066"/>
                <a:gd name="connsiteY4" fmla="*/ 16899 h 1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6" h="16898">
                  <a:moveTo>
                    <a:pt x="4066" y="16899"/>
                  </a:moveTo>
                  <a:lnTo>
                    <a:pt x="4066" y="4193"/>
                  </a:lnTo>
                  <a:cubicBezTo>
                    <a:pt x="2351" y="3189"/>
                    <a:pt x="941" y="1741"/>
                    <a:pt x="0" y="0"/>
                  </a:cubicBezTo>
                  <a:lnTo>
                    <a:pt x="0" y="16899"/>
                  </a:lnTo>
                  <a:lnTo>
                    <a:pt x="4066" y="16899"/>
                  </a:lnTo>
                  <a:close/>
                </a:path>
              </a:pathLst>
            </a:custGeom>
            <a:solidFill>
              <a:srgbClr val="000000"/>
            </a:solidFill>
            <a:ln w="12704"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4D817A84-30F2-4120-949B-2F6B5171FE67}"/>
                </a:ext>
              </a:extLst>
            </p:cNvPr>
            <p:cNvSpPr/>
            <p:nvPr/>
          </p:nvSpPr>
          <p:spPr>
            <a:xfrm>
              <a:off x="11320942" y="4270939"/>
              <a:ext cx="601164" cy="3681"/>
            </a:xfrm>
            <a:custGeom>
              <a:avLst/>
              <a:gdLst>
                <a:gd name="connsiteX0" fmla="*/ 599132 w 601164"/>
                <a:gd name="connsiteY0" fmla="*/ 3046 h 3681"/>
                <a:gd name="connsiteX1" fmla="*/ 601164 w 601164"/>
                <a:gd name="connsiteY1" fmla="*/ 1559 h 3681"/>
                <a:gd name="connsiteX2" fmla="*/ 601164 w 601164"/>
                <a:gd name="connsiteY2" fmla="*/ 1521 h 3681"/>
                <a:gd name="connsiteX3" fmla="*/ 601164 w 601164"/>
                <a:gd name="connsiteY3" fmla="*/ 886 h 3681"/>
                <a:gd name="connsiteX4" fmla="*/ 601164 w 601164"/>
                <a:gd name="connsiteY4" fmla="*/ 886 h 3681"/>
                <a:gd name="connsiteX5" fmla="*/ 601164 w 601164"/>
                <a:gd name="connsiteY5" fmla="*/ 886 h 3681"/>
                <a:gd name="connsiteX6" fmla="*/ 601164 w 601164"/>
                <a:gd name="connsiteY6" fmla="*/ 124 h 3681"/>
                <a:gd name="connsiteX7" fmla="*/ 601164 w 601164"/>
                <a:gd name="connsiteY7" fmla="*/ 124 h 3681"/>
                <a:gd name="connsiteX8" fmla="*/ 599894 w 601164"/>
                <a:gd name="connsiteY8" fmla="*/ 124 h 3681"/>
                <a:gd name="connsiteX9" fmla="*/ 0 w 601164"/>
                <a:gd name="connsiteY9" fmla="*/ 124 h 3681"/>
                <a:gd name="connsiteX10" fmla="*/ 0 w 601164"/>
                <a:gd name="connsiteY10" fmla="*/ 1521 h 3681"/>
                <a:gd name="connsiteX11" fmla="*/ 0 w 601164"/>
                <a:gd name="connsiteY11" fmla="*/ 3681 h 3681"/>
                <a:gd name="connsiteX12" fmla="*/ 599640 w 601164"/>
                <a:gd name="connsiteY12" fmla="*/ 3681 h 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164" h="3681">
                  <a:moveTo>
                    <a:pt x="599132" y="3046"/>
                  </a:moveTo>
                  <a:cubicBezTo>
                    <a:pt x="600097" y="3198"/>
                    <a:pt x="601012" y="2525"/>
                    <a:pt x="601164" y="1559"/>
                  </a:cubicBezTo>
                  <a:cubicBezTo>
                    <a:pt x="601164" y="1547"/>
                    <a:pt x="601164" y="1534"/>
                    <a:pt x="601164" y="1521"/>
                  </a:cubicBezTo>
                  <a:cubicBezTo>
                    <a:pt x="601164" y="1521"/>
                    <a:pt x="601164" y="1521"/>
                    <a:pt x="601164" y="886"/>
                  </a:cubicBezTo>
                  <a:cubicBezTo>
                    <a:pt x="601164" y="251"/>
                    <a:pt x="601164" y="886"/>
                    <a:pt x="601164" y="886"/>
                  </a:cubicBezTo>
                  <a:lnTo>
                    <a:pt x="601164" y="886"/>
                  </a:lnTo>
                  <a:lnTo>
                    <a:pt x="601164" y="124"/>
                  </a:lnTo>
                  <a:lnTo>
                    <a:pt x="601164" y="124"/>
                  </a:lnTo>
                  <a:cubicBezTo>
                    <a:pt x="600758" y="-41"/>
                    <a:pt x="600300" y="-41"/>
                    <a:pt x="599894" y="124"/>
                  </a:cubicBezTo>
                  <a:lnTo>
                    <a:pt x="0" y="124"/>
                  </a:lnTo>
                  <a:lnTo>
                    <a:pt x="0" y="1521"/>
                  </a:lnTo>
                  <a:cubicBezTo>
                    <a:pt x="64" y="2246"/>
                    <a:pt x="64" y="2957"/>
                    <a:pt x="0" y="3681"/>
                  </a:cubicBezTo>
                  <a:lnTo>
                    <a:pt x="599640" y="3681"/>
                  </a:lnTo>
                  <a:close/>
                </a:path>
              </a:pathLst>
            </a:custGeom>
            <a:solidFill>
              <a:srgbClr val="000000"/>
            </a:solidFill>
            <a:ln w="12704"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F272A2BD-593C-46EA-ABDC-614686C840C6}"/>
                </a:ext>
              </a:extLst>
            </p:cNvPr>
            <p:cNvSpPr/>
            <p:nvPr/>
          </p:nvSpPr>
          <p:spPr>
            <a:xfrm>
              <a:off x="11320942" y="4218842"/>
              <a:ext cx="511834" cy="4319"/>
            </a:xfrm>
            <a:custGeom>
              <a:avLst/>
              <a:gdLst>
                <a:gd name="connsiteX0" fmla="*/ 0 w 511834"/>
                <a:gd name="connsiteY0" fmla="*/ 4320 h 4319"/>
                <a:gd name="connsiteX1" fmla="*/ 509674 w 511834"/>
                <a:gd name="connsiteY1" fmla="*/ 4320 h 4319"/>
                <a:gd name="connsiteX2" fmla="*/ 511834 w 511834"/>
                <a:gd name="connsiteY2" fmla="*/ 2160 h 4319"/>
                <a:gd name="connsiteX3" fmla="*/ 509674 w 511834"/>
                <a:gd name="connsiteY3" fmla="*/ 0 h 4319"/>
                <a:gd name="connsiteX4" fmla="*/ 0 w 511834"/>
                <a:gd name="connsiteY4" fmla="*/ 0 h 4319"/>
                <a:gd name="connsiteX5" fmla="*/ 0 w 511834"/>
                <a:gd name="connsiteY5" fmla="*/ 432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834" h="4319">
                  <a:moveTo>
                    <a:pt x="0" y="4320"/>
                  </a:moveTo>
                  <a:lnTo>
                    <a:pt x="509674" y="4320"/>
                  </a:lnTo>
                  <a:cubicBezTo>
                    <a:pt x="510869" y="4320"/>
                    <a:pt x="511834" y="3354"/>
                    <a:pt x="511834" y="2160"/>
                  </a:cubicBezTo>
                  <a:cubicBezTo>
                    <a:pt x="511834" y="965"/>
                    <a:pt x="510869" y="0"/>
                    <a:pt x="509674" y="0"/>
                  </a:cubicBezTo>
                  <a:lnTo>
                    <a:pt x="0" y="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5F615FF6-7033-4158-8D8E-A01E47D61985}"/>
                </a:ext>
              </a:extLst>
            </p:cNvPr>
            <p:cNvSpPr/>
            <p:nvPr/>
          </p:nvSpPr>
          <p:spPr>
            <a:xfrm>
              <a:off x="11311284" y="4576078"/>
              <a:ext cx="613871" cy="937"/>
            </a:xfrm>
            <a:custGeom>
              <a:avLst/>
              <a:gdLst>
                <a:gd name="connsiteX0" fmla="*/ 608789 w 613871"/>
                <a:gd name="connsiteY0" fmla="*/ 48 h 937"/>
                <a:gd name="connsiteX1" fmla="*/ 0 w 613871"/>
                <a:gd name="connsiteY1" fmla="*/ 48 h 937"/>
                <a:gd name="connsiteX2" fmla="*/ 0 w 613871"/>
                <a:gd name="connsiteY2" fmla="*/ 48 h 937"/>
                <a:gd name="connsiteX3" fmla="*/ 2922 w 613871"/>
                <a:gd name="connsiteY3" fmla="*/ 937 h 937"/>
                <a:gd name="connsiteX4" fmla="*/ 613871 w 613871"/>
                <a:gd name="connsiteY4" fmla="*/ 937 h 937"/>
                <a:gd name="connsiteX5" fmla="*/ 610949 w 613871"/>
                <a:gd name="connsiteY5" fmla="*/ 48 h 937"/>
                <a:gd name="connsiteX6" fmla="*/ 608789 w 613871"/>
                <a:gd name="connsiteY6" fmla="*/ 48 h 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871" h="937">
                  <a:moveTo>
                    <a:pt x="608789" y="48"/>
                  </a:moveTo>
                  <a:lnTo>
                    <a:pt x="0" y="48"/>
                  </a:lnTo>
                  <a:lnTo>
                    <a:pt x="0" y="48"/>
                  </a:lnTo>
                  <a:lnTo>
                    <a:pt x="2922" y="937"/>
                  </a:lnTo>
                  <a:lnTo>
                    <a:pt x="613871" y="937"/>
                  </a:lnTo>
                  <a:lnTo>
                    <a:pt x="610949" y="48"/>
                  </a:lnTo>
                  <a:cubicBezTo>
                    <a:pt x="610225" y="-16"/>
                    <a:pt x="609513" y="-16"/>
                    <a:pt x="608789" y="48"/>
                  </a:cubicBezTo>
                  <a:close/>
                </a:path>
              </a:pathLst>
            </a:custGeom>
            <a:solidFill>
              <a:srgbClr val="000000"/>
            </a:solidFill>
            <a:ln w="12704"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B536DF46-9A6F-46A9-9C28-1CB7031C8791}"/>
                </a:ext>
              </a:extLst>
            </p:cNvPr>
            <p:cNvSpPr/>
            <p:nvPr/>
          </p:nvSpPr>
          <p:spPr>
            <a:xfrm>
              <a:off x="11085229" y="4611193"/>
              <a:ext cx="72810" cy="4319"/>
            </a:xfrm>
            <a:custGeom>
              <a:avLst/>
              <a:gdLst>
                <a:gd name="connsiteX0" fmla="*/ 0 w 72810"/>
                <a:gd name="connsiteY0" fmla="*/ 4320 h 4319"/>
                <a:gd name="connsiteX1" fmla="*/ 72810 w 72810"/>
                <a:gd name="connsiteY1" fmla="*/ 4320 h 4319"/>
                <a:gd name="connsiteX2" fmla="*/ 72810 w 72810"/>
                <a:gd name="connsiteY2" fmla="*/ 0 h 4319"/>
                <a:gd name="connsiteX3" fmla="*/ 0 w 72810"/>
                <a:gd name="connsiteY3" fmla="*/ 0 h 4319"/>
                <a:gd name="connsiteX4" fmla="*/ 0 w 72810"/>
                <a:gd name="connsiteY4" fmla="*/ 4320 h 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4319">
                  <a:moveTo>
                    <a:pt x="0" y="4320"/>
                  </a:moveTo>
                  <a:lnTo>
                    <a:pt x="72810" y="4320"/>
                  </a:lnTo>
                  <a:cubicBezTo>
                    <a:pt x="72569" y="2897"/>
                    <a:pt x="72569" y="1423"/>
                    <a:pt x="72810" y="0"/>
                  </a:cubicBezTo>
                  <a:lnTo>
                    <a:pt x="0" y="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4FA6E7E1-A63F-46A0-B47C-3A599294133F}"/>
                </a:ext>
              </a:extLst>
            </p:cNvPr>
            <p:cNvSpPr/>
            <p:nvPr/>
          </p:nvSpPr>
          <p:spPr>
            <a:xfrm>
              <a:off x="11311284" y="4576507"/>
              <a:ext cx="2922" cy="889"/>
            </a:xfrm>
            <a:custGeom>
              <a:avLst/>
              <a:gdLst>
                <a:gd name="connsiteX0" fmla="*/ 0 w 2922"/>
                <a:gd name="connsiteY0" fmla="*/ 889 h 889"/>
                <a:gd name="connsiteX1" fmla="*/ 2922 w 2922"/>
                <a:gd name="connsiteY1" fmla="*/ 889 h 889"/>
                <a:gd name="connsiteX2" fmla="*/ 0 w 2922"/>
                <a:gd name="connsiteY2" fmla="*/ 0 h 889"/>
              </a:gdLst>
              <a:ahLst/>
              <a:cxnLst>
                <a:cxn ang="0">
                  <a:pos x="connsiteX0" y="connsiteY0"/>
                </a:cxn>
                <a:cxn ang="0">
                  <a:pos x="connsiteX1" y="connsiteY1"/>
                </a:cxn>
                <a:cxn ang="0">
                  <a:pos x="connsiteX2" y="connsiteY2"/>
                </a:cxn>
              </a:cxnLst>
              <a:rect l="l" t="t" r="r" b="b"/>
              <a:pathLst>
                <a:path w="2922" h="889">
                  <a:moveTo>
                    <a:pt x="0" y="889"/>
                  </a:moveTo>
                  <a:lnTo>
                    <a:pt x="2922" y="889"/>
                  </a:lnTo>
                  <a:lnTo>
                    <a:pt x="0" y="0"/>
                  </a:lnTo>
                  <a:close/>
                </a:path>
              </a:pathLst>
            </a:custGeom>
            <a:solidFill>
              <a:srgbClr val="000000"/>
            </a:solidFill>
            <a:ln w="12704"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2AF894E6-7A2A-4927-A707-E2A8427816BB}"/>
                </a:ext>
              </a:extLst>
            </p:cNvPr>
            <p:cNvSpPr/>
            <p:nvPr/>
          </p:nvSpPr>
          <p:spPr>
            <a:xfrm>
              <a:off x="11304041" y="4576507"/>
              <a:ext cx="3049" cy="889"/>
            </a:xfrm>
            <a:custGeom>
              <a:avLst/>
              <a:gdLst>
                <a:gd name="connsiteX0" fmla="*/ 0 w 3049"/>
                <a:gd name="connsiteY0" fmla="*/ 889 h 889"/>
                <a:gd name="connsiteX1" fmla="*/ 3050 w 3049"/>
                <a:gd name="connsiteY1" fmla="*/ 889 h 889"/>
                <a:gd name="connsiteX2" fmla="*/ 3050 w 3049"/>
                <a:gd name="connsiteY2" fmla="*/ 0 h 889"/>
              </a:gdLst>
              <a:ahLst/>
              <a:cxnLst>
                <a:cxn ang="0">
                  <a:pos x="connsiteX0" y="connsiteY0"/>
                </a:cxn>
                <a:cxn ang="0">
                  <a:pos x="connsiteX1" y="connsiteY1"/>
                </a:cxn>
                <a:cxn ang="0">
                  <a:pos x="connsiteX2" y="connsiteY2"/>
                </a:cxn>
              </a:cxnLst>
              <a:rect l="l" t="t" r="r" b="b"/>
              <a:pathLst>
                <a:path w="3049" h="889">
                  <a:moveTo>
                    <a:pt x="0" y="889"/>
                  </a:moveTo>
                  <a:lnTo>
                    <a:pt x="3050" y="889"/>
                  </a:lnTo>
                  <a:lnTo>
                    <a:pt x="3050" y="0"/>
                  </a:lnTo>
                  <a:close/>
                </a:path>
              </a:pathLst>
            </a:custGeom>
            <a:solidFill>
              <a:srgbClr val="000000"/>
            </a:solidFill>
            <a:ln w="12704"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B41F3B96-6C37-42D4-834D-FCEB0BA12BA2}"/>
                </a:ext>
              </a:extLst>
            </p:cNvPr>
            <p:cNvSpPr/>
            <p:nvPr/>
          </p:nvSpPr>
          <p:spPr>
            <a:xfrm>
              <a:off x="10947104" y="6208041"/>
              <a:ext cx="698499" cy="4193"/>
            </a:xfrm>
            <a:custGeom>
              <a:avLst/>
              <a:gdLst>
                <a:gd name="connsiteX0" fmla="*/ 0 w 698499"/>
                <a:gd name="connsiteY0" fmla="*/ 4193 h 4193"/>
                <a:gd name="connsiteX1" fmla="*/ 698499 w 698499"/>
                <a:gd name="connsiteY1" fmla="*/ 4193 h 4193"/>
                <a:gd name="connsiteX2" fmla="*/ 696212 w 698499"/>
                <a:gd name="connsiteY2" fmla="*/ 0 h 4193"/>
                <a:gd name="connsiteX3" fmla="*/ 0 w 698499"/>
                <a:gd name="connsiteY3" fmla="*/ 0 h 4193"/>
                <a:gd name="connsiteX4" fmla="*/ 0 w 698499"/>
                <a:gd name="connsiteY4" fmla="*/ 2033 h 4193"/>
                <a:gd name="connsiteX5" fmla="*/ 0 w 698499"/>
                <a:gd name="connsiteY5" fmla="*/ 4193 h 4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499" h="4193">
                  <a:moveTo>
                    <a:pt x="0" y="4193"/>
                  </a:moveTo>
                  <a:lnTo>
                    <a:pt x="698499" y="4193"/>
                  </a:lnTo>
                  <a:lnTo>
                    <a:pt x="696212" y="0"/>
                  </a:lnTo>
                  <a:lnTo>
                    <a:pt x="0" y="0"/>
                  </a:lnTo>
                  <a:lnTo>
                    <a:pt x="0" y="2033"/>
                  </a:lnTo>
                  <a:lnTo>
                    <a:pt x="0" y="4193"/>
                  </a:lnTo>
                  <a:close/>
                </a:path>
              </a:pathLst>
            </a:custGeom>
            <a:solidFill>
              <a:srgbClr val="000000"/>
            </a:solidFill>
            <a:ln w="12704"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1EE303C-C3FA-45B6-BD33-FBEB03FC3A24}"/>
                </a:ext>
              </a:extLst>
            </p:cNvPr>
            <p:cNvSpPr/>
            <p:nvPr/>
          </p:nvSpPr>
          <p:spPr>
            <a:xfrm>
              <a:off x="11071378" y="4890591"/>
              <a:ext cx="4193" cy="1111745"/>
            </a:xfrm>
            <a:custGeom>
              <a:avLst/>
              <a:gdLst>
                <a:gd name="connsiteX0" fmla="*/ 2034 w 4193"/>
                <a:gd name="connsiteY0" fmla="*/ 508 h 1111745"/>
                <a:gd name="connsiteX1" fmla="*/ 0 w 4193"/>
                <a:gd name="connsiteY1" fmla="*/ 508 h 1111745"/>
                <a:gd name="connsiteX2" fmla="*/ 0 w 4193"/>
                <a:gd name="connsiteY2" fmla="*/ 1111746 h 1111745"/>
                <a:gd name="connsiteX3" fmla="*/ 2034 w 4193"/>
                <a:gd name="connsiteY3" fmla="*/ 1109586 h 1111745"/>
                <a:gd name="connsiteX4" fmla="*/ 4194 w 4193"/>
                <a:gd name="connsiteY4" fmla="*/ 1109586 h 1111745"/>
                <a:gd name="connsiteX5" fmla="*/ 4194 w 4193"/>
                <a:gd name="connsiteY5" fmla="*/ 0 h 1111745"/>
                <a:gd name="connsiteX6" fmla="*/ 2034 w 4193"/>
                <a:gd name="connsiteY6" fmla="*/ 508 h 111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1111745">
                  <a:moveTo>
                    <a:pt x="2034" y="508"/>
                  </a:moveTo>
                  <a:cubicBezTo>
                    <a:pt x="1360" y="546"/>
                    <a:pt x="674" y="546"/>
                    <a:pt x="0" y="508"/>
                  </a:cubicBezTo>
                  <a:lnTo>
                    <a:pt x="0" y="1111746"/>
                  </a:lnTo>
                  <a:cubicBezTo>
                    <a:pt x="0" y="1110602"/>
                    <a:pt x="890" y="1109649"/>
                    <a:pt x="2034" y="1109586"/>
                  </a:cubicBezTo>
                  <a:lnTo>
                    <a:pt x="4194" y="1109586"/>
                  </a:lnTo>
                  <a:lnTo>
                    <a:pt x="4194" y="0"/>
                  </a:lnTo>
                  <a:cubicBezTo>
                    <a:pt x="3495" y="229"/>
                    <a:pt x="2770" y="407"/>
                    <a:pt x="2034" y="508"/>
                  </a:cubicBezTo>
                  <a:close/>
                </a:path>
              </a:pathLst>
            </a:custGeom>
            <a:solidFill>
              <a:srgbClr val="000000"/>
            </a:solidFill>
            <a:ln w="12704"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9037863A-9E47-4FDD-85D9-DDE3F6C5543A}"/>
                </a:ext>
              </a:extLst>
            </p:cNvPr>
            <p:cNvSpPr/>
            <p:nvPr/>
          </p:nvSpPr>
          <p:spPr>
            <a:xfrm>
              <a:off x="11071250" y="5999668"/>
              <a:ext cx="297850" cy="4319"/>
            </a:xfrm>
            <a:custGeom>
              <a:avLst/>
              <a:gdLst>
                <a:gd name="connsiteX0" fmla="*/ 297469 w 297850"/>
                <a:gd name="connsiteY0" fmla="*/ 0 h 4319"/>
                <a:gd name="connsiteX1" fmla="*/ 2161 w 297850"/>
                <a:gd name="connsiteY1" fmla="*/ 0 h 4319"/>
                <a:gd name="connsiteX2" fmla="*/ 0 w 297850"/>
                <a:gd name="connsiteY2" fmla="*/ 2160 h 4319"/>
                <a:gd name="connsiteX3" fmla="*/ 2161 w 297850"/>
                <a:gd name="connsiteY3" fmla="*/ 4320 h 4319"/>
                <a:gd name="connsiteX4" fmla="*/ 297850 w 297850"/>
                <a:gd name="connsiteY4" fmla="*/ 4320 h 4319"/>
                <a:gd name="connsiteX5" fmla="*/ 297850 w 297850"/>
                <a:gd name="connsiteY5"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850" h="4319">
                  <a:moveTo>
                    <a:pt x="297469" y="0"/>
                  </a:moveTo>
                  <a:lnTo>
                    <a:pt x="2161" y="0"/>
                  </a:lnTo>
                  <a:cubicBezTo>
                    <a:pt x="966" y="0"/>
                    <a:pt x="0" y="965"/>
                    <a:pt x="0" y="2160"/>
                  </a:cubicBezTo>
                  <a:cubicBezTo>
                    <a:pt x="0" y="3354"/>
                    <a:pt x="966" y="4320"/>
                    <a:pt x="2161" y="4320"/>
                  </a:cubicBezTo>
                  <a:lnTo>
                    <a:pt x="297850" y="4320"/>
                  </a:lnTo>
                  <a:cubicBezTo>
                    <a:pt x="297787" y="3596"/>
                    <a:pt x="297787" y="2884"/>
                    <a:pt x="297850" y="2160"/>
                  </a:cubicBezTo>
                  <a:close/>
                </a:path>
              </a:pathLst>
            </a:custGeom>
            <a:solidFill>
              <a:srgbClr val="000000"/>
            </a:solidFill>
            <a:ln w="12704"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877E2838-9784-4B0F-9107-AD55F4EF652C}"/>
                </a:ext>
              </a:extLst>
            </p:cNvPr>
            <p:cNvSpPr/>
            <p:nvPr/>
          </p:nvSpPr>
          <p:spPr>
            <a:xfrm>
              <a:off x="11598461" y="6102076"/>
              <a:ext cx="12706" cy="12705"/>
            </a:xfrm>
            <a:custGeom>
              <a:avLst/>
              <a:gdLst>
                <a:gd name="connsiteX0" fmla="*/ 0 w 12706"/>
                <a:gd name="connsiteY0" fmla="*/ 0 h 12705"/>
                <a:gd name="connsiteX1" fmla="*/ 0 w 12706"/>
                <a:gd name="connsiteY1" fmla="*/ 0 h 12705"/>
                <a:gd name="connsiteX2" fmla="*/ 0 w 12706"/>
                <a:gd name="connsiteY2" fmla="*/ 0 h 12705"/>
              </a:gdLst>
              <a:ahLst/>
              <a:cxnLst>
                <a:cxn ang="0">
                  <a:pos x="connsiteX0" y="connsiteY0"/>
                </a:cxn>
                <a:cxn ang="0">
                  <a:pos x="connsiteX1" y="connsiteY1"/>
                </a:cxn>
                <a:cxn ang="0">
                  <a:pos x="connsiteX2" y="connsiteY2"/>
                </a:cxn>
              </a:cxnLst>
              <a:rect l="l" t="t" r="r" b="b"/>
              <a:pathLst>
                <a:path w="12706" h="12705">
                  <a:moveTo>
                    <a:pt x="0" y="0"/>
                  </a:moveTo>
                  <a:lnTo>
                    <a:pt x="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4E5E8BAA-A557-495D-BD15-785D8D069F03}"/>
                </a:ext>
              </a:extLst>
            </p:cNvPr>
            <p:cNvSpPr/>
            <p:nvPr/>
          </p:nvSpPr>
          <p:spPr>
            <a:xfrm>
              <a:off x="11593954" y="6102584"/>
              <a:ext cx="75116" cy="119560"/>
            </a:xfrm>
            <a:custGeom>
              <a:avLst/>
              <a:gdLst>
                <a:gd name="connsiteX0" fmla="*/ 949 w 75116"/>
                <a:gd name="connsiteY0" fmla="*/ 14739 h 119560"/>
                <a:gd name="connsiteX1" fmla="*/ 49363 w 75116"/>
                <a:gd name="connsiteY1" fmla="*/ 105457 h 119560"/>
                <a:gd name="connsiteX2" fmla="*/ 51650 w 75116"/>
                <a:gd name="connsiteY2" fmla="*/ 109650 h 119560"/>
                <a:gd name="connsiteX3" fmla="*/ 51650 w 75116"/>
                <a:gd name="connsiteY3" fmla="*/ 110666 h 119560"/>
                <a:gd name="connsiteX4" fmla="*/ 53047 w 75116"/>
                <a:gd name="connsiteY4" fmla="*/ 113334 h 119560"/>
                <a:gd name="connsiteX5" fmla="*/ 63340 w 75116"/>
                <a:gd name="connsiteY5" fmla="*/ 119560 h 119560"/>
                <a:gd name="connsiteX6" fmla="*/ 69058 w 75116"/>
                <a:gd name="connsiteY6" fmla="*/ 118035 h 119560"/>
                <a:gd name="connsiteX7" fmla="*/ 75031 w 75116"/>
                <a:gd name="connsiteY7" fmla="*/ 106981 h 119560"/>
                <a:gd name="connsiteX8" fmla="*/ 75031 w 75116"/>
                <a:gd name="connsiteY8" fmla="*/ 104695 h 119560"/>
                <a:gd name="connsiteX9" fmla="*/ 74396 w 75116"/>
                <a:gd name="connsiteY9" fmla="*/ 102280 h 119560"/>
                <a:gd name="connsiteX10" fmla="*/ 74396 w 75116"/>
                <a:gd name="connsiteY10" fmla="*/ 102280 h 119560"/>
                <a:gd name="connsiteX11" fmla="*/ 26109 w 75116"/>
                <a:gd name="connsiteY11" fmla="*/ 11689 h 119560"/>
                <a:gd name="connsiteX12" fmla="*/ 23822 w 75116"/>
                <a:gd name="connsiteY12" fmla="*/ 7369 h 119560"/>
                <a:gd name="connsiteX13" fmla="*/ 21789 w 75116"/>
                <a:gd name="connsiteY13" fmla="*/ 3812 h 119560"/>
                <a:gd name="connsiteX14" fmla="*/ 18612 w 75116"/>
                <a:gd name="connsiteY14" fmla="*/ 0 h 119560"/>
                <a:gd name="connsiteX15" fmla="*/ 4761 w 75116"/>
                <a:gd name="connsiteY15" fmla="*/ 0 h 119560"/>
                <a:gd name="connsiteX16" fmla="*/ 4761 w 75116"/>
                <a:gd name="connsiteY16" fmla="*/ 0 h 119560"/>
                <a:gd name="connsiteX17" fmla="*/ 949 w 75116"/>
                <a:gd name="connsiteY17" fmla="*/ 14739 h 1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5116" h="119560">
                  <a:moveTo>
                    <a:pt x="949" y="14739"/>
                  </a:moveTo>
                  <a:lnTo>
                    <a:pt x="49363" y="105457"/>
                  </a:lnTo>
                  <a:lnTo>
                    <a:pt x="51650" y="109650"/>
                  </a:lnTo>
                  <a:lnTo>
                    <a:pt x="51650" y="110666"/>
                  </a:lnTo>
                  <a:lnTo>
                    <a:pt x="53047" y="113334"/>
                  </a:lnTo>
                  <a:cubicBezTo>
                    <a:pt x="55106" y="117108"/>
                    <a:pt x="59032" y="119484"/>
                    <a:pt x="63340" y="119560"/>
                  </a:cubicBezTo>
                  <a:cubicBezTo>
                    <a:pt x="65348" y="119548"/>
                    <a:pt x="67318" y="119026"/>
                    <a:pt x="69058" y="118035"/>
                  </a:cubicBezTo>
                  <a:cubicBezTo>
                    <a:pt x="72985" y="115774"/>
                    <a:pt x="75298" y="111505"/>
                    <a:pt x="75031" y="106981"/>
                  </a:cubicBezTo>
                  <a:cubicBezTo>
                    <a:pt x="75145" y="106219"/>
                    <a:pt x="75145" y="105457"/>
                    <a:pt x="75031" y="104695"/>
                  </a:cubicBezTo>
                  <a:cubicBezTo>
                    <a:pt x="74890" y="103869"/>
                    <a:pt x="74687" y="103068"/>
                    <a:pt x="74396" y="102280"/>
                  </a:cubicBezTo>
                  <a:lnTo>
                    <a:pt x="74396" y="102280"/>
                  </a:lnTo>
                  <a:lnTo>
                    <a:pt x="26109" y="11689"/>
                  </a:lnTo>
                  <a:lnTo>
                    <a:pt x="23822" y="7369"/>
                  </a:lnTo>
                  <a:lnTo>
                    <a:pt x="21789" y="3812"/>
                  </a:lnTo>
                  <a:cubicBezTo>
                    <a:pt x="21013" y="2325"/>
                    <a:pt x="19934" y="1029"/>
                    <a:pt x="18612" y="0"/>
                  </a:cubicBezTo>
                  <a:lnTo>
                    <a:pt x="4761" y="0"/>
                  </a:lnTo>
                  <a:lnTo>
                    <a:pt x="4761" y="0"/>
                  </a:lnTo>
                  <a:cubicBezTo>
                    <a:pt x="364" y="3519"/>
                    <a:pt x="-1186" y="9529"/>
                    <a:pt x="949" y="14739"/>
                  </a:cubicBezTo>
                  <a:close/>
                </a:path>
              </a:pathLst>
            </a:custGeom>
            <a:solidFill>
              <a:srgbClr val="000000"/>
            </a:solidFill>
            <a:ln w="12704"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D03A4EBC-2596-4444-AF1E-62881050E01D}"/>
                </a:ext>
              </a:extLst>
            </p:cNvPr>
            <p:cNvSpPr/>
            <p:nvPr/>
          </p:nvSpPr>
          <p:spPr>
            <a:xfrm>
              <a:off x="10826897" y="5643020"/>
              <a:ext cx="14231" cy="34178"/>
            </a:xfrm>
            <a:custGeom>
              <a:avLst/>
              <a:gdLst>
                <a:gd name="connsiteX0" fmla="*/ 0 w 14231"/>
                <a:gd name="connsiteY0" fmla="*/ 0 h 34178"/>
                <a:gd name="connsiteX1" fmla="*/ 10928 w 14231"/>
                <a:gd name="connsiteY1" fmla="*/ 34178 h 34178"/>
                <a:gd name="connsiteX2" fmla="*/ 12707 w 14231"/>
                <a:gd name="connsiteY2" fmla="*/ 33162 h 34178"/>
                <a:gd name="connsiteX3" fmla="*/ 14232 w 14231"/>
                <a:gd name="connsiteY3" fmla="*/ 33162 h 34178"/>
                <a:gd name="connsiteX4" fmla="*/ 14232 w 14231"/>
                <a:gd name="connsiteY4" fmla="*/ 31383 h 34178"/>
                <a:gd name="connsiteX5" fmla="*/ 4447 w 14231"/>
                <a:gd name="connsiteY5" fmla="*/ 254 h 3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1" h="34178">
                  <a:moveTo>
                    <a:pt x="0" y="0"/>
                  </a:moveTo>
                  <a:lnTo>
                    <a:pt x="10928" y="34178"/>
                  </a:lnTo>
                  <a:lnTo>
                    <a:pt x="12707" y="33162"/>
                  </a:lnTo>
                  <a:lnTo>
                    <a:pt x="14232" y="33162"/>
                  </a:lnTo>
                  <a:lnTo>
                    <a:pt x="14232" y="31383"/>
                  </a:lnTo>
                  <a:lnTo>
                    <a:pt x="4447" y="254"/>
                  </a:lnTo>
                  <a:close/>
                </a:path>
              </a:pathLst>
            </a:custGeom>
            <a:solidFill>
              <a:srgbClr val="000000"/>
            </a:solidFill>
            <a:ln w="12704"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C52FB181-1C17-4F85-9DF8-52913706CF81}"/>
                </a:ext>
              </a:extLst>
            </p:cNvPr>
            <p:cNvSpPr/>
            <p:nvPr/>
          </p:nvSpPr>
          <p:spPr>
            <a:xfrm>
              <a:off x="8640544" y="5483332"/>
              <a:ext cx="100765" cy="175443"/>
            </a:xfrm>
            <a:custGeom>
              <a:avLst/>
              <a:gdLst>
                <a:gd name="connsiteX0" fmla="*/ 100385 w 100765"/>
                <a:gd name="connsiteY0" fmla="*/ 2646 h 175443"/>
                <a:gd name="connsiteX1" fmla="*/ 99495 w 100765"/>
                <a:gd name="connsiteY1" fmla="*/ 232 h 175443"/>
                <a:gd name="connsiteX2" fmla="*/ 96699 w 100765"/>
                <a:gd name="connsiteY2" fmla="*/ 995 h 175443"/>
                <a:gd name="connsiteX3" fmla="*/ 96699 w 100765"/>
                <a:gd name="connsiteY3" fmla="*/ 995 h 175443"/>
                <a:gd name="connsiteX4" fmla="*/ 0 w 100765"/>
                <a:gd name="connsiteY4" fmla="*/ 167693 h 175443"/>
                <a:gd name="connsiteX5" fmla="*/ 0 w 100765"/>
                <a:gd name="connsiteY5" fmla="*/ 175443 h 175443"/>
                <a:gd name="connsiteX6" fmla="*/ 0 w 100765"/>
                <a:gd name="connsiteY6" fmla="*/ 175443 h 175443"/>
                <a:gd name="connsiteX7" fmla="*/ 0 w 100765"/>
                <a:gd name="connsiteY7" fmla="*/ 175443 h 175443"/>
                <a:gd name="connsiteX8" fmla="*/ 100131 w 100765"/>
                <a:gd name="connsiteY8" fmla="*/ 2773 h 175443"/>
                <a:gd name="connsiteX9" fmla="*/ 100766 w 100765"/>
                <a:gd name="connsiteY9" fmla="*/ 1630 h 175443"/>
                <a:gd name="connsiteX10" fmla="*/ 100385 w 100765"/>
                <a:gd name="connsiteY10" fmla="*/ 2646 h 17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765" h="175443">
                  <a:moveTo>
                    <a:pt x="100385" y="2646"/>
                  </a:moveTo>
                  <a:cubicBezTo>
                    <a:pt x="100702" y="1731"/>
                    <a:pt x="100334" y="728"/>
                    <a:pt x="99495" y="232"/>
                  </a:cubicBezTo>
                  <a:cubicBezTo>
                    <a:pt x="98504" y="-263"/>
                    <a:pt x="97297" y="54"/>
                    <a:pt x="96699" y="995"/>
                  </a:cubicBezTo>
                  <a:lnTo>
                    <a:pt x="96699" y="995"/>
                  </a:lnTo>
                  <a:lnTo>
                    <a:pt x="0" y="167693"/>
                  </a:lnTo>
                  <a:lnTo>
                    <a:pt x="0" y="175443"/>
                  </a:lnTo>
                  <a:cubicBezTo>
                    <a:pt x="0" y="175443"/>
                    <a:pt x="0" y="175443"/>
                    <a:pt x="0" y="175443"/>
                  </a:cubicBezTo>
                  <a:cubicBezTo>
                    <a:pt x="0" y="175443"/>
                    <a:pt x="0" y="175443"/>
                    <a:pt x="0" y="175443"/>
                  </a:cubicBezTo>
                  <a:lnTo>
                    <a:pt x="100131" y="2773"/>
                  </a:lnTo>
                  <a:lnTo>
                    <a:pt x="100766" y="1630"/>
                  </a:lnTo>
                  <a:cubicBezTo>
                    <a:pt x="100766" y="1630"/>
                    <a:pt x="100258" y="2900"/>
                    <a:pt x="100385" y="2646"/>
                  </a:cubicBezTo>
                  <a:close/>
                </a:path>
              </a:pathLst>
            </a:custGeom>
            <a:solidFill>
              <a:srgbClr val="000000"/>
            </a:solidFill>
            <a:ln w="12704"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BDAC4FFD-8F5B-4D92-A735-3D77881543BA}"/>
                </a:ext>
              </a:extLst>
            </p:cNvPr>
            <p:cNvSpPr/>
            <p:nvPr/>
          </p:nvSpPr>
          <p:spPr>
            <a:xfrm>
              <a:off x="8623389" y="5659284"/>
              <a:ext cx="16519" cy="28968"/>
            </a:xfrm>
            <a:custGeom>
              <a:avLst/>
              <a:gdLst>
                <a:gd name="connsiteX0" fmla="*/ 14867 w 16519"/>
                <a:gd name="connsiteY0" fmla="*/ 2033 h 28968"/>
                <a:gd name="connsiteX1" fmla="*/ 12707 w 16519"/>
                <a:gd name="connsiteY1" fmla="*/ 0 h 28968"/>
                <a:gd name="connsiteX2" fmla="*/ 12707 w 16519"/>
                <a:gd name="connsiteY2" fmla="*/ 0 h 28968"/>
                <a:gd name="connsiteX3" fmla="*/ 0 w 16519"/>
                <a:gd name="connsiteY3" fmla="*/ 21219 h 28968"/>
                <a:gd name="connsiteX4" fmla="*/ 0 w 16519"/>
                <a:gd name="connsiteY4" fmla="*/ 28969 h 28968"/>
                <a:gd name="connsiteX5" fmla="*/ 0 w 16519"/>
                <a:gd name="connsiteY5" fmla="*/ 28969 h 28968"/>
                <a:gd name="connsiteX6" fmla="*/ 16519 w 16519"/>
                <a:gd name="connsiteY6" fmla="*/ 636 h 28968"/>
                <a:gd name="connsiteX7" fmla="*/ 16519 w 16519"/>
                <a:gd name="connsiteY7" fmla="*/ 636 h 28968"/>
                <a:gd name="connsiteX8" fmla="*/ 14867 w 16519"/>
                <a:gd name="connsiteY8" fmla="*/ 2033 h 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9" h="28968">
                  <a:moveTo>
                    <a:pt x="14867" y="2033"/>
                  </a:moveTo>
                  <a:cubicBezTo>
                    <a:pt x="13724" y="2033"/>
                    <a:pt x="12771" y="1143"/>
                    <a:pt x="12707" y="0"/>
                  </a:cubicBezTo>
                  <a:lnTo>
                    <a:pt x="12707" y="0"/>
                  </a:lnTo>
                  <a:lnTo>
                    <a:pt x="0" y="21219"/>
                  </a:lnTo>
                  <a:lnTo>
                    <a:pt x="0" y="28969"/>
                  </a:lnTo>
                  <a:cubicBezTo>
                    <a:pt x="0" y="28969"/>
                    <a:pt x="0" y="28969"/>
                    <a:pt x="0" y="28969"/>
                  </a:cubicBezTo>
                  <a:lnTo>
                    <a:pt x="16519" y="636"/>
                  </a:lnTo>
                  <a:cubicBezTo>
                    <a:pt x="16519" y="636"/>
                    <a:pt x="16519" y="636"/>
                    <a:pt x="16519" y="636"/>
                  </a:cubicBezTo>
                  <a:cubicBezTo>
                    <a:pt x="16316" y="1398"/>
                    <a:pt x="15655" y="1957"/>
                    <a:pt x="14867" y="2033"/>
                  </a:cubicBezTo>
                  <a:close/>
                </a:path>
              </a:pathLst>
            </a:custGeom>
            <a:solidFill>
              <a:srgbClr val="000000"/>
            </a:solidFill>
            <a:ln w="12704"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516C02CD-732E-44BC-BB62-3A6E0FAC4A5E}"/>
                </a:ext>
              </a:extLst>
            </p:cNvPr>
            <p:cNvSpPr/>
            <p:nvPr/>
          </p:nvSpPr>
          <p:spPr>
            <a:xfrm>
              <a:off x="8588064" y="5686982"/>
              <a:ext cx="35452" cy="62893"/>
            </a:xfrm>
            <a:custGeom>
              <a:avLst/>
              <a:gdLst>
                <a:gd name="connsiteX0" fmla="*/ 33673 w 35452"/>
                <a:gd name="connsiteY0" fmla="*/ 2795 h 62893"/>
                <a:gd name="connsiteX1" fmla="*/ 31640 w 35452"/>
                <a:gd name="connsiteY1" fmla="*/ 636 h 62893"/>
                <a:gd name="connsiteX2" fmla="*/ 31640 w 35452"/>
                <a:gd name="connsiteY2" fmla="*/ 0 h 62893"/>
                <a:gd name="connsiteX3" fmla="*/ 0 w 35452"/>
                <a:gd name="connsiteY3" fmla="*/ 54507 h 62893"/>
                <a:gd name="connsiteX4" fmla="*/ 0 w 35452"/>
                <a:gd name="connsiteY4" fmla="*/ 62893 h 62893"/>
                <a:gd name="connsiteX5" fmla="*/ 35452 w 35452"/>
                <a:gd name="connsiteY5" fmla="*/ 1652 h 62893"/>
                <a:gd name="connsiteX6" fmla="*/ 33673 w 35452"/>
                <a:gd name="connsiteY6" fmla="*/ 2795 h 62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52" h="62893">
                  <a:moveTo>
                    <a:pt x="33673" y="2795"/>
                  </a:moveTo>
                  <a:cubicBezTo>
                    <a:pt x="32530" y="2732"/>
                    <a:pt x="31640" y="1779"/>
                    <a:pt x="31640" y="636"/>
                  </a:cubicBezTo>
                  <a:lnTo>
                    <a:pt x="31640" y="0"/>
                  </a:lnTo>
                  <a:lnTo>
                    <a:pt x="0" y="54507"/>
                  </a:lnTo>
                  <a:lnTo>
                    <a:pt x="0" y="62893"/>
                  </a:lnTo>
                  <a:lnTo>
                    <a:pt x="35452" y="1652"/>
                  </a:lnTo>
                  <a:cubicBezTo>
                    <a:pt x="35122" y="2338"/>
                    <a:pt x="34436" y="2783"/>
                    <a:pt x="33673" y="2795"/>
                  </a:cubicBezTo>
                  <a:close/>
                </a:path>
              </a:pathLst>
            </a:custGeom>
            <a:solidFill>
              <a:srgbClr val="000000"/>
            </a:solidFill>
            <a:ln w="12704"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79BCF1BD-77D5-4FBD-84FA-2E16C562560F}"/>
                </a:ext>
              </a:extLst>
            </p:cNvPr>
            <p:cNvSpPr/>
            <p:nvPr/>
          </p:nvSpPr>
          <p:spPr>
            <a:xfrm>
              <a:off x="8561253" y="5796251"/>
              <a:ext cx="8005" cy="762"/>
            </a:xfrm>
            <a:custGeom>
              <a:avLst/>
              <a:gdLst>
                <a:gd name="connsiteX0" fmla="*/ 0 w 8005"/>
                <a:gd name="connsiteY0" fmla="*/ 0 h 762"/>
                <a:gd name="connsiteX1" fmla="*/ 3939 w 8005"/>
                <a:gd name="connsiteY1" fmla="*/ 762 h 762"/>
                <a:gd name="connsiteX2" fmla="*/ 8005 w 8005"/>
                <a:gd name="connsiteY2" fmla="*/ 0 h 762"/>
                <a:gd name="connsiteX3" fmla="*/ 0 w 8005"/>
                <a:gd name="connsiteY3" fmla="*/ 0 h 762"/>
              </a:gdLst>
              <a:ahLst/>
              <a:cxnLst>
                <a:cxn ang="0">
                  <a:pos x="connsiteX0" y="connsiteY0"/>
                </a:cxn>
                <a:cxn ang="0">
                  <a:pos x="connsiteX1" y="connsiteY1"/>
                </a:cxn>
                <a:cxn ang="0">
                  <a:pos x="connsiteX2" y="connsiteY2"/>
                </a:cxn>
                <a:cxn ang="0">
                  <a:pos x="connsiteX3" y="connsiteY3"/>
                </a:cxn>
              </a:cxnLst>
              <a:rect l="l" t="t" r="r" b="b"/>
              <a:pathLst>
                <a:path w="8005" h="762">
                  <a:moveTo>
                    <a:pt x="0" y="0"/>
                  </a:moveTo>
                  <a:cubicBezTo>
                    <a:pt x="1258" y="496"/>
                    <a:pt x="2592" y="762"/>
                    <a:pt x="3939" y="762"/>
                  </a:cubicBezTo>
                  <a:cubicBezTo>
                    <a:pt x="5337" y="762"/>
                    <a:pt x="6709" y="508"/>
                    <a:pt x="8005" y="0"/>
                  </a:cubicBezTo>
                  <a:cubicBezTo>
                    <a:pt x="5438" y="1017"/>
                    <a:pt x="2567" y="1017"/>
                    <a:pt x="0" y="0"/>
                  </a:cubicBezTo>
                  <a:close/>
                </a:path>
              </a:pathLst>
            </a:custGeom>
            <a:solidFill>
              <a:srgbClr val="000000"/>
            </a:solidFill>
            <a:ln w="12704"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83D12351-16A1-41CE-A3FF-E101DE707B8D}"/>
                </a:ext>
              </a:extLst>
            </p:cNvPr>
            <p:cNvSpPr/>
            <p:nvPr/>
          </p:nvSpPr>
          <p:spPr>
            <a:xfrm>
              <a:off x="8573705" y="5771220"/>
              <a:ext cx="12706" cy="22108"/>
            </a:xfrm>
            <a:custGeom>
              <a:avLst/>
              <a:gdLst>
                <a:gd name="connsiteX0" fmla="*/ 3304 w 12706"/>
                <a:gd name="connsiteY0" fmla="*/ 6607 h 22108"/>
                <a:gd name="connsiteX1" fmla="*/ 3304 w 12706"/>
                <a:gd name="connsiteY1" fmla="*/ 13849 h 22108"/>
                <a:gd name="connsiteX2" fmla="*/ 0 w 12706"/>
                <a:gd name="connsiteY2" fmla="*/ 22108 h 22108"/>
                <a:gd name="connsiteX3" fmla="*/ 1652 w 12706"/>
                <a:gd name="connsiteY3" fmla="*/ 19948 h 22108"/>
                <a:gd name="connsiteX4" fmla="*/ 12707 w 12706"/>
                <a:gd name="connsiteY4" fmla="*/ 762 h 22108"/>
                <a:gd name="connsiteX5" fmla="*/ 12707 w 12706"/>
                <a:gd name="connsiteY5" fmla="*/ 0 h 22108"/>
                <a:gd name="connsiteX6" fmla="*/ 3304 w 12706"/>
                <a:gd name="connsiteY6" fmla="*/ 6607 h 2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6" h="22108">
                  <a:moveTo>
                    <a:pt x="3304" y="6607"/>
                  </a:moveTo>
                  <a:lnTo>
                    <a:pt x="3304" y="13849"/>
                  </a:lnTo>
                  <a:cubicBezTo>
                    <a:pt x="3228" y="16911"/>
                    <a:pt x="2059" y="19846"/>
                    <a:pt x="0" y="22108"/>
                  </a:cubicBezTo>
                  <a:cubicBezTo>
                    <a:pt x="623" y="21447"/>
                    <a:pt x="1169" y="20723"/>
                    <a:pt x="1652" y="19948"/>
                  </a:cubicBezTo>
                  <a:lnTo>
                    <a:pt x="12707" y="762"/>
                  </a:lnTo>
                  <a:lnTo>
                    <a:pt x="12707" y="0"/>
                  </a:lnTo>
                  <a:cubicBezTo>
                    <a:pt x="10992" y="3736"/>
                    <a:pt x="7395" y="6251"/>
                    <a:pt x="3304" y="6607"/>
                  </a:cubicBezTo>
                  <a:close/>
                </a:path>
              </a:pathLst>
            </a:custGeom>
            <a:solidFill>
              <a:srgbClr val="000000"/>
            </a:solidFill>
            <a:ln w="12704"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5F922DFF-0CE1-470D-9877-AB2983068633}"/>
                </a:ext>
              </a:extLst>
            </p:cNvPr>
            <p:cNvSpPr/>
            <p:nvPr/>
          </p:nvSpPr>
          <p:spPr>
            <a:xfrm>
              <a:off x="8518557" y="5793964"/>
              <a:ext cx="42695" cy="69627"/>
            </a:xfrm>
            <a:custGeom>
              <a:avLst/>
              <a:gdLst>
                <a:gd name="connsiteX0" fmla="*/ 39138 w 42695"/>
                <a:gd name="connsiteY0" fmla="*/ 0 h 69627"/>
                <a:gd name="connsiteX1" fmla="*/ 0 w 42695"/>
                <a:gd name="connsiteY1" fmla="*/ 67467 h 69627"/>
                <a:gd name="connsiteX2" fmla="*/ 2033 w 42695"/>
                <a:gd name="connsiteY2" fmla="*/ 68102 h 69627"/>
                <a:gd name="connsiteX3" fmla="*/ 3558 w 42695"/>
                <a:gd name="connsiteY3" fmla="*/ 69627 h 69627"/>
                <a:gd name="connsiteX4" fmla="*/ 42695 w 42695"/>
                <a:gd name="connsiteY4" fmla="*/ 2287 h 69627"/>
                <a:gd name="connsiteX5" fmla="*/ 39138 w 42695"/>
                <a:gd name="connsiteY5" fmla="*/ 0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95" h="69627">
                  <a:moveTo>
                    <a:pt x="39138" y="0"/>
                  </a:moveTo>
                  <a:lnTo>
                    <a:pt x="0" y="67467"/>
                  </a:lnTo>
                  <a:cubicBezTo>
                    <a:pt x="699" y="67619"/>
                    <a:pt x="1372" y="67835"/>
                    <a:pt x="2033" y="68102"/>
                  </a:cubicBezTo>
                  <a:cubicBezTo>
                    <a:pt x="2605" y="68547"/>
                    <a:pt x="3113" y="69055"/>
                    <a:pt x="3558" y="69627"/>
                  </a:cubicBezTo>
                  <a:lnTo>
                    <a:pt x="42695" y="2287"/>
                  </a:lnTo>
                  <a:cubicBezTo>
                    <a:pt x="41348" y="1804"/>
                    <a:pt x="40141" y="1016"/>
                    <a:pt x="39138" y="0"/>
                  </a:cubicBezTo>
                  <a:close/>
                </a:path>
              </a:pathLst>
            </a:custGeom>
            <a:solidFill>
              <a:srgbClr val="000000"/>
            </a:solidFill>
            <a:ln w="12704"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D43D0958-89B9-45A7-8D6D-D29DA6D21525}"/>
                </a:ext>
              </a:extLst>
            </p:cNvPr>
            <p:cNvSpPr/>
            <p:nvPr/>
          </p:nvSpPr>
          <p:spPr>
            <a:xfrm>
              <a:off x="8442513" y="5860478"/>
              <a:ext cx="83357" cy="128908"/>
            </a:xfrm>
            <a:custGeom>
              <a:avLst/>
              <a:gdLst>
                <a:gd name="connsiteX0" fmla="*/ 4886 w 83357"/>
                <a:gd name="connsiteY0" fmla="*/ 127247 h 128908"/>
                <a:gd name="connsiteX1" fmla="*/ 20922 w 83357"/>
                <a:gd name="connsiteY1" fmla="*/ 123232 h 128908"/>
                <a:gd name="connsiteX2" fmla="*/ 21024 w 83357"/>
                <a:gd name="connsiteY2" fmla="*/ 123054 h 128908"/>
                <a:gd name="connsiteX3" fmla="*/ 22676 w 83357"/>
                <a:gd name="connsiteY3" fmla="*/ 120259 h 128908"/>
                <a:gd name="connsiteX4" fmla="*/ 23311 w 83357"/>
                <a:gd name="connsiteY4" fmla="*/ 118989 h 128908"/>
                <a:gd name="connsiteX5" fmla="*/ 10604 w 83357"/>
                <a:gd name="connsiteY5" fmla="*/ 118989 h 128908"/>
                <a:gd name="connsiteX6" fmla="*/ 8444 w 83357"/>
                <a:gd name="connsiteY6" fmla="*/ 116956 h 128908"/>
                <a:gd name="connsiteX7" fmla="*/ 10604 w 83357"/>
                <a:gd name="connsiteY7" fmla="*/ 114795 h 128908"/>
                <a:gd name="connsiteX8" fmla="*/ 25471 w 83357"/>
                <a:gd name="connsiteY8" fmla="*/ 114795 h 128908"/>
                <a:gd name="connsiteX9" fmla="*/ 81763 w 83357"/>
                <a:gd name="connsiteY9" fmla="*/ 17724 h 128908"/>
                <a:gd name="connsiteX10" fmla="*/ 79221 w 83357"/>
                <a:gd name="connsiteY10" fmla="*/ 2732 h 128908"/>
                <a:gd name="connsiteX11" fmla="*/ 77696 w 83357"/>
                <a:gd name="connsiteY11" fmla="*/ 1207 h 128908"/>
                <a:gd name="connsiteX12" fmla="*/ 75663 w 83357"/>
                <a:gd name="connsiteY12" fmla="*/ 572 h 128908"/>
                <a:gd name="connsiteX13" fmla="*/ 74138 w 83357"/>
                <a:gd name="connsiteY13" fmla="*/ 190 h 128908"/>
                <a:gd name="connsiteX14" fmla="*/ 69945 w 83357"/>
                <a:gd name="connsiteY14" fmla="*/ 190 h 128908"/>
                <a:gd name="connsiteX15" fmla="*/ 61940 w 83357"/>
                <a:gd name="connsiteY15" fmla="*/ 5654 h 128908"/>
                <a:gd name="connsiteX16" fmla="*/ 820 w 83357"/>
                <a:gd name="connsiteY16" fmla="*/ 110984 h 128908"/>
                <a:gd name="connsiteX17" fmla="*/ 820 w 83357"/>
                <a:gd name="connsiteY17" fmla="*/ 111746 h 128908"/>
                <a:gd name="connsiteX18" fmla="*/ 57 w 83357"/>
                <a:gd name="connsiteY18" fmla="*/ 114033 h 128908"/>
                <a:gd name="connsiteX19" fmla="*/ 57 w 83357"/>
                <a:gd name="connsiteY19" fmla="*/ 116447 h 128908"/>
                <a:gd name="connsiteX20" fmla="*/ 4886 w 83357"/>
                <a:gd name="connsiteY20" fmla="*/ 127247 h 128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3357" h="128908">
                  <a:moveTo>
                    <a:pt x="4886" y="127247"/>
                  </a:moveTo>
                  <a:cubicBezTo>
                    <a:pt x="10426" y="130563"/>
                    <a:pt x="17605" y="128759"/>
                    <a:pt x="20922" y="123232"/>
                  </a:cubicBezTo>
                  <a:cubicBezTo>
                    <a:pt x="20960" y="123168"/>
                    <a:pt x="20985" y="123118"/>
                    <a:pt x="21024" y="123054"/>
                  </a:cubicBezTo>
                  <a:lnTo>
                    <a:pt x="22676" y="120259"/>
                  </a:lnTo>
                  <a:lnTo>
                    <a:pt x="23311" y="118989"/>
                  </a:lnTo>
                  <a:lnTo>
                    <a:pt x="10604" y="118989"/>
                  </a:lnTo>
                  <a:cubicBezTo>
                    <a:pt x="9460" y="118989"/>
                    <a:pt x="8507" y="118099"/>
                    <a:pt x="8444" y="116956"/>
                  </a:cubicBezTo>
                  <a:cubicBezTo>
                    <a:pt x="8444" y="115761"/>
                    <a:pt x="9409" y="114795"/>
                    <a:pt x="10604" y="114795"/>
                  </a:cubicBezTo>
                  <a:lnTo>
                    <a:pt x="25471" y="114795"/>
                  </a:lnTo>
                  <a:lnTo>
                    <a:pt x="81763" y="17724"/>
                  </a:lnTo>
                  <a:cubicBezTo>
                    <a:pt x="84622" y="12769"/>
                    <a:pt x="83554" y="6480"/>
                    <a:pt x="79221" y="2732"/>
                  </a:cubicBezTo>
                  <a:cubicBezTo>
                    <a:pt x="78776" y="2160"/>
                    <a:pt x="78268" y="1652"/>
                    <a:pt x="77696" y="1207"/>
                  </a:cubicBezTo>
                  <a:cubicBezTo>
                    <a:pt x="77036" y="940"/>
                    <a:pt x="76362" y="724"/>
                    <a:pt x="75663" y="572"/>
                  </a:cubicBezTo>
                  <a:lnTo>
                    <a:pt x="74138" y="190"/>
                  </a:lnTo>
                  <a:cubicBezTo>
                    <a:pt x="72753" y="-63"/>
                    <a:pt x="71330" y="-63"/>
                    <a:pt x="69945" y="190"/>
                  </a:cubicBezTo>
                  <a:cubicBezTo>
                    <a:pt x="66603" y="737"/>
                    <a:pt x="63668" y="2732"/>
                    <a:pt x="61940" y="5654"/>
                  </a:cubicBezTo>
                  <a:lnTo>
                    <a:pt x="820" y="110984"/>
                  </a:lnTo>
                  <a:cubicBezTo>
                    <a:pt x="820" y="110984"/>
                    <a:pt x="820" y="110984"/>
                    <a:pt x="820" y="111746"/>
                  </a:cubicBezTo>
                  <a:cubicBezTo>
                    <a:pt x="514" y="112483"/>
                    <a:pt x="248" y="113258"/>
                    <a:pt x="57" y="114033"/>
                  </a:cubicBezTo>
                  <a:cubicBezTo>
                    <a:pt x="-19" y="114834"/>
                    <a:pt x="-19" y="115647"/>
                    <a:pt x="57" y="116447"/>
                  </a:cubicBezTo>
                  <a:cubicBezTo>
                    <a:pt x="-210" y="120628"/>
                    <a:pt x="1594" y="124668"/>
                    <a:pt x="4886" y="127247"/>
                  </a:cubicBezTo>
                  <a:close/>
                </a:path>
              </a:pathLst>
            </a:custGeom>
            <a:solidFill>
              <a:srgbClr val="000000"/>
            </a:solidFill>
            <a:ln w="12704"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B97203DD-22C9-498E-A52A-F44A769B0C61}"/>
                </a:ext>
              </a:extLst>
            </p:cNvPr>
            <p:cNvSpPr/>
            <p:nvPr/>
          </p:nvSpPr>
          <p:spPr>
            <a:xfrm>
              <a:off x="8450956" y="5975655"/>
              <a:ext cx="2472386" cy="4193"/>
            </a:xfrm>
            <a:custGeom>
              <a:avLst/>
              <a:gdLst>
                <a:gd name="connsiteX0" fmla="*/ 17409 w 2472386"/>
                <a:gd name="connsiteY0" fmla="*/ 0 h 4193"/>
                <a:gd name="connsiteX1" fmla="*/ 2160 w 2472386"/>
                <a:gd name="connsiteY1" fmla="*/ 0 h 4193"/>
                <a:gd name="connsiteX2" fmla="*/ 0 w 2472386"/>
                <a:gd name="connsiteY2" fmla="*/ 2160 h 4193"/>
                <a:gd name="connsiteX3" fmla="*/ 2160 w 2472386"/>
                <a:gd name="connsiteY3" fmla="*/ 4193 h 4193"/>
                <a:gd name="connsiteX4" fmla="*/ 2472386 w 2472386"/>
                <a:gd name="connsiteY4" fmla="*/ 4193 h 4193"/>
                <a:gd name="connsiteX5" fmla="*/ 2471115 w 2472386"/>
                <a:gd name="connsiteY5" fmla="*/ 127 h 4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386" h="4193">
                  <a:moveTo>
                    <a:pt x="17409" y="0"/>
                  </a:moveTo>
                  <a:lnTo>
                    <a:pt x="2160" y="0"/>
                  </a:lnTo>
                  <a:cubicBezTo>
                    <a:pt x="966" y="0"/>
                    <a:pt x="0" y="966"/>
                    <a:pt x="0" y="2160"/>
                  </a:cubicBezTo>
                  <a:cubicBezTo>
                    <a:pt x="64" y="3304"/>
                    <a:pt x="1017" y="4193"/>
                    <a:pt x="2160" y="4193"/>
                  </a:cubicBezTo>
                  <a:lnTo>
                    <a:pt x="2472386" y="4193"/>
                  </a:lnTo>
                  <a:lnTo>
                    <a:pt x="2471115" y="127"/>
                  </a:lnTo>
                  <a:close/>
                </a:path>
              </a:pathLst>
            </a:custGeom>
            <a:solidFill>
              <a:srgbClr val="000000"/>
            </a:solidFill>
            <a:ln w="12704"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C10B6B7-E078-4849-8886-A54553341885}"/>
                </a:ext>
              </a:extLst>
            </p:cNvPr>
            <p:cNvSpPr/>
            <p:nvPr/>
          </p:nvSpPr>
          <p:spPr>
            <a:xfrm>
              <a:off x="8635842" y="4872041"/>
              <a:ext cx="4193" cy="789275"/>
            </a:xfrm>
            <a:custGeom>
              <a:avLst/>
              <a:gdLst>
                <a:gd name="connsiteX0" fmla="*/ 254 w 4193"/>
                <a:gd name="connsiteY0" fmla="*/ 787243 h 789275"/>
                <a:gd name="connsiteX1" fmla="*/ 2414 w 4193"/>
                <a:gd name="connsiteY1" fmla="*/ 789276 h 789275"/>
                <a:gd name="connsiteX2" fmla="*/ 4193 w 4193"/>
                <a:gd name="connsiteY2" fmla="*/ 787751 h 789275"/>
                <a:gd name="connsiteX3" fmla="*/ 4193 w 4193"/>
                <a:gd name="connsiteY3" fmla="*/ 787751 h 789275"/>
                <a:gd name="connsiteX4" fmla="*/ 4193 w 4193"/>
                <a:gd name="connsiteY4" fmla="*/ 0 h 789275"/>
                <a:gd name="connsiteX5" fmla="*/ 2160 w 4193"/>
                <a:gd name="connsiteY5" fmla="*/ 0 h 789275"/>
                <a:gd name="connsiteX6" fmla="*/ 0 w 4193"/>
                <a:gd name="connsiteY6" fmla="*/ 0 h 789275"/>
                <a:gd name="connsiteX7" fmla="*/ 0 w 4193"/>
                <a:gd name="connsiteY7" fmla="*/ 787751 h 78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3" h="789275">
                  <a:moveTo>
                    <a:pt x="254" y="787243"/>
                  </a:moveTo>
                  <a:cubicBezTo>
                    <a:pt x="318" y="788386"/>
                    <a:pt x="1271" y="789276"/>
                    <a:pt x="2414" y="789276"/>
                  </a:cubicBezTo>
                  <a:cubicBezTo>
                    <a:pt x="3291" y="789238"/>
                    <a:pt x="4016" y="788602"/>
                    <a:pt x="4193" y="787751"/>
                  </a:cubicBezTo>
                  <a:cubicBezTo>
                    <a:pt x="4193" y="787751"/>
                    <a:pt x="4193" y="787751"/>
                    <a:pt x="4193" y="787751"/>
                  </a:cubicBezTo>
                  <a:lnTo>
                    <a:pt x="4193" y="0"/>
                  </a:lnTo>
                  <a:lnTo>
                    <a:pt x="2160" y="0"/>
                  </a:lnTo>
                  <a:cubicBezTo>
                    <a:pt x="1436" y="64"/>
                    <a:pt x="724" y="64"/>
                    <a:pt x="0" y="0"/>
                  </a:cubicBezTo>
                  <a:lnTo>
                    <a:pt x="0" y="787751"/>
                  </a:lnTo>
                  <a:close/>
                </a:path>
              </a:pathLst>
            </a:custGeom>
            <a:solidFill>
              <a:srgbClr val="000000"/>
            </a:solidFill>
            <a:ln w="12704"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E59846F4-EE14-43D7-B2D0-3F36A4527CCD}"/>
                </a:ext>
              </a:extLst>
            </p:cNvPr>
            <p:cNvSpPr/>
            <p:nvPr/>
          </p:nvSpPr>
          <p:spPr>
            <a:xfrm>
              <a:off x="6497522" y="4730852"/>
              <a:ext cx="138084" cy="77533"/>
            </a:xfrm>
            <a:custGeom>
              <a:avLst/>
              <a:gdLst>
                <a:gd name="connsiteX0" fmla="*/ 15248 w 138084"/>
                <a:gd name="connsiteY0" fmla="*/ 61651 h 77533"/>
                <a:gd name="connsiteX1" fmla="*/ 9149 w 138084"/>
                <a:gd name="connsiteY1" fmla="*/ 77533 h 77533"/>
                <a:gd name="connsiteX2" fmla="*/ 128975 w 138084"/>
                <a:gd name="connsiteY2" fmla="*/ 24042 h 77533"/>
                <a:gd name="connsiteX3" fmla="*/ 131136 w 138084"/>
                <a:gd name="connsiteY3" fmla="*/ 23153 h 77533"/>
                <a:gd name="connsiteX4" fmla="*/ 137235 w 138084"/>
                <a:gd name="connsiteY4" fmla="*/ 7271 h 77533"/>
                <a:gd name="connsiteX5" fmla="*/ 126434 w 138084"/>
                <a:gd name="connsiteY5" fmla="*/ 28 h 77533"/>
                <a:gd name="connsiteX6" fmla="*/ 124401 w 138084"/>
                <a:gd name="connsiteY6" fmla="*/ 28 h 77533"/>
                <a:gd name="connsiteX7" fmla="*/ 124401 w 138084"/>
                <a:gd name="connsiteY7" fmla="*/ 28 h 77533"/>
                <a:gd name="connsiteX8" fmla="*/ 122113 w 138084"/>
                <a:gd name="connsiteY8" fmla="*/ 28 h 77533"/>
                <a:gd name="connsiteX9" fmla="*/ 122113 w 138084"/>
                <a:gd name="connsiteY9" fmla="*/ 28 h 77533"/>
                <a:gd name="connsiteX10" fmla="*/ 6862 w 138084"/>
                <a:gd name="connsiteY10" fmla="*/ 50851 h 77533"/>
                <a:gd name="connsiteX11" fmla="*/ 2668 w 138084"/>
                <a:gd name="connsiteY11" fmla="*/ 52757 h 77533"/>
                <a:gd name="connsiteX12" fmla="*/ 0 w 138084"/>
                <a:gd name="connsiteY12" fmla="*/ 53901 h 77533"/>
                <a:gd name="connsiteX13" fmla="*/ 14994 w 138084"/>
                <a:gd name="connsiteY13" fmla="*/ 60864 h 77533"/>
                <a:gd name="connsiteX14" fmla="*/ 15248 w 138084"/>
                <a:gd name="connsiteY14" fmla="*/ 61651 h 7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084" h="77533">
                  <a:moveTo>
                    <a:pt x="15248" y="61651"/>
                  </a:moveTo>
                  <a:cubicBezTo>
                    <a:pt x="17586" y="67724"/>
                    <a:pt x="14943" y="74585"/>
                    <a:pt x="9149" y="77533"/>
                  </a:cubicBezTo>
                  <a:lnTo>
                    <a:pt x="128975" y="24042"/>
                  </a:lnTo>
                  <a:lnTo>
                    <a:pt x="131136" y="23153"/>
                  </a:lnTo>
                  <a:cubicBezTo>
                    <a:pt x="136943" y="20205"/>
                    <a:pt x="139573" y="13344"/>
                    <a:pt x="137235" y="7271"/>
                  </a:cubicBezTo>
                  <a:cubicBezTo>
                    <a:pt x="135430" y="2887"/>
                    <a:pt x="131174" y="28"/>
                    <a:pt x="126434" y="28"/>
                  </a:cubicBezTo>
                  <a:cubicBezTo>
                    <a:pt x="125760" y="-9"/>
                    <a:pt x="125074" y="-9"/>
                    <a:pt x="124401" y="28"/>
                  </a:cubicBezTo>
                  <a:lnTo>
                    <a:pt x="124401" y="28"/>
                  </a:lnTo>
                  <a:lnTo>
                    <a:pt x="122113" y="28"/>
                  </a:lnTo>
                  <a:lnTo>
                    <a:pt x="122113" y="28"/>
                  </a:lnTo>
                  <a:lnTo>
                    <a:pt x="6862" y="50851"/>
                  </a:lnTo>
                  <a:lnTo>
                    <a:pt x="2668" y="52757"/>
                  </a:lnTo>
                  <a:lnTo>
                    <a:pt x="0" y="53901"/>
                  </a:lnTo>
                  <a:cubicBezTo>
                    <a:pt x="6061" y="51690"/>
                    <a:pt x="12771" y="54803"/>
                    <a:pt x="14994" y="60864"/>
                  </a:cubicBezTo>
                  <a:cubicBezTo>
                    <a:pt x="15083" y="61130"/>
                    <a:pt x="15172" y="61384"/>
                    <a:pt x="15248" y="61651"/>
                  </a:cubicBezTo>
                  <a:close/>
                </a:path>
              </a:pathLst>
            </a:custGeom>
            <a:solidFill>
              <a:srgbClr val="000000"/>
            </a:solidFill>
            <a:ln w="12704"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C37512D3-C895-41E3-B76A-EC894E178348}"/>
                </a:ext>
              </a:extLst>
            </p:cNvPr>
            <p:cNvSpPr/>
            <p:nvPr/>
          </p:nvSpPr>
          <p:spPr>
            <a:xfrm>
              <a:off x="6042995" y="4795172"/>
              <a:ext cx="434449" cy="4319"/>
            </a:xfrm>
            <a:custGeom>
              <a:avLst/>
              <a:gdLst>
                <a:gd name="connsiteX0" fmla="*/ 424792 w 434449"/>
                <a:gd name="connsiteY0" fmla="*/ 4320 h 4319"/>
                <a:gd name="connsiteX1" fmla="*/ 434449 w 434449"/>
                <a:gd name="connsiteY1" fmla="*/ 0 h 4319"/>
                <a:gd name="connsiteX2" fmla="*/ 0 w 434449"/>
                <a:gd name="connsiteY2" fmla="*/ 0 h 4319"/>
                <a:gd name="connsiteX3" fmla="*/ 0 w 434449"/>
                <a:gd name="connsiteY3" fmla="*/ 4320 h 4319"/>
              </a:gdLst>
              <a:ahLst/>
              <a:cxnLst>
                <a:cxn ang="0">
                  <a:pos x="connsiteX0" y="connsiteY0"/>
                </a:cxn>
                <a:cxn ang="0">
                  <a:pos x="connsiteX1" y="connsiteY1"/>
                </a:cxn>
                <a:cxn ang="0">
                  <a:pos x="connsiteX2" y="connsiteY2"/>
                </a:cxn>
                <a:cxn ang="0">
                  <a:pos x="connsiteX3" y="connsiteY3"/>
                </a:cxn>
              </a:cxnLst>
              <a:rect l="l" t="t" r="r" b="b"/>
              <a:pathLst>
                <a:path w="434449" h="4319">
                  <a:moveTo>
                    <a:pt x="424792" y="4320"/>
                  </a:moveTo>
                  <a:lnTo>
                    <a:pt x="434449" y="0"/>
                  </a:lnTo>
                  <a:lnTo>
                    <a:pt x="0" y="0"/>
                  </a:lnTo>
                  <a:cubicBezTo>
                    <a:pt x="241" y="1435"/>
                    <a:pt x="241" y="2897"/>
                    <a:pt x="0" y="4320"/>
                  </a:cubicBezTo>
                  <a:close/>
                </a:path>
              </a:pathLst>
            </a:custGeom>
            <a:solidFill>
              <a:srgbClr val="000000"/>
            </a:solidFill>
            <a:ln w="12704"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CB2D4B36-B862-4F82-9F2E-E07D09DB5043}"/>
                </a:ext>
              </a:extLst>
            </p:cNvPr>
            <p:cNvSpPr/>
            <p:nvPr/>
          </p:nvSpPr>
          <p:spPr>
            <a:xfrm>
              <a:off x="5701814" y="5687363"/>
              <a:ext cx="499000" cy="4334"/>
            </a:xfrm>
            <a:custGeom>
              <a:avLst/>
              <a:gdLst>
                <a:gd name="connsiteX0" fmla="*/ 496459 w 499000"/>
                <a:gd name="connsiteY0" fmla="*/ 2160 h 4334"/>
                <a:gd name="connsiteX1" fmla="*/ 496459 w 499000"/>
                <a:gd name="connsiteY1" fmla="*/ 0 h 4334"/>
                <a:gd name="connsiteX2" fmla="*/ 0 w 499000"/>
                <a:gd name="connsiteY2" fmla="*/ 0 h 4334"/>
                <a:gd name="connsiteX3" fmla="*/ 0 w 499000"/>
                <a:gd name="connsiteY3" fmla="*/ 2160 h 4334"/>
                <a:gd name="connsiteX4" fmla="*/ 0 w 499000"/>
                <a:gd name="connsiteY4" fmla="*/ 4320 h 4334"/>
                <a:gd name="connsiteX5" fmla="*/ 499001 w 499000"/>
                <a:gd name="connsiteY5" fmla="*/ 4320 h 4334"/>
                <a:gd name="connsiteX6" fmla="*/ 496472 w 499000"/>
                <a:gd name="connsiteY6" fmla="*/ 2300 h 4334"/>
                <a:gd name="connsiteX7" fmla="*/ 496459 w 499000"/>
                <a:gd name="connsiteY7" fmla="*/ 2160 h 4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000" h="4334">
                  <a:moveTo>
                    <a:pt x="496459" y="2160"/>
                  </a:moveTo>
                  <a:lnTo>
                    <a:pt x="496459" y="0"/>
                  </a:lnTo>
                  <a:lnTo>
                    <a:pt x="0" y="0"/>
                  </a:lnTo>
                  <a:lnTo>
                    <a:pt x="0" y="2160"/>
                  </a:lnTo>
                  <a:cubicBezTo>
                    <a:pt x="64" y="2884"/>
                    <a:pt x="64" y="3596"/>
                    <a:pt x="0" y="4320"/>
                  </a:cubicBezTo>
                  <a:lnTo>
                    <a:pt x="499001" y="4320"/>
                  </a:lnTo>
                  <a:cubicBezTo>
                    <a:pt x="497743" y="4460"/>
                    <a:pt x="496612" y="3558"/>
                    <a:pt x="496472" y="2300"/>
                  </a:cubicBezTo>
                  <a:cubicBezTo>
                    <a:pt x="496472" y="2262"/>
                    <a:pt x="496459" y="2211"/>
                    <a:pt x="496459" y="2160"/>
                  </a:cubicBezTo>
                  <a:close/>
                </a:path>
              </a:pathLst>
            </a:custGeom>
            <a:solidFill>
              <a:srgbClr val="000000"/>
            </a:solidFill>
            <a:ln w="12704"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292F5004-E3B3-4476-BB6D-567507A12E28}"/>
                </a:ext>
              </a:extLst>
            </p:cNvPr>
            <p:cNvSpPr/>
            <p:nvPr/>
          </p:nvSpPr>
          <p:spPr>
            <a:xfrm>
              <a:off x="6200434" y="5687363"/>
              <a:ext cx="726581" cy="4320"/>
            </a:xfrm>
            <a:custGeom>
              <a:avLst/>
              <a:gdLst>
                <a:gd name="connsiteX0" fmla="*/ 2033 w 726581"/>
                <a:gd name="connsiteY0" fmla="*/ 2160 h 4320"/>
                <a:gd name="connsiteX1" fmla="*/ 0 w 726581"/>
                <a:gd name="connsiteY1" fmla="*/ 4320 h 4320"/>
                <a:gd name="connsiteX2" fmla="*/ 726582 w 726581"/>
                <a:gd name="connsiteY2" fmla="*/ 4320 h 4320"/>
                <a:gd name="connsiteX3" fmla="*/ 726582 w 726581"/>
                <a:gd name="connsiteY3" fmla="*/ 0 h 4320"/>
                <a:gd name="connsiteX4" fmla="*/ 2287 w 726581"/>
                <a:gd name="connsiteY4" fmla="*/ 0 h 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581" h="4320">
                  <a:moveTo>
                    <a:pt x="2033" y="2160"/>
                  </a:moveTo>
                  <a:cubicBezTo>
                    <a:pt x="2033" y="3304"/>
                    <a:pt x="1144" y="4257"/>
                    <a:pt x="0" y="4320"/>
                  </a:cubicBezTo>
                  <a:lnTo>
                    <a:pt x="726582" y="4320"/>
                  </a:lnTo>
                  <a:lnTo>
                    <a:pt x="726582" y="0"/>
                  </a:lnTo>
                  <a:lnTo>
                    <a:pt x="2287" y="0"/>
                  </a:lnTo>
                  <a:close/>
                </a:path>
              </a:pathLst>
            </a:custGeom>
            <a:solidFill>
              <a:srgbClr val="000000"/>
            </a:solidFill>
            <a:ln w="12704"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CE36DB91-4B76-4B26-AF82-37003B05ED03}"/>
                </a:ext>
              </a:extLst>
            </p:cNvPr>
            <p:cNvSpPr/>
            <p:nvPr/>
          </p:nvSpPr>
          <p:spPr>
            <a:xfrm>
              <a:off x="5472073" y="5790787"/>
              <a:ext cx="1455323" cy="4192"/>
            </a:xfrm>
            <a:custGeom>
              <a:avLst/>
              <a:gdLst>
                <a:gd name="connsiteX0" fmla="*/ 1454943 w 1455323"/>
                <a:gd name="connsiteY0" fmla="*/ 0 h 4192"/>
                <a:gd name="connsiteX1" fmla="*/ 7624 w 1455323"/>
                <a:gd name="connsiteY1" fmla="*/ 0 h 4192"/>
                <a:gd name="connsiteX2" fmla="*/ 0 w 1455323"/>
                <a:gd name="connsiteY2" fmla="*/ 4193 h 4192"/>
                <a:gd name="connsiteX3" fmla="*/ 1455324 w 1455323"/>
                <a:gd name="connsiteY3" fmla="*/ 4193 h 4192"/>
                <a:gd name="connsiteX4" fmla="*/ 1455324 w 1455323"/>
                <a:gd name="connsiteY4" fmla="*/ 2033 h 4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3" h="4192">
                  <a:moveTo>
                    <a:pt x="1454943" y="0"/>
                  </a:moveTo>
                  <a:lnTo>
                    <a:pt x="7624" y="0"/>
                  </a:lnTo>
                  <a:lnTo>
                    <a:pt x="0" y="4193"/>
                  </a:lnTo>
                  <a:lnTo>
                    <a:pt x="1455324" y="4193"/>
                  </a:lnTo>
                  <a:cubicBezTo>
                    <a:pt x="1455260" y="3469"/>
                    <a:pt x="1455260" y="2757"/>
                    <a:pt x="1455324" y="2033"/>
                  </a:cubicBezTo>
                  <a:close/>
                </a:path>
              </a:pathLst>
            </a:custGeom>
            <a:solidFill>
              <a:srgbClr val="000000"/>
            </a:solidFill>
            <a:ln w="12704"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A640572D-BDB5-4AE8-86A9-1E6D7B7FB076}"/>
                </a:ext>
              </a:extLst>
            </p:cNvPr>
            <p:cNvSpPr/>
            <p:nvPr/>
          </p:nvSpPr>
          <p:spPr>
            <a:xfrm>
              <a:off x="6198273" y="4943700"/>
              <a:ext cx="4193" cy="747982"/>
            </a:xfrm>
            <a:custGeom>
              <a:avLst/>
              <a:gdLst>
                <a:gd name="connsiteX0" fmla="*/ 0 w 4193"/>
                <a:gd name="connsiteY0" fmla="*/ 745823 h 747982"/>
                <a:gd name="connsiteX1" fmla="*/ 2160 w 4193"/>
                <a:gd name="connsiteY1" fmla="*/ 747983 h 747982"/>
                <a:gd name="connsiteX2" fmla="*/ 4194 w 4193"/>
                <a:gd name="connsiteY2" fmla="*/ 745823 h 747982"/>
                <a:gd name="connsiteX3" fmla="*/ 4194 w 4193"/>
                <a:gd name="connsiteY3" fmla="*/ 0 h 747982"/>
                <a:gd name="connsiteX4" fmla="*/ 2160 w 4193"/>
                <a:gd name="connsiteY4" fmla="*/ 0 h 747982"/>
                <a:gd name="connsiteX5" fmla="*/ 0 w 4193"/>
                <a:gd name="connsiteY5" fmla="*/ 0 h 747982"/>
                <a:gd name="connsiteX6" fmla="*/ 0 w 4193"/>
                <a:gd name="connsiteY6" fmla="*/ 746077 h 74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747982">
                  <a:moveTo>
                    <a:pt x="0" y="745823"/>
                  </a:moveTo>
                  <a:cubicBezTo>
                    <a:pt x="64" y="746992"/>
                    <a:pt x="991" y="747919"/>
                    <a:pt x="2160" y="747983"/>
                  </a:cubicBezTo>
                  <a:cubicBezTo>
                    <a:pt x="3304" y="747919"/>
                    <a:pt x="4194" y="746966"/>
                    <a:pt x="4194" y="745823"/>
                  </a:cubicBezTo>
                  <a:lnTo>
                    <a:pt x="4194" y="0"/>
                  </a:lnTo>
                  <a:lnTo>
                    <a:pt x="2160" y="0"/>
                  </a:lnTo>
                  <a:lnTo>
                    <a:pt x="0" y="0"/>
                  </a:lnTo>
                  <a:lnTo>
                    <a:pt x="0" y="746077"/>
                  </a:lnTo>
                  <a:close/>
                </a:path>
              </a:pathLst>
            </a:custGeom>
            <a:solidFill>
              <a:srgbClr val="000000"/>
            </a:solidFill>
            <a:ln w="12704"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11B9B1DC-7726-4D09-A37D-9EBBF7E46ADB}"/>
                </a:ext>
              </a:extLst>
            </p:cNvPr>
            <p:cNvSpPr/>
            <p:nvPr/>
          </p:nvSpPr>
          <p:spPr>
            <a:xfrm>
              <a:off x="9745411" y="2210585"/>
              <a:ext cx="54004" cy="4319"/>
            </a:xfrm>
            <a:custGeom>
              <a:avLst/>
              <a:gdLst>
                <a:gd name="connsiteX0" fmla="*/ 0 w 54004"/>
                <a:gd name="connsiteY0" fmla="*/ 2160 h 4319"/>
                <a:gd name="connsiteX1" fmla="*/ 0 w 54004"/>
                <a:gd name="connsiteY1" fmla="*/ 4320 h 4319"/>
                <a:gd name="connsiteX2" fmla="*/ 51971 w 54004"/>
                <a:gd name="connsiteY2" fmla="*/ 4320 h 4319"/>
                <a:gd name="connsiteX3" fmla="*/ 51971 w 54004"/>
                <a:gd name="connsiteY3" fmla="*/ 2160 h 4319"/>
                <a:gd name="connsiteX4" fmla="*/ 54004 w 54004"/>
                <a:gd name="connsiteY4" fmla="*/ 0 h 4319"/>
                <a:gd name="connsiteX5" fmla="*/ 0 w 54004"/>
                <a:gd name="connsiteY5" fmla="*/ 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4" h="4319">
                  <a:moveTo>
                    <a:pt x="0" y="2160"/>
                  </a:moveTo>
                  <a:lnTo>
                    <a:pt x="0" y="4320"/>
                  </a:lnTo>
                  <a:lnTo>
                    <a:pt x="51971" y="4320"/>
                  </a:lnTo>
                  <a:lnTo>
                    <a:pt x="51971" y="2160"/>
                  </a:lnTo>
                  <a:cubicBezTo>
                    <a:pt x="51971" y="1016"/>
                    <a:pt x="52860" y="64"/>
                    <a:pt x="54004" y="0"/>
                  </a:cubicBezTo>
                  <a:lnTo>
                    <a:pt x="0" y="0"/>
                  </a:lnTo>
                  <a:close/>
                </a:path>
              </a:pathLst>
            </a:custGeom>
            <a:solidFill>
              <a:srgbClr val="000000"/>
            </a:solidFill>
            <a:ln w="12704"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DB2462B5-F98B-424B-B4A7-A769E5CC0783}"/>
                </a:ext>
              </a:extLst>
            </p:cNvPr>
            <p:cNvSpPr/>
            <p:nvPr/>
          </p:nvSpPr>
          <p:spPr>
            <a:xfrm>
              <a:off x="9722030" y="2212745"/>
              <a:ext cx="23381" cy="509624"/>
            </a:xfrm>
            <a:custGeom>
              <a:avLst/>
              <a:gdLst>
                <a:gd name="connsiteX0" fmla="*/ 23381 w 23381"/>
                <a:gd name="connsiteY0" fmla="*/ 509624 h 509624"/>
                <a:gd name="connsiteX1" fmla="*/ 23381 w 23381"/>
                <a:gd name="connsiteY1" fmla="*/ 0 h 509624"/>
                <a:gd name="connsiteX2" fmla="*/ 11691 w 23381"/>
                <a:gd name="connsiteY2" fmla="*/ 11689 h 509624"/>
                <a:gd name="connsiteX3" fmla="*/ 0 w 23381"/>
                <a:gd name="connsiteY3" fmla="*/ 0 h 509624"/>
                <a:gd name="connsiteX4" fmla="*/ 0 w 23381"/>
                <a:gd name="connsiteY4" fmla="*/ 509624 h 509624"/>
                <a:gd name="connsiteX5" fmla="*/ 23381 w 23381"/>
                <a:gd name="connsiteY5" fmla="*/ 509624 h 50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81" h="509624">
                  <a:moveTo>
                    <a:pt x="23381" y="509624"/>
                  </a:moveTo>
                  <a:lnTo>
                    <a:pt x="23381" y="0"/>
                  </a:lnTo>
                  <a:cubicBezTo>
                    <a:pt x="23381" y="6454"/>
                    <a:pt x="18146" y="11689"/>
                    <a:pt x="11691" y="11689"/>
                  </a:cubicBezTo>
                  <a:cubicBezTo>
                    <a:pt x="5235" y="11689"/>
                    <a:pt x="0" y="6454"/>
                    <a:pt x="0" y="0"/>
                  </a:cubicBezTo>
                  <a:lnTo>
                    <a:pt x="0" y="509624"/>
                  </a:lnTo>
                  <a:lnTo>
                    <a:pt x="23381" y="509624"/>
                  </a:lnTo>
                  <a:close/>
                </a:path>
              </a:pathLst>
            </a:custGeom>
            <a:solidFill>
              <a:srgbClr val="000000"/>
            </a:solidFill>
            <a:ln w="12704"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EE8E94F1-B389-490F-95EE-787676A74DC7}"/>
                </a:ext>
              </a:extLst>
            </p:cNvPr>
            <p:cNvSpPr/>
            <p:nvPr/>
          </p:nvSpPr>
          <p:spPr>
            <a:xfrm>
              <a:off x="10357630" y="2242222"/>
              <a:ext cx="4193" cy="1024965"/>
            </a:xfrm>
            <a:custGeom>
              <a:avLst/>
              <a:gdLst>
                <a:gd name="connsiteX0" fmla="*/ 0 w 4193"/>
                <a:gd name="connsiteY0" fmla="*/ 1024966 h 1024965"/>
                <a:gd name="connsiteX1" fmla="*/ 4194 w 4193"/>
                <a:gd name="connsiteY1" fmla="*/ 1024966 h 1024965"/>
                <a:gd name="connsiteX2" fmla="*/ 4194 w 4193"/>
                <a:gd name="connsiteY2" fmla="*/ 0 h 1024965"/>
                <a:gd name="connsiteX3" fmla="*/ 0 w 4193"/>
                <a:gd name="connsiteY3" fmla="*/ 3049 h 1024965"/>
              </a:gdLst>
              <a:ahLst/>
              <a:cxnLst>
                <a:cxn ang="0">
                  <a:pos x="connsiteX0" y="connsiteY0"/>
                </a:cxn>
                <a:cxn ang="0">
                  <a:pos x="connsiteX1" y="connsiteY1"/>
                </a:cxn>
                <a:cxn ang="0">
                  <a:pos x="connsiteX2" y="connsiteY2"/>
                </a:cxn>
                <a:cxn ang="0">
                  <a:pos x="connsiteX3" y="connsiteY3"/>
                </a:cxn>
              </a:cxnLst>
              <a:rect l="l" t="t" r="r" b="b"/>
              <a:pathLst>
                <a:path w="4193" h="1024965">
                  <a:moveTo>
                    <a:pt x="0" y="1024966"/>
                  </a:moveTo>
                  <a:lnTo>
                    <a:pt x="4194" y="1024966"/>
                  </a:lnTo>
                  <a:lnTo>
                    <a:pt x="4194" y="0"/>
                  </a:lnTo>
                  <a:cubicBezTo>
                    <a:pt x="3024" y="1296"/>
                    <a:pt x="1588" y="2338"/>
                    <a:pt x="0" y="3049"/>
                  </a:cubicBezTo>
                  <a:close/>
                </a:path>
              </a:pathLst>
            </a:custGeom>
            <a:solidFill>
              <a:srgbClr val="000000"/>
            </a:solidFill>
            <a:ln w="12704"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10706C62-347D-4C0E-8CBC-352D70FF65C9}"/>
                </a:ext>
              </a:extLst>
            </p:cNvPr>
            <p:cNvSpPr/>
            <p:nvPr/>
          </p:nvSpPr>
          <p:spPr>
            <a:xfrm>
              <a:off x="10357630" y="2207409"/>
              <a:ext cx="4193" cy="18677"/>
            </a:xfrm>
            <a:custGeom>
              <a:avLst/>
              <a:gdLst>
                <a:gd name="connsiteX0" fmla="*/ 4194 w 4193"/>
                <a:gd name="connsiteY0" fmla="*/ 18677 h 18677"/>
                <a:gd name="connsiteX1" fmla="*/ 4194 w 4193"/>
                <a:gd name="connsiteY1" fmla="*/ 0 h 18677"/>
                <a:gd name="connsiteX2" fmla="*/ 0 w 4193"/>
                <a:gd name="connsiteY2" fmla="*/ 2922 h 18677"/>
                <a:gd name="connsiteX3" fmla="*/ 0 w 4193"/>
                <a:gd name="connsiteY3" fmla="*/ 15628 h 18677"/>
                <a:gd name="connsiteX4" fmla="*/ 4194 w 4193"/>
                <a:gd name="connsiteY4" fmla="*/ 18677 h 1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3" h="18677">
                  <a:moveTo>
                    <a:pt x="4194" y="18677"/>
                  </a:moveTo>
                  <a:lnTo>
                    <a:pt x="4194" y="0"/>
                  </a:lnTo>
                  <a:cubicBezTo>
                    <a:pt x="3012" y="1245"/>
                    <a:pt x="1576" y="2236"/>
                    <a:pt x="0" y="2922"/>
                  </a:cubicBezTo>
                  <a:lnTo>
                    <a:pt x="0" y="15628"/>
                  </a:lnTo>
                  <a:cubicBezTo>
                    <a:pt x="1588" y="16339"/>
                    <a:pt x="3024" y="17381"/>
                    <a:pt x="4194" y="18677"/>
                  </a:cubicBezTo>
                  <a:close/>
                </a:path>
              </a:pathLst>
            </a:custGeom>
            <a:solidFill>
              <a:srgbClr val="000000"/>
            </a:solidFill>
            <a:ln w="12704"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AC622665-2D2C-4674-8CFA-F9135ED2D8C4}"/>
                </a:ext>
              </a:extLst>
            </p:cNvPr>
            <p:cNvSpPr/>
            <p:nvPr/>
          </p:nvSpPr>
          <p:spPr>
            <a:xfrm>
              <a:off x="10351149" y="2210585"/>
              <a:ext cx="4193" cy="11562"/>
            </a:xfrm>
            <a:custGeom>
              <a:avLst/>
              <a:gdLst>
                <a:gd name="connsiteX0" fmla="*/ 2034 w 4193"/>
                <a:gd name="connsiteY0" fmla="*/ 11562 h 11562"/>
                <a:gd name="connsiteX1" fmla="*/ 4194 w 4193"/>
                <a:gd name="connsiteY1" fmla="*/ 11562 h 11562"/>
                <a:gd name="connsiteX2" fmla="*/ 4194 w 4193"/>
                <a:gd name="connsiteY2" fmla="*/ 0 h 11562"/>
                <a:gd name="connsiteX3" fmla="*/ 2034 w 4193"/>
                <a:gd name="connsiteY3" fmla="*/ 0 h 11562"/>
                <a:gd name="connsiteX4" fmla="*/ 0 w 4193"/>
                <a:gd name="connsiteY4" fmla="*/ 0 h 11562"/>
                <a:gd name="connsiteX5" fmla="*/ 0 w 4193"/>
                <a:gd name="connsiteY5" fmla="*/ 11054 h 1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1562">
                  <a:moveTo>
                    <a:pt x="2034" y="11562"/>
                  </a:moveTo>
                  <a:cubicBezTo>
                    <a:pt x="2757" y="11499"/>
                    <a:pt x="3469" y="11499"/>
                    <a:pt x="4194" y="11562"/>
                  </a:cubicBezTo>
                  <a:lnTo>
                    <a:pt x="4194" y="0"/>
                  </a:lnTo>
                  <a:cubicBezTo>
                    <a:pt x="3469" y="64"/>
                    <a:pt x="2757" y="64"/>
                    <a:pt x="2034" y="0"/>
                  </a:cubicBezTo>
                  <a:lnTo>
                    <a:pt x="0" y="0"/>
                  </a:lnTo>
                  <a:lnTo>
                    <a:pt x="0" y="11054"/>
                  </a:lnTo>
                  <a:close/>
                </a:path>
              </a:pathLst>
            </a:custGeom>
            <a:solidFill>
              <a:srgbClr val="000000"/>
            </a:solidFill>
            <a:ln w="12704"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B4186E1D-FBD5-43FF-94B5-75677DB5FDDF}"/>
                </a:ext>
              </a:extLst>
            </p:cNvPr>
            <p:cNvSpPr/>
            <p:nvPr/>
          </p:nvSpPr>
          <p:spPr>
            <a:xfrm>
              <a:off x="10352801" y="2166370"/>
              <a:ext cx="1906" cy="1270"/>
            </a:xfrm>
            <a:custGeom>
              <a:avLst/>
              <a:gdLst>
                <a:gd name="connsiteX0" fmla="*/ 1270 w 1906"/>
                <a:gd name="connsiteY0" fmla="*/ 254 h 1270"/>
                <a:gd name="connsiteX1" fmla="*/ 0 w 1906"/>
                <a:gd name="connsiteY1" fmla="*/ 1270 h 1270"/>
                <a:gd name="connsiteX2" fmla="*/ 1906 w 1906"/>
                <a:gd name="connsiteY2" fmla="*/ 0 h 1270"/>
              </a:gdLst>
              <a:ahLst/>
              <a:cxnLst>
                <a:cxn ang="0">
                  <a:pos x="connsiteX0" y="connsiteY0"/>
                </a:cxn>
                <a:cxn ang="0">
                  <a:pos x="connsiteX1" y="connsiteY1"/>
                </a:cxn>
                <a:cxn ang="0">
                  <a:pos x="connsiteX2" y="connsiteY2"/>
                </a:cxn>
              </a:cxnLst>
              <a:rect l="l" t="t" r="r" b="b"/>
              <a:pathLst>
                <a:path w="1906" h="1270">
                  <a:moveTo>
                    <a:pt x="1270" y="254"/>
                  </a:moveTo>
                  <a:cubicBezTo>
                    <a:pt x="1270" y="254"/>
                    <a:pt x="508" y="1016"/>
                    <a:pt x="0" y="1270"/>
                  </a:cubicBezTo>
                  <a:lnTo>
                    <a:pt x="1906" y="0"/>
                  </a:lnTo>
                  <a:close/>
                </a:path>
              </a:pathLst>
            </a:custGeom>
            <a:solidFill>
              <a:srgbClr val="000000"/>
            </a:solidFill>
            <a:ln w="12704"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F170A342-612E-4AFE-BACE-F89CBD2322B8}"/>
                </a:ext>
              </a:extLst>
            </p:cNvPr>
            <p:cNvSpPr/>
            <p:nvPr/>
          </p:nvSpPr>
          <p:spPr>
            <a:xfrm>
              <a:off x="10341133" y="2172976"/>
              <a:ext cx="27297" cy="37910"/>
            </a:xfrm>
            <a:custGeom>
              <a:avLst/>
              <a:gdLst>
                <a:gd name="connsiteX0" fmla="*/ 2011 w 27297"/>
                <a:gd name="connsiteY0" fmla="*/ 32272 h 37910"/>
                <a:gd name="connsiteX1" fmla="*/ 8746 w 27297"/>
                <a:gd name="connsiteY1" fmla="*/ 37863 h 37910"/>
                <a:gd name="connsiteX2" fmla="*/ 10016 w 27297"/>
                <a:gd name="connsiteY2" fmla="*/ 37863 h 37910"/>
                <a:gd name="connsiteX3" fmla="*/ 12050 w 27297"/>
                <a:gd name="connsiteY3" fmla="*/ 37863 h 37910"/>
                <a:gd name="connsiteX4" fmla="*/ 14210 w 27297"/>
                <a:gd name="connsiteY4" fmla="*/ 37863 h 37910"/>
                <a:gd name="connsiteX5" fmla="*/ 16497 w 27297"/>
                <a:gd name="connsiteY5" fmla="*/ 37228 h 37910"/>
                <a:gd name="connsiteX6" fmla="*/ 20691 w 27297"/>
                <a:gd name="connsiteY6" fmla="*/ 34305 h 37910"/>
                <a:gd name="connsiteX7" fmla="*/ 23359 w 27297"/>
                <a:gd name="connsiteY7" fmla="*/ 29731 h 37910"/>
                <a:gd name="connsiteX8" fmla="*/ 23359 w 27297"/>
                <a:gd name="connsiteY8" fmla="*/ 29731 h 37910"/>
                <a:gd name="connsiteX9" fmla="*/ 27298 w 27297"/>
                <a:gd name="connsiteY9" fmla="*/ 16136 h 37910"/>
                <a:gd name="connsiteX10" fmla="*/ 18022 w 27297"/>
                <a:gd name="connsiteY10" fmla="*/ 16136 h 37910"/>
                <a:gd name="connsiteX11" fmla="*/ 6332 w 27297"/>
                <a:gd name="connsiteY11" fmla="*/ 4066 h 37910"/>
                <a:gd name="connsiteX12" fmla="*/ 7094 w 27297"/>
                <a:gd name="connsiteY12" fmla="*/ 0 h 37910"/>
                <a:gd name="connsiteX13" fmla="*/ 7094 w 27297"/>
                <a:gd name="connsiteY13" fmla="*/ 0 h 37910"/>
                <a:gd name="connsiteX14" fmla="*/ 5823 w 27297"/>
                <a:gd name="connsiteY14" fmla="*/ 4066 h 37910"/>
                <a:gd name="connsiteX15" fmla="*/ 1757 w 27297"/>
                <a:gd name="connsiteY15" fmla="*/ 18296 h 37910"/>
                <a:gd name="connsiteX16" fmla="*/ 613 w 27297"/>
                <a:gd name="connsiteY16" fmla="*/ 22108 h 37910"/>
                <a:gd name="connsiteX17" fmla="*/ 613 w 27297"/>
                <a:gd name="connsiteY17" fmla="*/ 22108 h 37910"/>
                <a:gd name="connsiteX18" fmla="*/ 2011 w 27297"/>
                <a:gd name="connsiteY18" fmla="*/ 32272 h 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97" h="37910">
                  <a:moveTo>
                    <a:pt x="2011" y="32272"/>
                  </a:moveTo>
                  <a:cubicBezTo>
                    <a:pt x="3599" y="34814"/>
                    <a:pt x="5963" y="36770"/>
                    <a:pt x="8746" y="37863"/>
                  </a:cubicBezTo>
                  <a:lnTo>
                    <a:pt x="10016" y="37863"/>
                  </a:lnTo>
                  <a:lnTo>
                    <a:pt x="12050" y="37863"/>
                  </a:lnTo>
                  <a:cubicBezTo>
                    <a:pt x="12774" y="37926"/>
                    <a:pt x="13486" y="37926"/>
                    <a:pt x="14210" y="37863"/>
                  </a:cubicBezTo>
                  <a:cubicBezTo>
                    <a:pt x="14998" y="37774"/>
                    <a:pt x="15773" y="37558"/>
                    <a:pt x="16497" y="37228"/>
                  </a:cubicBezTo>
                  <a:cubicBezTo>
                    <a:pt x="18073" y="36542"/>
                    <a:pt x="19509" y="35551"/>
                    <a:pt x="20691" y="34305"/>
                  </a:cubicBezTo>
                  <a:cubicBezTo>
                    <a:pt x="21897" y="32984"/>
                    <a:pt x="22799" y="31421"/>
                    <a:pt x="23359" y="29731"/>
                  </a:cubicBezTo>
                  <a:lnTo>
                    <a:pt x="23359" y="29731"/>
                  </a:lnTo>
                  <a:lnTo>
                    <a:pt x="27298" y="16136"/>
                  </a:lnTo>
                  <a:lnTo>
                    <a:pt x="18022" y="16136"/>
                  </a:lnTo>
                  <a:cubicBezTo>
                    <a:pt x="11478" y="15996"/>
                    <a:pt x="6255" y="10609"/>
                    <a:pt x="6332" y="4066"/>
                  </a:cubicBezTo>
                  <a:cubicBezTo>
                    <a:pt x="6382" y="2681"/>
                    <a:pt x="6649" y="1309"/>
                    <a:pt x="7094" y="0"/>
                  </a:cubicBezTo>
                  <a:cubicBezTo>
                    <a:pt x="7094" y="0"/>
                    <a:pt x="7094" y="0"/>
                    <a:pt x="7094" y="0"/>
                  </a:cubicBezTo>
                  <a:lnTo>
                    <a:pt x="5823" y="4066"/>
                  </a:lnTo>
                  <a:lnTo>
                    <a:pt x="1757" y="18296"/>
                  </a:lnTo>
                  <a:lnTo>
                    <a:pt x="613" y="22108"/>
                  </a:lnTo>
                  <a:lnTo>
                    <a:pt x="613" y="22108"/>
                  </a:lnTo>
                  <a:cubicBezTo>
                    <a:pt x="-555" y="25526"/>
                    <a:pt x="-35" y="29299"/>
                    <a:pt x="2011" y="32272"/>
                  </a:cubicBezTo>
                  <a:close/>
                </a:path>
              </a:pathLst>
            </a:custGeom>
            <a:solidFill>
              <a:srgbClr val="000000"/>
            </a:solidFill>
            <a:ln w="12704"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932534A5-3B20-4F6C-BDA2-938D5955F251}"/>
                </a:ext>
              </a:extLst>
            </p:cNvPr>
            <p:cNvSpPr/>
            <p:nvPr/>
          </p:nvSpPr>
          <p:spPr>
            <a:xfrm>
              <a:off x="11085229" y="3953421"/>
              <a:ext cx="204073" cy="4319"/>
            </a:xfrm>
            <a:custGeom>
              <a:avLst/>
              <a:gdLst>
                <a:gd name="connsiteX0" fmla="*/ 196957 w 204073"/>
                <a:gd name="connsiteY0" fmla="*/ 0 h 4319"/>
                <a:gd name="connsiteX1" fmla="*/ 0 w 204073"/>
                <a:gd name="connsiteY1" fmla="*/ 0 h 4319"/>
                <a:gd name="connsiteX2" fmla="*/ 0 w 204073"/>
                <a:gd name="connsiteY2" fmla="*/ 2160 h 4319"/>
                <a:gd name="connsiteX3" fmla="*/ 0 w 204073"/>
                <a:gd name="connsiteY3" fmla="*/ 4320 h 4319"/>
                <a:gd name="connsiteX4" fmla="*/ 204073 w 204073"/>
                <a:gd name="connsiteY4" fmla="*/ 4320 h 4319"/>
                <a:gd name="connsiteX5" fmla="*/ 196957 w 204073"/>
                <a:gd name="connsiteY5" fmla="*/ 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073" h="4319">
                  <a:moveTo>
                    <a:pt x="196957" y="0"/>
                  </a:moveTo>
                  <a:lnTo>
                    <a:pt x="0" y="0"/>
                  </a:lnTo>
                  <a:lnTo>
                    <a:pt x="0" y="2160"/>
                  </a:lnTo>
                  <a:lnTo>
                    <a:pt x="0" y="4320"/>
                  </a:lnTo>
                  <a:lnTo>
                    <a:pt x="204073" y="4320"/>
                  </a:lnTo>
                  <a:lnTo>
                    <a:pt x="196957" y="0"/>
                  </a:lnTo>
                  <a:close/>
                </a:path>
              </a:pathLst>
            </a:custGeom>
            <a:solidFill>
              <a:srgbClr val="000000"/>
            </a:solidFill>
            <a:ln w="12704"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411C1F5E-1FC5-43B4-8D34-512C27CDDA29}"/>
                </a:ext>
              </a:extLst>
            </p:cNvPr>
            <p:cNvSpPr/>
            <p:nvPr/>
          </p:nvSpPr>
          <p:spPr>
            <a:xfrm>
              <a:off x="11085101" y="3917845"/>
              <a:ext cx="152483" cy="4193"/>
            </a:xfrm>
            <a:custGeom>
              <a:avLst/>
              <a:gdLst>
                <a:gd name="connsiteX0" fmla="*/ 152483 w 152483"/>
                <a:gd name="connsiteY0" fmla="*/ 4193 h 4193"/>
                <a:gd name="connsiteX1" fmla="*/ 152483 w 152483"/>
                <a:gd name="connsiteY1" fmla="*/ 0 h 4193"/>
                <a:gd name="connsiteX2" fmla="*/ 0 w 152483"/>
                <a:gd name="connsiteY2" fmla="*/ 0 h 4193"/>
                <a:gd name="connsiteX3" fmla="*/ 0 w 152483"/>
                <a:gd name="connsiteY3" fmla="*/ 4193 h 4193"/>
              </a:gdLst>
              <a:ahLst/>
              <a:cxnLst>
                <a:cxn ang="0">
                  <a:pos x="connsiteX0" y="connsiteY0"/>
                </a:cxn>
                <a:cxn ang="0">
                  <a:pos x="connsiteX1" y="connsiteY1"/>
                </a:cxn>
                <a:cxn ang="0">
                  <a:pos x="connsiteX2" y="connsiteY2"/>
                </a:cxn>
                <a:cxn ang="0">
                  <a:pos x="connsiteX3" y="connsiteY3"/>
                </a:cxn>
              </a:cxnLst>
              <a:rect l="l" t="t" r="r" b="b"/>
              <a:pathLst>
                <a:path w="152483" h="4193">
                  <a:moveTo>
                    <a:pt x="152483" y="4193"/>
                  </a:moveTo>
                  <a:cubicBezTo>
                    <a:pt x="152229" y="2808"/>
                    <a:pt x="152229" y="1385"/>
                    <a:pt x="152483" y="0"/>
                  </a:cubicBezTo>
                  <a:lnTo>
                    <a:pt x="0" y="0"/>
                  </a:lnTo>
                  <a:lnTo>
                    <a:pt x="0" y="4193"/>
                  </a:lnTo>
                  <a:close/>
                </a:path>
              </a:pathLst>
            </a:custGeom>
            <a:solidFill>
              <a:srgbClr val="000000"/>
            </a:solidFill>
            <a:ln w="12704"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CF7A6007-22E6-440C-BCE6-5CAFD1F570AE}"/>
                </a:ext>
              </a:extLst>
            </p:cNvPr>
            <p:cNvSpPr/>
            <p:nvPr/>
          </p:nvSpPr>
          <p:spPr>
            <a:xfrm>
              <a:off x="11237394" y="3908189"/>
              <a:ext cx="78719" cy="54380"/>
            </a:xfrm>
            <a:custGeom>
              <a:avLst/>
              <a:gdLst>
                <a:gd name="connsiteX0" fmla="*/ 5782 w 78719"/>
                <a:gd name="connsiteY0" fmla="*/ 22108 h 54380"/>
                <a:gd name="connsiteX1" fmla="*/ 44792 w 78719"/>
                <a:gd name="connsiteY1" fmla="*/ 45233 h 54380"/>
                <a:gd name="connsiteX2" fmla="*/ 51908 w 78719"/>
                <a:gd name="connsiteY2" fmla="*/ 49552 h 54380"/>
                <a:gd name="connsiteX3" fmla="*/ 60041 w 78719"/>
                <a:gd name="connsiteY3" fmla="*/ 54380 h 54380"/>
                <a:gd name="connsiteX4" fmla="*/ 60041 w 78719"/>
                <a:gd name="connsiteY4" fmla="*/ 47392 h 54380"/>
                <a:gd name="connsiteX5" fmla="*/ 71731 w 78719"/>
                <a:gd name="connsiteY5" fmla="*/ 35449 h 54380"/>
                <a:gd name="connsiteX6" fmla="*/ 71731 w 78719"/>
                <a:gd name="connsiteY6" fmla="*/ 35449 h 54380"/>
                <a:gd name="connsiteX7" fmla="*/ 78719 w 78719"/>
                <a:gd name="connsiteY7" fmla="*/ 37990 h 54380"/>
                <a:gd name="connsiteX8" fmla="*/ 77576 w 78719"/>
                <a:gd name="connsiteY8" fmla="*/ 36974 h 54380"/>
                <a:gd name="connsiteX9" fmla="*/ 17472 w 78719"/>
                <a:gd name="connsiteY9" fmla="*/ 1398 h 54380"/>
                <a:gd name="connsiteX10" fmla="*/ 13660 w 78719"/>
                <a:gd name="connsiteY10" fmla="*/ 0 h 54380"/>
                <a:gd name="connsiteX11" fmla="*/ 13660 w 78719"/>
                <a:gd name="connsiteY11" fmla="*/ 11689 h 54380"/>
                <a:gd name="connsiteX12" fmla="*/ 11627 w 78719"/>
                <a:gd name="connsiteY12" fmla="*/ 13722 h 54380"/>
                <a:gd name="connsiteX13" fmla="*/ 9594 w 78719"/>
                <a:gd name="connsiteY13" fmla="*/ 11689 h 54380"/>
                <a:gd name="connsiteX14" fmla="*/ 9594 w 78719"/>
                <a:gd name="connsiteY14" fmla="*/ 127 h 54380"/>
                <a:gd name="connsiteX15" fmla="*/ 1461 w 78719"/>
                <a:gd name="connsiteY15" fmla="*/ 5718 h 54380"/>
                <a:gd name="connsiteX16" fmla="*/ 191 w 78719"/>
                <a:gd name="connsiteY16" fmla="*/ 9656 h 54380"/>
                <a:gd name="connsiteX17" fmla="*/ 191 w 78719"/>
                <a:gd name="connsiteY17" fmla="*/ 13850 h 54380"/>
                <a:gd name="connsiteX18" fmla="*/ 5782 w 78719"/>
                <a:gd name="connsiteY18" fmla="*/ 22108 h 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719" h="54380">
                  <a:moveTo>
                    <a:pt x="5782" y="22108"/>
                  </a:moveTo>
                  <a:lnTo>
                    <a:pt x="44792" y="45233"/>
                  </a:lnTo>
                  <a:lnTo>
                    <a:pt x="51908" y="49552"/>
                  </a:lnTo>
                  <a:lnTo>
                    <a:pt x="60041" y="54380"/>
                  </a:lnTo>
                  <a:lnTo>
                    <a:pt x="60041" y="47392"/>
                  </a:lnTo>
                  <a:cubicBezTo>
                    <a:pt x="59964" y="40861"/>
                    <a:pt x="65199" y="35525"/>
                    <a:pt x="71731" y="35449"/>
                  </a:cubicBezTo>
                  <a:cubicBezTo>
                    <a:pt x="71731" y="35449"/>
                    <a:pt x="71731" y="35449"/>
                    <a:pt x="71731" y="35449"/>
                  </a:cubicBezTo>
                  <a:cubicBezTo>
                    <a:pt x="74285" y="35500"/>
                    <a:pt x="76737" y="36389"/>
                    <a:pt x="78719" y="37990"/>
                  </a:cubicBezTo>
                  <a:cubicBezTo>
                    <a:pt x="78719" y="37990"/>
                    <a:pt x="78719" y="37228"/>
                    <a:pt x="77576" y="36974"/>
                  </a:cubicBezTo>
                  <a:lnTo>
                    <a:pt x="17472" y="1398"/>
                  </a:lnTo>
                  <a:cubicBezTo>
                    <a:pt x="16316" y="674"/>
                    <a:pt x="15020" y="191"/>
                    <a:pt x="13660" y="0"/>
                  </a:cubicBezTo>
                  <a:lnTo>
                    <a:pt x="13660" y="11689"/>
                  </a:lnTo>
                  <a:cubicBezTo>
                    <a:pt x="13660" y="12808"/>
                    <a:pt x="12745" y="13722"/>
                    <a:pt x="11627" y="13722"/>
                  </a:cubicBezTo>
                  <a:cubicBezTo>
                    <a:pt x="10509" y="13722"/>
                    <a:pt x="9594" y="12808"/>
                    <a:pt x="9594" y="11689"/>
                  </a:cubicBezTo>
                  <a:lnTo>
                    <a:pt x="9594" y="127"/>
                  </a:lnTo>
                  <a:cubicBezTo>
                    <a:pt x="6163" y="623"/>
                    <a:pt x="3164" y="2694"/>
                    <a:pt x="1461" y="5718"/>
                  </a:cubicBezTo>
                  <a:cubicBezTo>
                    <a:pt x="852" y="6963"/>
                    <a:pt x="420" y="8284"/>
                    <a:pt x="191" y="9656"/>
                  </a:cubicBezTo>
                  <a:cubicBezTo>
                    <a:pt x="-64" y="11041"/>
                    <a:pt x="-64" y="12464"/>
                    <a:pt x="191" y="13850"/>
                  </a:cubicBezTo>
                  <a:cubicBezTo>
                    <a:pt x="712" y="17305"/>
                    <a:pt x="2770" y="20342"/>
                    <a:pt x="5782" y="22108"/>
                  </a:cubicBezTo>
                  <a:close/>
                </a:path>
              </a:pathLst>
            </a:custGeom>
            <a:solidFill>
              <a:srgbClr val="000000"/>
            </a:solidFill>
            <a:ln w="12704"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1923197F-BDEB-46F7-880C-51A4DD8A267C}"/>
                </a:ext>
              </a:extLst>
            </p:cNvPr>
            <p:cNvSpPr/>
            <p:nvPr/>
          </p:nvSpPr>
          <p:spPr>
            <a:xfrm>
              <a:off x="11246987" y="3406188"/>
              <a:ext cx="4066" cy="515722"/>
            </a:xfrm>
            <a:custGeom>
              <a:avLst/>
              <a:gdLst>
                <a:gd name="connsiteX0" fmla="*/ 0 w 4066"/>
                <a:gd name="connsiteY0" fmla="*/ 513690 h 515722"/>
                <a:gd name="connsiteX1" fmla="*/ 2034 w 4066"/>
                <a:gd name="connsiteY1" fmla="*/ 515723 h 515722"/>
                <a:gd name="connsiteX2" fmla="*/ 4066 w 4066"/>
                <a:gd name="connsiteY2" fmla="*/ 513690 h 515722"/>
                <a:gd name="connsiteX3" fmla="*/ 4066 w 4066"/>
                <a:gd name="connsiteY3" fmla="*/ 0 h 515722"/>
                <a:gd name="connsiteX4" fmla="*/ 0 w 4066"/>
                <a:gd name="connsiteY4" fmla="*/ 0 h 515722"/>
                <a:gd name="connsiteX5" fmla="*/ 0 w 4066"/>
                <a:gd name="connsiteY5" fmla="*/ 513690 h 51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6" h="515722">
                  <a:moveTo>
                    <a:pt x="0" y="513690"/>
                  </a:moveTo>
                  <a:cubicBezTo>
                    <a:pt x="0" y="514808"/>
                    <a:pt x="915" y="515723"/>
                    <a:pt x="2034" y="515723"/>
                  </a:cubicBezTo>
                  <a:cubicBezTo>
                    <a:pt x="3151" y="515723"/>
                    <a:pt x="4066" y="514808"/>
                    <a:pt x="4066" y="513690"/>
                  </a:cubicBezTo>
                  <a:lnTo>
                    <a:pt x="4066" y="0"/>
                  </a:lnTo>
                  <a:cubicBezTo>
                    <a:pt x="2796" y="673"/>
                    <a:pt x="1270" y="673"/>
                    <a:pt x="0" y="0"/>
                  </a:cubicBezTo>
                  <a:lnTo>
                    <a:pt x="0" y="513690"/>
                  </a:lnTo>
                  <a:close/>
                </a:path>
              </a:pathLst>
            </a:custGeom>
            <a:solidFill>
              <a:srgbClr val="000000"/>
            </a:solidFill>
            <a:ln w="12704"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569FD736-146C-4DF3-9E3F-57063E98B900}"/>
                </a:ext>
              </a:extLst>
            </p:cNvPr>
            <p:cNvSpPr/>
            <p:nvPr/>
          </p:nvSpPr>
          <p:spPr>
            <a:xfrm>
              <a:off x="8633555" y="2935825"/>
              <a:ext cx="417041" cy="2032"/>
            </a:xfrm>
            <a:custGeom>
              <a:avLst/>
              <a:gdLst>
                <a:gd name="connsiteX0" fmla="*/ 0 w 417041"/>
                <a:gd name="connsiteY0" fmla="*/ 0 h 2032"/>
                <a:gd name="connsiteX1" fmla="*/ 417041 w 417041"/>
                <a:gd name="connsiteY1" fmla="*/ 0 h 2032"/>
                <a:gd name="connsiteX2" fmla="*/ 417041 w 417041"/>
                <a:gd name="connsiteY2" fmla="*/ 2033 h 2032"/>
                <a:gd name="connsiteX3" fmla="*/ 0 w 417041"/>
                <a:gd name="connsiteY3" fmla="*/ 2033 h 2032"/>
              </a:gdLst>
              <a:ahLst/>
              <a:cxnLst>
                <a:cxn ang="0">
                  <a:pos x="connsiteX0" y="connsiteY0"/>
                </a:cxn>
                <a:cxn ang="0">
                  <a:pos x="connsiteX1" y="connsiteY1"/>
                </a:cxn>
                <a:cxn ang="0">
                  <a:pos x="connsiteX2" y="connsiteY2"/>
                </a:cxn>
                <a:cxn ang="0">
                  <a:pos x="connsiteX3" y="connsiteY3"/>
                </a:cxn>
              </a:cxnLst>
              <a:rect l="l" t="t" r="r" b="b"/>
              <a:pathLst>
                <a:path w="417041" h="2032">
                  <a:moveTo>
                    <a:pt x="0" y="0"/>
                  </a:moveTo>
                  <a:lnTo>
                    <a:pt x="417041" y="0"/>
                  </a:lnTo>
                  <a:lnTo>
                    <a:pt x="417041" y="2033"/>
                  </a:lnTo>
                  <a:lnTo>
                    <a:pt x="0" y="2033"/>
                  </a:lnTo>
                  <a:close/>
                </a:path>
              </a:pathLst>
            </a:custGeom>
            <a:solidFill>
              <a:srgbClr val="000000"/>
            </a:solidFill>
            <a:ln w="12704" cap="flat">
              <a:noFill/>
              <a:prstDash val="solid"/>
              <a:miter/>
            </a:ln>
          </p:spPr>
          <p:txBody>
            <a:bodyPr rtlCol="0" anchor="ctr"/>
            <a:lstStyle/>
            <a:p>
              <a:endParaRPr lang="en-US" dirty="0"/>
            </a:p>
          </p:txBody>
        </p:sp>
        <p:sp>
          <p:nvSpPr>
            <p:cNvPr id="277" name="Freeform: Shape 276">
              <a:extLst>
                <a:ext uri="{FF2B5EF4-FFF2-40B4-BE49-F238E27FC236}">
                  <a16:creationId xmlns:a16="http://schemas.microsoft.com/office/drawing/2014/main" id="{3CF8BED1-7279-4211-87F1-F561374D701B}"/>
                </a:ext>
              </a:extLst>
            </p:cNvPr>
            <p:cNvSpPr/>
            <p:nvPr/>
          </p:nvSpPr>
          <p:spPr>
            <a:xfrm>
              <a:off x="8588064" y="5567549"/>
              <a:ext cx="28844" cy="46883"/>
            </a:xfrm>
            <a:custGeom>
              <a:avLst/>
              <a:gdLst>
                <a:gd name="connsiteX0" fmla="*/ 23889 w 28844"/>
                <a:gd name="connsiteY0" fmla="*/ 0 h 46883"/>
                <a:gd name="connsiteX1" fmla="*/ 0 w 28844"/>
                <a:gd name="connsiteY1" fmla="*/ 38879 h 46883"/>
                <a:gd name="connsiteX2" fmla="*/ 0 w 28844"/>
                <a:gd name="connsiteY2" fmla="*/ 46884 h 46883"/>
                <a:gd name="connsiteX3" fmla="*/ 28845 w 28844"/>
                <a:gd name="connsiteY3" fmla="*/ 0 h 46883"/>
                <a:gd name="connsiteX4" fmla="*/ 23889 w 28844"/>
                <a:gd name="connsiteY4" fmla="*/ 0 h 46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4" h="46883">
                  <a:moveTo>
                    <a:pt x="23889" y="0"/>
                  </a:moveTo>
                  <a:lnTo>
                    <a:pt x="0" y="38879"/>
                  </a:lnTo>
                  <a:lnTo>
                    <a:pt x="0" y="46884"/>
                  </a:lnTo>
                  <a:lnTo>
                    <a:pt x="28845" y="0"/>
                  </a:lnTo>
                  <a:lnTo>
                    <a:pt x="23889" y="0"/>
                  </a:lnTo>
                  <a:close/>
                </a:path>
              </a:pathLst>
            </a:custGeom>
            <a:solidFill>
              <a:srgbClr val="000000"/>
            </a:solidFill>
            <a:ln w="12704"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E02A6280-CDF7-4E6E-8A2F-F1503A548075}"/>
                </a:ext>
              </a:extLst>
            </p:cNvPr>
            <p:cNvSpPr/>
            <p:nvPr/>
          </p:nvSpPr>
          <p:spPr>
            <a:xfrm>
              <a:off x="8588064" y="5543027"/>
              <a:ext cx="31640" cy="24521"/>
            </a:xfrm>
            <a:custGeom>
              <a:avLst/>
              <a:gdLst>
                <a:gd name="connsiteX0" fmla="*/ 23889 w 31640"/>
                <a:gd name="connsiteY0" fmla="*/ 24522 h 24521"/>
                <a:gd name="connsiteX1" fmla="*/ 31640 w 31640"/>
                <a:gd name="connsiteY1" fmla="*/ 24522 h 24521"/>
                <a:gd name="connsiteX2" fmla="*/ 31640 w 31640"/>
                <a:gd name="connsiteY2" fmla="*/ 24522 h 24521"/>
                <a:gd name="connsiteX3" fmla="*/ 21983 w 31640"/>
                <a:gd name="connsiteY3" fmla="*/ 12960 h 24521"/>
                <a:gd name="connsiteX4" fmla="*/ 21983 w 31640"/>
                <a:gd name="connsiteY4" fmla="*/ 0 h 24521"/>
                <a:gd name="connsiteX5" fmla="*/ 0 w 31640"/>
                <a:gd name="connsiteY5" fmla="*/ 0 h 24521"/>
                <a:gd name="connsiteX6" fmla="*/ 0 w 31640"/>
                <a:gd name="connsiteY6" fmla="*/ 24014 h 2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40" h="24521">
                  <a:moveTo>
                    <a:pt x="23889" y="24522"/>
                  </a:moveTo>
                  <a:lnTo>
                    <a:pt x="31640" y="24522"/>
                  </a:lnTo>
                  <a:lnTo>
                    <a:pt x="31640" y="24522"/>
                  </a:lnTo>
                  <a:cubicBezTo>
                    <a:pt x="26037" y="23531"/>
                    <a:pt x="21958" y="18652"/>
                    <a:pt x="21983" y="12960"/>
                  </a:cubicBezTo>
                  <a:lnTo>
                    <a:pt x="21983" y="0"/>
                  </a:lnTo>
                  <a:lnTo>
                    <a:pt x="0" y="0"/>
                  </a:lnTo>
                  <a:lnTo>
                    <a:pt x="0" y="24014"/>
                  </a:lnTo>
                  <a:close/>
                </a:path>
              </a:pathLst>
            </a:custGeom>
            <a:solidFill>
              <a:srgbClr val="000000"/>
            </a:solidFill>
            <a:ln w="12704"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4F9C797A-8996-4C87-9F31-5DE361458F57}"/>
                </a:ext>
              </a:extLst>
            </p:cNvPr>
            <p:cNvSpPr/>
            <p:nvPr/>
          </p:nvSpPr>
          <p:spPr>
            <a:xfrm>
              <a:off x="8578026" y="5629552"/>
              <a:ext cx="10495" cy="148656"/>
            </a:xfrm>
            <a:custGeom>
              <a:avLst/>
              <a:gdLst>
                <a:gd name="connsiteX0" fmla="*/ 10039 w 10495"/>
                <a:gd name="connsiteY0" fmla="*/ 0 h 148656"/>
                <a:gd name="connsiteX1" fmla="*/ 10039 w 10495"/>
                <a:gd name="connsiteY1" fmla="*/ 1017 h 148656"/>
                <a:gd name="connsiteX2" fmla="*/ 10039 w 10495"/>
                <a:gd name="connsiteY2" fmla="*/ 3304 h 148656"/>
                <a:gd name="connsiteX3" fmla="*/ 9276 w 10495"/>
                <a:gd name="connsiteY3" fmla="*/ 5591 h 148656"/>
                <a:gd name="connsiteX4" fmla="*/ 9276 w 10495"/>
                <a:gd name="connsiteY4" fmla="*/ 6480 h 148656"/>
                <a:gd name="connsiteX5" fmla="*/ 0 w 10495"/>
                <a:gd name="connsiteY5" fmla="*/ 21600 h 148656"/>
                <a:gd name="connsiteX6" fmla="*/ 0 w 10495"/>
                <a:gd name="connsiteY6" fmla="*/ 148656 h 148656"/>
                <a:gd name="connsiteX7" fmla="*/ 9657 w 10495"/>
                <a:gd name="connsiteY7" fmla="*/ 142049 h 148656"/>
                <a:gd name="connsiteX8" fmla="*/ 10420 w 10495"/>
                <a:gd name="connsiteY8" fmla="*/ 139889 h 148656"/>
                <a:gd name="connsiteX9" fmla="*/ 10420 w 10495"/>
                <a:gd name="connsiteY9" fmla="*/ 137475 h 148656"/>
                <a:gd name="connsiteX10" fmla="*/ 10420 w 10495"/>
                <a:gd name="connsiteY10" fmla="*/ 136713 h 148656"/>
                <a:gd name="connsiteX11" fmla="*/ 10420 w 10495"/>
                <a:gd name="connsiteY11" fmla="*/ 0 h 1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95" h="148656">
                  <a:moveTo>
                    <a:pt x="10039" y="0"/>
                  </a:moveTo>
                  <a:cubicBezTo>
                    <a:pt x="10039" y="0"/>
                    <a:pt x="10039" y="635"/>
                    <a:pt x="10039" y="1017"/>
                  </a:cubicBezTo>
                  <a:cubicBezTo>
                    <a:pt x="10102" y="1779"/>
                    <a:pt x="10102" y="2541"/>
                    <a:pt x="10039" y="3304"/>
                  </a:cubicBezTo>
                  <a:cubicBezTo>
                    <a:pt x="9848" y="4079"/>
                    <a:pt x="9581" y="4853"/>
                    <a:pt x="9276" y="5591"/>
                  </a:cubicBezTo>
                  <a:lnTo>
                    <a:pt x="9276" y="6480"/>
                  </a:lnTo>
                  <a:lnTo>
                    <a:pt x="0" y="21600"/>
                  </a:lnTo>
                  <a:lnTo>
                    <a:pt x="0" y="148656"/>
                  </a:lnTo>
                  <a:cubicBezTo>
                    <a:pt x="4194" y="148390"/>
                    <a:pt x="7891" y="145861"/>
                    <a:pt x="9657" y="142049"/>
                  </a:cubicBezTo>
                  <a:cubicBezTo>
                    <a:pt x="10039" y="141389"/>
                    <a:pt x="10305" y="140652"/>
                    <a:pt x="10420" y="139889"/>
                  </a:cubicBezTo>
                  <a:cubicBezTo>
                    <a:pt x="10521" y="139089"/>
                    <a:pt x="10521" y="138276"/>
                    <a:pt x="10420" y="137475"/>
                  </a:cubicBezTo>
                  <a:cubicBezTo>
                    <a:pt x="10420" y="137475"/>
                    <a:pt x="10420" y="137475"/>
                    <a:pt x="10420" y="136713"/>
                  </a:cubicBezTo>
                  <a:lnTo>
                    <a:pt x="10420" y="0"/>
                  </a:lnTo>
                  <a:close/>
                </a:path>
              </a:pathLst>
            </a:custGeom>
            <a:solidFill>
              <a:srgbClr val="000000"/>
            </a:solidFill>
            <a:ln w="12704"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1FAB6FA6-50CC-45BA-A2FB-90BE63861947}"/>
                </a:ext>
              </a:extLst>
            </p:cNvPr>
            <p:cNvSpPr/>
            <p:nvPr/>
          </p:nvSpPr>
          <p:spPr>
            <a:xfrm>
              <a:off x="8619450" y="5567549"/>
              <a:ext cx="4193" cy="122228"/>
            </a:xfrm>
            <a:custGeom>
              <a:avLst/>
              <a:gdLst>
                <a:gd name="connsiteX0" fmla="*/ 254 w 4193"/>
                <a:gd name="connsiteY0" fmla="*/ 119433 h 122228"/>
                <a:gd name="connsiteX1" fmla="*/ 254 w 4193"/>
                <a:gd name="connsiteY1" fmla="*/ 120069 h 122228"/>
                <a:gd name="connsiteX2" fmla="*/ 2287 w 4193"/>
                <a:gd name="connsiteY2" fmla="*/ 122228 h 122228"/>
                <a:gd name="connsiteX3" fmla="*/ 4194 w 4193"/>
                <a:gd name="connsiteY3" fmla="*/ 120577 h 122228"/>
                <a:gd name="connsiteX4" fmla="*/ 4194 w 4193"/>
                <a:gd name="connsiteY4" fmla="*/ 120577 h 122228"/>
                <a:gd name="connsiteX5" fmla="*/ 4194 w 4193"/>
                <a:gd name="connsiteY5" fmla="*/ 0 h 122228"/>
                <a:gd name="connsiteX6" fmla="*/ 2033 w 4193"/>
                <a:gd name="connsiteY6" fmla="*/ 0 h 122228"/>
                <a:gd name="connsiteX7" fmla="*/ 0 w 4193"/>
                <a:gd name="connsiteY7" fmla="*/ 0 h 122228"/>
                <a:gd name="connsiteX8" fmla="*/ 0 w 4193"/>
                <a:gd name="connsiteY8" fmla="*/ 119942 h 12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3" h="122228">
                  <a:moveTo>
                    <a:pt x="254" y="119433"/>
                  </a:moveTo>
                  <a:lnTo>
                    <a:pt x="254" y="120069"/>
                  </a:lnTo>
                  <a:cubicBezTo>
                    <a:pt x="254" y="121212"/>
                    <a:pt x="1144" y="122165"/>
                    <a:pt x="2287" y="122228"/>
                  </a:cubicBezTo>
                  <a:cubicBezTo>
                    <a:pt x="3228" y="122190"/>
                    <a:pt x="4016" y="121505"/>
                    <a:pt x="4194" y="120577"/>
                  </a:cubicBezTo>
                  <a:cubicBezTo>
                    <a:pt x="4194" y="120577"/>
                    <a:pt x="4194" y="120577"/>
                    <a:pt x="4194" y="120577"/>
                  </a:cubicBezTo>
                  <a:lnTo>
                    <a:pt x="4194" y="0"/>
                  </a:lnTo>
                  <a:cubicBezTo>
                    <a:pt x="3469" y="64"/>
                    <a:pt x="2758" y="64"/>
                    <a:pt x="2033" y="0"/>
                  </a:cubicBezTo>
                  <a:cubicBezTo>
                    <a:pt x="1360" y="76"/>
                    <a:pt x="674" y="76"/>
                    <a:pt x="0" y="0"/>
                  </a:cubicBezTo>
                  <a:lnTo>
                    <a:pt x="0" y="119942"/>
                  </a:lnTo>
                  <a:close/>
                </a:path>
              </a:pathLst>
            </a:custGeom>
            <a:solidFill>
              <a:srgbClr val="000000"/>
            </a:solidFill>
            <a:ln w="12704"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79FE0FA4-387C-4AA9-924C-B145789D7BCA}"/>
                </a:ext>
              </a:extLst>
            </p:cNvPr>
            <p:cNvSpPr/>
            <p:nvPr/>
          </p:nvSpPr>
          <p:spPr>
            <a:xfrm>
              <a:off x="9798018" y="2243112"/>
              <a:ext cx="4192" cy="479257"/>
            </a:xfrm>
            <a:custGeom>
              <a:avLst/>
              <a:gdLst>
                <a:gd name="connsiteX0" fmla="*/ 2033 w 4192"/>
                <a:gd name="connsiteY0" fmla="*/ 479258 h 479257"/>
                <a:gd name="connsiteX1" fmla="*/ 4193 w 4192"/>
                <a:gd name="connsiteY1" fmla="*/ 479258 h 479257"/>
                <a:gd name="connsiteX2" fmla="*/ 4193 w 4192"/>
                <a:gd name="connsiteY2" fmla="*/ 2287 h 479257"/>
                <a:gd name="connsiteX3" fmla="*/ 0 w 4192"/>
                <a:gd name="connsiteY3" fmla="*/ 0 h 479257"/>
                <a:gd name="connsiteX4" fmla="*/ 0 w 4192"/>
                <a:gd name="connsiteY4" fmla="*/ 479258 h 47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2" h="479257">
                  <a:moveTo>
                    <a:pt x="2033" y="479258"/>
                  </a:moveTo>
                  <a:lnTo>
                    <a:pt x="4193" y="479258"/>
                  </a:lnTo>
                  <a:lnTo>
                    <a:pt x="4193" y="2287"/>
                  </a:lnTo>
                  <a:cubicBezTo>
                    <a:pt x="2630" y="1880"/>
                    <a:pt x="1181" y="1093"/>
                    <a:pt x="0" y="0"/>
                  </a:cubicBezTo>
                  <a:lnTo>
                    <a:pt x="0" y="479258"/>
                  </a:lnTo>
                  <a:close/>
                </a:path>
              </a:pathLst>
            </a:custGeom>
            <a:solidFill>
              <a:srgbClr val="000000"/>
            </a:solidFill>
            <a:ln w="12704"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C832A57A-EEA9-4121-A77B-848A519A8EC7}"/>
                </a:ext>
              </a:extLst>
            </p:cNvPr>
            <p:cNvSpPr/>
            <p:nvPr/>
          </p:nvSpPr>
          <p:spPr>
            <a:xfrm>
              <a:off x="9797382" y="2210839"/>
              <a:ext cx="4193" cy="14611"/>
            </a:xfrm>
            <a:custGeom>
              <a:avLst/>
              <a:gdLst>
                <a:gd name="connsiteX0" fmla="*/ 0 w 4193"/>
                <a:gd name="connsiteY0" fmla="*/ 1906 h 14611"/>
                <a:gd name="connsiteX1" fmla="*/ 0 w 4193"/>
                <a:gd name="connsiteY1" fmla="*/ 14611 h 14611"/>
                <a:gd name="connsiteX2" fmla="*/ 4194 w 4193"/>
                <a:gd name="connsiteY2" fmla="*/ 12325 h 14611"/>
                <a:gd name="connsiteX3" fmla="*/ 4194 w 4193"/>
                <a:gd name="connsiteY3" fmla="*/ 2160 h 14611"/>
                <a:gd name="connsiteX4" fmla="*/ 2034 w 4193"/>
                <a:gd name="connsiteY4" fmla="*/ 0 h 14611"/>
                <a:gd name="connsiteX5" fmla="*/ 0 w 4193"/>
                <a:gd name="connsiteY5" fmla="*/ 1906 h 1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4611">
                  <a:moveTo>
                    <a:pt x="0" y="1906"/>
                  </a:moveTo>
                  <a:lnTo>
                    <a:pt x="0" y="14611"/>
                  </a:lnTo>
                  <a:cubicBezTo>
                    <a:pt x="1182" y="13519"/>
                    <a:pt x="2631" y="12731"/>
                    <a:pt x="4194" y="12325"/>
                  </a:cubicBezTo>
                  <a:lnTo>
                    <a:pt x="4194" y="2160"/>
                  </a:lnTo>
                  <a:cubicBezTo>
                    <a:pt x="4130" y="991"/>
                    <a:pt x="3202" y="63"/>
                    <a:pt x="2034" y="0"/>
                  </a:cubicBezTo>
                  <a:cubicBezTo>
                    <a:pt x="979" y="51"/>
                    <a:pt x="127" y="864"/>
                    <a:pt x="0" y="1906"/>
                  </a:cubicBezTo>
                  <a:close/>
                </a:path>
              </a:pathLst>
            </a:custGeom>
            <a:solidFill>
              <a:srgbClr val="000000"/>
            </a:solidFill>
            <a:ln w="12704"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45C761F5-6B4F-452E-BA31-D3CA46F584FB}"/>
                </a:ext>
              </a:extLst>
            </p:cNvPr>
            <p:cNvSpPr/>
            <p:nvPr/>
          </p:nvSpPr>
          <p:spPr>
            <a:xfrm>
              <a:off x="10351149" y="2245780"/>
              <a:ext cx="4193" cy="1021408"/>
            </a:xfrm>
            <a:custGeom>
              <a:avLst/>
              <a:gdLst>
                <a:gd name="connsiteX0" fmla="*/ 4194 w 4193"/>
                <a:gd name="connsiteY0" fmla="*/ 1021408 h 1021408"/>
                <a:gd name="connsiteX1" fmla="*/ 4194 w 4193"/>
                <a:gd name="connsiteY1" fmla="*/ 0 h 1021408"/>
                <a:gd name="connsiteX2" fmla="*/ 2034 w 4193"/>
                <a:gd name="connsiteY2" fmla="*/ 0 h 1021408"/>
                <a:gd name="connsiteX3" fmla="*/ 0 w 4193"/>
                <a:gd name="connsiteY3" fmla="*/ 0 h 1021408"/>
                <a:gd name="connsiteX4" fmla="*/ 0 w 4193"/>
                <a:gd name="connsiteY4" fmla="*/ 1021027 h 1021408"/>
                <a:gd name="connsiteX5" fmla="*/ 4194 w 4193"/>
                <a:gd name="connsiteY5" fmla="*/ 1021027 h 10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021408">
                  <a:moveTo>
                    <a:pt x="4194" y="1021408"/>
                  </a:moveTo>
                  <a:lnTo>
                    <a:pt x="4194" y="0"/>
                  </a:lnTo>
                  <a:cubicBezTo>
                    <a:pt x="3469" y="63"/>
                    <a:pt x="2757" y="63"/>
                    <a:pt x="2034" y="0"/>
                  </a:cubicBezTo>
                  <a:lnTo>
                    <a:pt x="0" y="0"/>
                  </a:lnTo>
                  <a:lnTo>
                    <a:pt x="0" y="1021027"/>
                  </a:lnTo>
                  <a:lnTo>
                    <a:pt x="4194" y="1021027"/>
                  </a:lnTo>
                  <a:close/>
                </a:path>
              </a:pathLst>
            </a:custGeom>
            <a:solidFill>
              <a:srgbClr val="000000"/>
            </a:solidFill>
            <a:ln w="12704"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85E24E88-7FF6-4210-AF2D-744E1E1FB28A}"/>
                </a:ext>
              </a:extLst>
            </p:cNvPr>
            <p:cNvSpPr/>
            <p:nvPr/>
          </p:nvSpPr>
          <p:spPr>
            <a:xfrm>
              <a:off x="11307091" y="4283895"/>
              <a:ext cx="4193" cy="293500"/>
            </a:xfrm>
            <a:custGeom>
              <a:avLst/>
              <a:gdLst>
                <a:gd name="connsiteX0" fmla="*/ 4194 w 4193"/>
                <a:gd name="connsiteY0" fmla="*/ 292230 h 293500"/>
                <a:gd name="connsiteX1" fmla="*/ 4194 w 4193"/>
                <a:gd name="connsiteY1" fmla="*/ 0 h 293500"/>
                <a:gd name="connsiteX2" fmla="*/ 2034 w 4193"/>
                <a:gd name="connsiteY2" fmla="*/ 0 h 293500"/>
                <a:gd name="connsiteX3" fmla="*/ 0 w 4193"/>
                <a:gd name="connsiteY3" fmla="*/ 0 h 293500"/>
                <a:gd name="connsiteX4" fmla="*/ 0 w 4193"/>
                <a:gd name="connsiteY4" fmla="*/ 293501 h 293500"/>
                <a:gd name="connsiteX5" fmla="*/ 4194 w 4193"/>
                <a:gd name="connsiteY5" fmla="*/ 293501 h 293500"/>
                <a:gd name="connsiteX6" fmla="*/ 4194 w 4193"/>
                <a:gd name="connsiteY6" fmla="*/ 292230 h 29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293500">
                  <a:moveTo>
                    <a:pt x="4194" y="292230"/>
                  </a:moveTo>
                  <a:lnTo>
                    <a:pt x="4194" y="0"/>
                  </a:lnTo>
                  <a:cubicBezTo>
                    <a:pt x="3469" y="64"/>
                    <a:pt x="2758" y="64"/>
                    <a:pt x="2034" y="0"/>
                  </a:cubicBezTo>
                  <a:cubicBezTo>
                    <a:pt x="1360" y="76"/>
                    <a:pt x="674" y="76"/>
                    <a:pt x="0" y="0"/>
                  </a:cubicBezTo>
                  <a:lnTo>
                    <a:pt x="0" y="293501"/>
                  </a:lnTo>
                  <a:lnTo>
                    <a:pt x="4194" y="293501"/>
                  </a:lnTo>
                  <a:lnTo>
                    <a:pt x="4194" y="292230"/>
                  </a:lnTo>
                  <a:close/>
                </a:path>
              </a:pathLst>
            </a:custGeom>
            <a:solidFill>
              <a:srgbClr val="000000"/>
            </a:solidFill>
            <a:ln w="12704"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3F3A2F19-333E-4D34-8308-D3F8C0A310CB}"/>
                </a:ext>
              </a:extLst>
            </p:cNvPr>
            <p:cNvSpPr/>
            <p:nvPr/>
          </p:nvSpPr>
          <p:spPr>
            <a:xfrm>
              <a:off x="11085229" y="4586036"/>
              <a:ext cx="125290" cy="4065"/>
            </a:xfrm>
            <a:custGeom>
              <a:avLst/>
              <a:gdLst>
                <a:gd name="connsiteX0" fmla="*/ 125290 w 125290"/>
                <a:gd name="connsiteY0" fmla="*/ 0 h 4065"/>
                <a:gd name="connsiteX1" fmla="*/ 0 w 125290"/>
                <a:gd name="connsiteY1" fmla="*/ 0 h 4065"/>
                <a:gd name="connsiteX2" fmla="*/ 0 w 125290"/>
                <a:gd name="connsiteY2" fmla="*/ 4066 h 4065"/>
                <a:gd name="connsiteX3" fmla="*/ 125290 w 125290"/>
                <a:gd name="connsiteY3" fmla="*/ 4066 h 4065"/>
                <a:gd name="connsiteX4" fmla="*/ 125290 w 125290"/>
                <a:gd name="connsiteY4" fmla="*/ 3304 h 4065"/>
                <a:gd name="connsiteX5" fmla="*/ 125290 w 125290"/>
                <a:gd name="connsiteY5" fmla="*/ 0 h 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290" h="4065">
                  <a:moveTo>
                    <a:pt x="125290" y="0"/>
                  </a:moveTo>
                  <a:lnTo>
                    <a:pt x="0" y="0"/>
                  </a:lnTo>
                  <a:lnTo>
                    <a:pt x="0" y="4066"/>
                  </a:lnTo>
                  <a:lnTo>
                    <a:pt x="125290" y="4066"/>
                  </a:lnTo>
                  <a:cubicBezTo>
                    <a:pt x="125290" y="4066"/>
                    <a:pt x="125290" y="4066"/>
                    <a:pt x="125290" y="3304"/>
                  </a:cubicBezTo>
                  <a:cubicBezTo>
                    <a:pt x="125163" y="2211"/>
                    <a:pt x="125163" y="1093"/>
                    <a:pt x="125290" y="0"/>
                  </a:cubicBezTo>
                  <a:close/>
                </a:path>
              </a:pathLst>
            </a:custGeom>
            <a:solidFill>
              <a:srgbClr val="000000"/>
            </a:solidFill>
            <a:ln w="12704"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77C787E1-EA1D-44B1-9787-ADD5F4192358}"/>
                </a:ext>
              </a:extLst>
            </p:cNvPr>
            <p:cNvSpPr/>
            <p:nvPr/>
          </p:nvSpPr>
          <p:spPr>
            <a:xfrm>
              <a:off x="12014359" y="4628219"/>
              <a:ext cx="31004" cy="25411"/>
            </a:xfrm>
            <a:custGeom>
              <a:avLst/>
              <a:gdLst>
                <a:gd name="connsiteX0" fmla="*/ 31005 w 31004"/>
                <a:gd name="connsiteY0" fmla="*/ 25411 h 25411"/>
                <a:gd name="connsiteX1" fmla="*/ 31005 w 31004"/>
                <a:gd name="connsiteY1" fmla="*/ 20202 h 25411"/>
                <a:gd name="connsiteX2" fmla="*/ 2414 w 31004"/>
                <a:gd name="connsiteY2" fmla="*/ 0 h 25411"/>
                <a:gd name="connsiteX3" fmla="*/ 0 w 31004"/>
                <a:gd name="connsiteY3" fmla="*/ 3558 h 25411"/>
              </a:gdLst>
              <a:ahLst/>
              <a:cxnLst>
                <a:cxn ang="0">
                  <a:pos x="connsiteX0" y="connsiteY0"/>
                </a:cxn>
                <a:cxn ang="0">
                  <a:pos x="connsiteX1" y="connsiteY1"/>
                </a:cxn>
                <a:cxn ang="0">
                  <a:pos x="connsiteX2" y="connsiteY2"/>
                </a:cxn>
                <a:cxn ang="0">
                  <a:pos x="connsiteX3" y="connsiteY3"/>
                </a:cxn>
              </a:cxnLst>
              <a:rect l="l" t="t" r="r" b="b"/>
              <a:pathLst>
                <a:path w="31004" h="25411">
                  <a:moveTo>
                    <a:pt x="31005" y="25411"/>
                  </a:moveTo>
                  <a:lnTo>
                    <a:pt x="31005" y="20202"/>
                  </a:lnTo>
                  <a:lnTo>
                    <a:pt x="2414" y="0"/>
                  </a:lnTo>
                  <a:cubicBezTo>
                    <a:pt x="1804" y="1309"/>
                    <a:pt x="991" y="2503"/>
                    <a:pt x="0" y="3558"/>
                  </a:cubicBezTo>
                  <a:close/>
                </a:path>
              </a:pathLst>
            </a:custGeom>
            <a:solidFill>
              <a:srgbClr val="000000"/>
            </a:solidFill>
            <a:ln w="12704"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37D062F8-8279-4ACC-967D-8815ECFE1005}"/>
                </a:ext>
              </a:extLst>
            </p:cNvPr>
            <p:cNvSpPr/>
            <p:nvPr/>
          </p:nvSpPr>
          <p:spPr>
            <a:xfrm>
              <a:off x="10648110" y="1919117"/>
              <a:ext cx="23381" cy="245981"/>
            </a:xfrm>
            <a:custGeom>
              <a:avLst/>
              <a:gdLst>
                <a:gd name="connsiteX0" fmla="*/ 0 w 23381"/>
                <a:gd name="connsiteY0" fmla="*/ 11689 h 245981"/>
                <a:gd name="connsiteX1" fmla="*/ 0 w 23381"/>
                <a:gd name="connsiteY1" fmla="*/ 245982 h 245981"/>
                <a:gd name="connsiteX2" fmla="*/ 23381 w 23381"/>
                <a:gd name="connsiteY2" fmla="*/ 245982 h 245981"/>
                <a:gd name="connsiteX3" fmla="*/ 23381 w 23381"/>
                <a:gd name="connsiteY3" fmla="*/ 11689 h 245981"/>
                <a:gd name="connsiteX4" fmla="*/ 11690 w 23381"/>
                <a:gd name="connsiteY4" fmla="*/ 0 h 245981"/>
                <a:gd name="connsiteX5" fmla="*/ 0 w 23381"/>
                <a:gd name="connsiteY5" fmla="*/ 11689 h 2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81" h="245981">
                  <a:moveTo>
                    <a:pt x="0" y="11689"/>
                  </a:moveTo>
                  <a:lnTo>
                    <a:pt x="0" y="245982"/>
                  </a:lnTo>
                  <a:lnTo>
                    <a:pt x="23381" y="245982"/>
                  </a:lnTo>
                  <a:lnTo>
                    <a:pt x="23381" y="11689"/>
                  </a:lnTo>
                  <a:cubicBezTo>
                    <a:pt x="23381" y="5235"/>
                    <a:pt x="18146" y="0"/>
                    <a:pt x="11690" y="0"/>
                  </a:cubicBezTo>
                  <a:cubicBezTo>
                    <a:pt x="5235" y="0"/>
                    <a:pt x="0" y="5235"/>
                    <a:pt x="0" y="11689"/>
                  </a:cubicBezTo>
                  <a:close/>
                </a:path>
              </a:pathLst>
            </a:custGeom>
            <a:solidFill>
              <a:srgbClr val="000000"/>
            </a:solidFill>
            <a:ln w="12704"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F03EC778-1641-4555-8A86-046B6F3ED3B4}"/>
                </a:ext>
              </a:extLst>
            </p:cNvPr>
            <p:cNvSpPr/>
            <p:nvPr/>
          </p:nvSpPr>
          <p:spPr>
            <a:xfrm>
              <a:off x="6645430" y="3269094"/>
              <a:ext cx="17281" cy="24013"/>
            </a:xfrm>
            <a:custGeom>
              <a:avLst/>
              <a:gdLst>
                <a:gd name="connsiteX0" fmla="*/ 0 w 17281"/>
                <a:gd name="connsiteY0" fmla="*/ 13722 h 24013"/>
                <a:gd name="connsiteX1" fmla="*/ 0 w 17281"/>
                <a:gd name="connsiteY1" fmla="*/ 24014 h 24013"/>
                <a:gd name="connsiteX2" fmla="*/ 17282 w 17281"/>
                <a:gd name="connsiteY2" fmla="*/ 24014 h 24013"/>
                <a:gd name="connsiteX3" fmla="*/ 17282 w 17281"/>
                <a:gd name="connsiteY3" fmla="*/ 24014 h 24013"/>
                <a:gd name="connsiteX4" fmla="*/ 6506 w 17281"/>
                <a:gd name="connsiteY4" fmla="*/ 10774 h 24013"/>
                <a:gd name="connsiteX5" fmla="*/ 17282 w 17281"/>
                <a:gd name="connsiteY5" fmla="*/ 0 h 24013"/>
                <a:gd name="connsiteX6" fmla="*/ 17282 w 17281"/>
                <a:gd name="connsiteY6" fmla="*/ 0 h 24013"/>
                <a:gd name="connsiteX7" fmla="*/ 381 w 17281"/>
                <a:gd name="connsiteY7" fmla="*/ 0 h 24013"/>
                <a:gd name="connsiteX8" fmla="*/ 381 w 17281"/>
                <a:gd name="connsiteY8" fmla="*/ 13722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1" h="24013">
                  <a:moveTo>
                    <a:pt x="0" y="13722"/>
                  </a:moveTo>
                  <a:lnTo>
                    <a:pt x="0" y="24014"/>
                  </a:lnTo>
                  <a:lnTo>
                    <a:pt x="17282" y="24014"/>
                  </a:lnTo>
                  <a:lnTo>
                    <a:pt x="17282" y="24014"/>
                  </a:lnTo>
                  <a:cubicBezTo>
                    <a:pt x="10649" y="23328"/>
                    <a:pt x="5833" y="17407"/>
                    <a:pt x="6506" y="10774"/>
                  </a:cubicBezTo>
                  <a:cubicBezTo>
                    <a:pt x="7091" y="5082"/>
                    <a:pt x="11589" y="585"/>
                    <a:pt x="17282" y="0"/>
                  </a:cubicBezTo>
                  <a:lnTo>
                    <a:pt x="17282" y="0"/>
                  </a:lnTo>
                  <a:lnTo>
                    <a:pt x="381" y="0"/>
                  </a:lnTo>
                  <a:lnTo>
                    <a:pt x="381" y="13722"/>
                  </a:lnTo>
                  <a:close/>
                </a:path>
              </a:pathLst>
            </a:custGeom>
            <a:solidFill>
              <a:srgbClr val="000000"/>
            </a:solidFill>
            <a:ln w="12704"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B477DC5F-9064-45EE-84D2-6865E2B71D14}"/>
                </a:ext>
              </a:extLst>
            </p:cNvPr>
            <p:cNvSpPr/>
            <p:nvPr/>
          </p:nvSpPr>
          <p:spPr>
            <a:xfrm>
              <a:off x="6650739" y="3268713"/>
              <a:ext cx="156322" cy="24649"/>
            </a:xfrm>
            <a:custGeom>
              <a:avLst/>
              <a:gdLst>
                <a:gd name="connsiteX0" fmla="*/ 28 w 156322"/>
                <a:gd name="connsiteY0" fmla="*/ 12706 h 24649"/>
                <a:gd name="connsiteX1" fmla="*/ 11845 w 156322"/>
                <a:gd name="connsiteY1" fmla="*/ 24649 h 24649"/>
                <a:gd name="connsiteX2" fmla="*/ 156323 w 156322"/>
                <a:gd name="connsiteY2" fmla="*/ 24649 h 24649"/>
                <a:gd name="connsiteX3" fmla="*/ 156323 w 156322"/>
                <a:gd name="connsiteY3" fmla="*/ 0 h 24649"/>
                <a:gd name="connsiteX4" fmla="*/ 11718 w 156322"/>
                <a:gd name="connsiteY4" fmla="*/ 0 h 24649"/>
                <a:gd name="connsiteX5" fmla="*/ 2 w 156322"/>
                <a:gd name="connsiteY5" fmla="*/ 12172 h 24649"/>
                <a:gd name="connsiteX6" fmla="*/ 28 w 156322"/>
                <a:gd name="connsiteY6" fmla="*/ 12706 h 2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322" h="24649">
                  <a:moveTo>
                    <a:pt x="28" y="12706"/>
                  </a:moveTo>
                  <a:cubicBezTo>
                    <a:pt x="28" y="19249"/>
                    <a:pt x="5301" y="24585"/>
                    <a:pt x="11845" y="24649"/>
                  </a:cubicBezTo>
                  <a:lnTo>
                    <a:pt x="156323" y="24649"/>
                  </a:lnTo>
                  <a:lnTo>
                    <a:pt x="156323" y="0"/>
                  </a:lnTo>
                  <a:lnTo>
                    <a:pt x="11718" y="0"/>
                  </a:lnTo>
                  <a:cubicBezTo>
                    <a:pt x="5123" y="127"/>
                    <a:pt x="-125" y="5578"/>
                    <a:pt x="2" y="12172"/>
                  </a:cubicBezTo>
                  <a:cubicBezTo>
                    <a:pt x="15" y="12350"/>
                    <a:pt x="15" y="12528"/>
                    <a:pt x="28" y="12706"/>
                  </a:cubicBezTo>
                  <a:close/>
                </a:path>
              </a:pathLst>
            </a:custGeom>
            <a:solidFill>
              <a:srgbClr val="000000"/>
            </a:solidFill>
            <a:ln w="12704"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09F55068-12B1-42F8-AB98-762734105DF9}"/>
                </a:ext>
              </a:extLst>
            </p:cNvPr>
            <p:cNvSpPr/>
            <p:nvPr/>
          </p:nvSpPr>
          <p:spPr>
            <a:xfrm>
              <a:off x="9462173" y="2245907"/>
              <a:ext cx="4193" cy="475572"/>
            </a:xfrm>
            <a:custGeom>
              <a:avLst/>
              <a:gdLst>
                <a:gd name="connsiteX0" fmla="*/ 890 w 4193"/>
                <a:gd name="connsiteY0" fmla="*/ 466806 h 475572"/>
                <a:gd name="connsiteX1" fmla="*/ 890 w 4193"/>
                <a:gd name="connsiteY1" fmla="*/ 469220 h 475572"/>
                <a:gd name="connsiteX2" fmla="*/ 890 w 4193"/>
                <a:gd name="connsiteY2" fmla="*/ 469220 h 475572"/>
                <a:gd name="connsiteX3" fmla="*/ 890 w 4193"/>
                <a:gd name="connsiteY3" fmla="*/ 475573 h 475572"/>
                <a:gd name="connsiteX4" fmla="*/ 4194 w 4193"/>
                <a:gd name="connsiteY4" fmla="*/ 475573 h 475572"/>
                <a:gd name="connsiteX5" fmla="*/ 4194 w 4193"/>
                <a:gd name="connsiteY5" fmla="*/ 0 h 475572"/>
                <a:gd name="connsiteX6" fmla="*/ 2034 w 4193"/>
                <a:gd name="connsiteY6" fmla="*/ 0 h 475572"/>
                <a:gd name="connsiteX7" fmla="*/ 0 w 4193"/>
                <a:gd name="connsiteY7" fmla="*/ 0 h 475572"/>
                <a:gd name="connsiteX8" fmla="*/ 0 w 4193"/>
                <a:gd name="connsiteY8" fmla="*/ 465536 h 475572"/>
                <a:gd name="connsiteX9" fmla="*/ 890 w 4193"/>
                <a:gd name="connsiteY9" fmla="*/ 466806 h 475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3" h="475572">
                  <a:moveTo>
                    <a:pt x="890" y="466806"/>
                  </a:moveTo>
                  <a:cubicBezTo>
                    <a:pt x="966" y="467606"/>
                    <a:pt x="966" y="468420"/>
                    <a:pt x="890" y="469220"/>
                  </a:cubicBezTo>
                  <a:cubicBezTo>
                    <a:pt x="890" y="469220"/>
                    <a:pt x="890" y="469220"/>
                    <a:pt x="890" y="469220"/>
                  </a:cubicBezTo>
                  <a:lnTo>
                    <a:pt x="890" y="475573"/>
                  </a:lnTo>
                  <a:lnTo>
                    <a:pt x="4194" y="475573"/>
                  </a:lnTo>
                  <a:lnTo>
                    <a:pt x="4194" y="0"/>
                  </a:lnTo>
                  <a:lnTo>
                    <a:pt x="2034" y="0"/>
                  </a:lnTo>
                  <a:lnTo>
                    <a:pt x="0" y="0"/>
                  </a:lnTo>
                  <a:lnTo>
                    <a:pt x="0" y="465536"/>
                  </a:lnTo>
                  <a:cubicBezTo>
                    <a:pt x="0" y="465536"/>
                    <a:pt x="762" y="466298"/>
                    <a:pt x="890" y="466806"/>
                  </a:cubicBezTo>
                  <a:close/>
                </a:path>
              </a:pathLst>
            </a:custGeom>
            <a:solidFill>
              <a:srgbClr val="000000"/>
            </a:solidFill>
            <a:ln w="12704"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D823BF8-1404-4121-9E1F-4F9153675B74}"/>
                </a:ext>
              </a:extLst>
            </p:cNvPr>
            <p:cNvSpPr/>
            <p:nvPr/>
          </p:nvSpPr>
          <p:spPr>
            <a:xfrm>
              <a:off x="9449340" y="2232566"/>
              <a:ext cx="4192" cy="469474"/>
            </a:xfrm>
            <a:custGeom>
              <a:avLst/>
              <a:gdLst>
                <a:gd name="connsiteX0" fmla="*/ 2160 w 4192"/>
                <a:gd name="connsiteY0" fmla="*/ 468458 h 469474"/>
                <a:gd name="connsiteX1" fmla="*/ 4193 w 4192"/>
                <a:gd name="connsiteY1" fmla="*/ 469474 h 469474"/>
                <a:gd name="connsiteX2" fmla="*/ 4193 w 4192"/>
                <a:gd name="connsiteY2" fmla="*/ 469474 h 469474"/>
                <a:gd name="connsiteX3" fmla="*/ 4193 w 4192"/>
                <a:gd name="connsiteY3" fmla="*/ 6988 h 469474"/>
                <a:gd name="connsiteX4" fmla="*/ 0 w 4192"/>
                <a:gd name="connsiteY4" fmla="*/ 0 h 469474"/>
                <a:gd name="connsiteX5" fmla="*/ 0 w 4192"/>
                <a:gd name="connsiteY5" fmla="*/ 468458 h 46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2" h="469474">
                  <a:moveTo>
                    <a:pt x="2160" y="468458"/>
                  </a:moveTo>
                  <a:lnTo>
                    <a:pt x="4193" y="469474"/>
                  </a:lnTo>
                  <a:lnTo>
                    <a:pt x="4193" y="469474"/>
                  </a:lnTo>
                  <a:lnTo>
                    <a:pt x="4193" y="6988"/>
                  </a:lnTo>
                  <a:lnTo>
                    <a:pt x="0" y="0"/>
                  </a:lnTo>
                  <a:lnTo>
                    <a:pt x="0" y="468458"/>
                  </a:lnTo>
                  <a:close/>
                </a:path>
              </a:pathLst>
            </a:custGeom>
            <a:solidFill>
              <a:srgbClr val="000000"/>
            </a:solidFill>
            <a:ln w="12704"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042CD700-F0AE-495E-BE45-75ADCFE34510}"/>
                </a:ext>
              </a:extLst>
            </p:cNvPr>
            <p:cNvSpPr/>
            <p:nvPr/>
          </p:nvSpPr>
          <p:spPr>
            <a:xfrm>
              <a:off x="9407406" y="2163066"/>
              <a:ext cx="4193" cy="516231"/>
            </a:xfrm>
            <a:custGeom>
              <a:avLst/>
              <a:gdLst>
                <a:gd name="connsiteX0" fmla="*/ 2669 w 4193"/>
                <a:gd name="connsiteY0" fmla="*/ 516231 h 516231"/>
                <a:gd name="connsiteX1" fmla="*/ 3431 w 4193"/>
                <a:gd name="connsiteY1" fmla="*/ 516231 h 516231"/>
                <a:gd name="connsiteX2" fmla="*/ 3431 w 4193"/>
                <a:gd name="connsiteY2" fmla="*/ 516231 h 516231"/>
                <a:gd name="connsiteX3" fmla="*/ 4194 w 4193"/>
                <a:gd name="connsiteY3" fmla="*/ 516231 h 516231"/>
                <a:gd name="connsiteX4" fmla="*/ 4194 w 4193"/>
                <a:gd name="connsiteY4" fmla="*/ 6861 h 516231"/>
                <a:gd name="connsiteX5" fmla="*/ 0 w 4193"/>
                <a:gd name="connsiteY5" fmla="*/ 0 h 516231"/>
                <a:gd name="connsiteX6" fmla="*/ 0 w 4193"/>
                <a:gd name="connsiteY6" fmla="*/ 516231 h 51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516231">
                  <a:moveTo>
                    <a:pt x="2669" y="516231"/>
                  </a:moveTo>
                  <a:lnTo>
                    <a:pt x="3431" y="516231"/>
                  </a:lnTo>
                  <a:cubicBezTo>
                    <a:pt x="3431" y="516231"/>
                    <a:pt x="3431" y="516231"/>
                    <a:pt x="3431" y="516231"/>
                  </a:cubicBezTo>
                  <a:lnTo>
                    <a:pt x="4194" y="516231"/>
                  </a:lnTo>
                  <a:lnTo>
                    <a:pt x="4194" y="6861"/>
                  </a:lnTo>
                  <a:lnTo>
                    <a:pt x="0" y="0"/>
                  </a:lnTo>
                  <a:lnTo>
                    <a:pt x="0" y="516231"/>
                  </a:lnTo>
                  <a:close/>
                </a:path>
              </a:pathLst>
            </a:custGeom>
            <a:solidFill>
              <a:srgbClr val="000000"/>
            </a:solidFill>
            <a:ln w="12704"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886422A9-9CEE-4571-8F1B-2E8EA8EDBD08}"/>
                </a:ext>
              </a:extLst>
            </p:cNvPr>
            <p:cNvSpPr/>
            <p:nvPr/>
          </p:nvSpPr>
          <p:spPr>
            <a:xfrm>
              <a:off x="7952973" y="2679297"/>
              <a:ext cx="37103" cy="4192"/>
            </a:xfrm>
            <a:custGeom>
              <a:avLst/>
              <a:gdLst>
                <a:gd name="connsiteX0" fmla="*/ 37104 w 37103"/>
                <a:gd name="connsiteY0" fmla="*/ 0 h 4192"/>
                <a:gd name="connsiteX1" fmla="*/ 0 w 37103"/>
                <a:gd name="connsiteY1" fmla="*/ 0 h 4192"/>
                <a:gd name="connsiteX2" fmla="*/ 17154 w 37103"/>
                <a:gd name="connsiteY2" fmla="*/ 4193 h 4192"/>
                <a:gd name="connsiteX3" fmla="*/ 33673 w 37103"/>
                <a:gd name="connsiteY3" fmla="*/ 4193 h 4192"/>
                <a:gd name="connsiteX4" fmla="*/ 37104 w 37103"/>
                <a:gd name="connsiteY4" fmla="*/ 0 h 4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3" h="4192">
                  <a:moveTo>
                    <a:pt x="37104" y="0"/>
                  </a:moveTo>
                  <a:lnTo>
                    <a:pt x="0" y="0"/>
                  </a:lnTo>
                  <a:lnTo>
                    <a:pt x="17154" y="4193"/>
                  </a:lnTo>
                  <a:lnTo>
                    <a:pt x="33673" y="4193"/>
                  </a:lnTo>
                  <a:cubicBezTo>
                    <a:pt x="34448" y="2528"/>
                    <a:pt x="35630" y="1093"/>
                    <a:pt x="37104" y="0"/>
                  </a:cubicBezTo>
                  <a:close/>
                </a:path>
              </a:pathLst>
            </a:custGeom>
            <a:solidFill>
              <a:srgbClr val="000000"/>
            </a:solidFill>
            <a:ln w="12704"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CF995536-4620-4259-A487-12BBC0681936}"/>
                </a:ext>
              </a:extLst>
            </p:cNvPr>
            <p:cNvSpPr/>
            <p:nvPr/>
          </p:nvSpPr>
          <p:spPr>
            <a:xfrm>
              <a:off x="8004435" y="2679297"/>
              <a:ext cx="65186" cy="4192"/>
            </a:xfrm>
            <a:custGeom>
              <a:avLst/>
              <a:gdLst>
                <a:gd name="connsiteX0" fmla="*/ 65187 w 65186"/>
                <a:gd name="connsiteY0" fmla="*/ 0 h 4192"/>
                <a:gd name="connsiteX1" fmla="*/ 0 w 65186"/>
                <a:gd name="connsiteY1" fmla="*/ 0 h 4192"/>
                <a:gd name="connsiteX2" fmla="*/ 3431 w 65186"/>
                <a:gd name="connsiteY2" fmla="*/ 4193 h 4192"/>
                <a:gd name="connsiteX3" fmla="*/ 65187 w 65186"/>
                <a:gd name="connsiteY3" fmla="*/ 4193 h 4192"/>
                <a:gd name="connsiteX4" fmla="*/ 65187 w 65186"/>
                <a:gd name="connsiteY4" fmla="*/ 0 h 4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86" h="4192">
                  <a:moveTo>
                    <a:pt x="65187" y="0"/>
                  </a:moveTo>
                  <a:lnTo>
                    <a:pt x="0" y="0"/>
                  </a:lnTo>
                  <a:cubicBezTo>
                    <a:pt x="1410" y="1156"/>
                    <a:pt x="2580" y="2579"/>
                    <a:pt x="3431" y="4193"/>
                  </a:cubicBezTo>
                  <a:lnTo>
                    <a:pt x="65187" y="4193"/>
                  </a:lnTo>
                  <a:lnTo>
                    <a:pt x="65187" y="0"/>
                  </a:lnTo>
                  <a:close/>
                </a:path>
              </a:pathLst>
            </a:custGeom>
            <a:solidFill>
              <a:srgbClr val="000000"/>
            </a:solidFill>
            <a:ln w="12704"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2E2F7DA4-22EE-43E4-A77F-EF6F78476763}"/>
                </a:ext>
              </a:extLst>
            </p:cNvPr>
            <p:cNvSpPr/>
            <p:nvPr/>
          </p:nvSpPr>
          <p:spPr>
            <a:xfrm>
              <a:off x="9113877" y="2680117"/>
              <a:ext cx="297723" cy="4516"/>
            </a:xfrm>
            <a:custGeom>
              <a:avLst/>
              <a:gdLst>
                <a:gd name="connsiteX0" fmla="*/ 0 w 297723"/>
                <a:gd name="connsiteY0" fmla="*/ 3373 h 4516"/>
                <a:gd name="connsiteX1" fmla="*/ 295436 w 297723"/>
                <a:gd name="connsiteY1" fmla="*/ 3373 h 4516"/>
                <a:gd name="connsiteX2" fmla="*/ 295436 w 297723"/>
                <a:gd name="connsiteY2" fmla="*/ 3373 h 4516"/>
                <a:gd name="connsiteX3" fmla="*/ 295436 w 297723"/>
                <a:gd name="connsiteY3" fmla="*/ 324 h 4516"/>
                <a:gd name="connsiteX4" fmla="*/ 297723 w 297723"/>
                <a:gd name="connsiteY4" fmla="*/ 324 h 4516"/>
                <a:gd name="connsiteX5" fmla="*/ 296961 w 297723"/>
                <a:gd name="connsiteY5" fmla="*/ 324 h 4516"/>
                <a:gd name="connsiteX6" fmla="*/ 0 w 297723"/>
                <a:gd name="connsiteY6" fmla="*/ 324 h 4516"/>
                <a:gd name="connsiteX7" fmla="*/ 0 w 297723"/>
                <a:gd name="connsiteY7" fmla="*/ 4517 h 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723" h="4516">
                  <a:moveTo>
                    <a:pt x="0" y="3373"/>
                  </a:moveTo>
                  <a:lnTo>
                    <a:pt x="295436" y="3373"/>
                  </a:lnTo>
                  <a:lnTo>
                    <a:pt x="295436" y="3373"/>
                  </a:lnTo>
                  <a:cubicBezTo>
                    <a:pt x="294598" y="2535"/>
                    <a:pt x="294598" y="1163"/>
                    <a:pt x="295436" y="324"/>
                  </a:cubicBezTo>
                  <a:cubicBezTo>
                    <a:pt x="296135" y="-108"/>
                    <a:pt x="297024" y="-108"/>
                    <a:pt x="297723" y="324"/>
                  </a:cubicBezTo>
                  <a:lnTo>
                    <a:pt x="296961" y="324"/>
                  </a:lnTo>
                  <a:lnTo>
                    <a:pt x="0" y="324"/>
                  </a:lnTo>
                  <a:lnTo>
                    <a:pt x="0" y="4517"/>
                  </a:lnTo>
                  <a:close/>
                </a:path>
              </a:pathLst>
            </a:custGeom>
            <a:solidFill>
              <a:srgbClr val="000000"/>
            </a:solidFill>
            <a:ln w="12704"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FE3D7617-2BE3-495B-B421-813FDE270C13}"/>
                </a:ext>
              </a:extLst>
            </p:cNvPr>
            <p:cNvSpPr/>
            <p:nvPr/>
          </p:nvSpPr>
          <p:spPr>
            <a:xfrm>
              <a:off x="7899667" y="2142991"/>
              <a:ext cx="23698" cy="538720"/>
            </a:xfrm>
            <a:custGeom>
              <a:avLst/>
              <a:gdLst>
                <a:gd name="connsiteX0" fmla="*/ 14677 w 23698"/>
                <a:gd name="connsiteY0" fmla="*/ 526777 h 538720"/>
                <a:gd name="connsiteX1" fmla="*/ 23698 w 23698"/>
                <a:gd name="connsiteY1" fmla="*/ 528937 h 538720"/>
                <a:gd name="connsiteX2" fmla="*/ 23698 w 23698"/>
                <a:gd name="connsiteY2" fmla="*/ 12706 h 538720"/>
                <a:gd name="connsiteX3" fmla="*/ 11881 w 23698"/>
                <a:gd name="connsiteY3" fmla="*/ 12706 h 538720"/>
                <a:gd name="connsiteX4" fmla="*/ 152 w 23698"/>
                <a:gd name="connsiteY4" fmla="*/ 801 h 538720"/>
                <a:gd name="connsiteX5" fmla="*/ 190 w 23698"/>
                <a:gd name="connsiteY5" fmla="*/ 0 h 538720"/>
                <a:gd name="connsiteX6" fmla="*/ 190 w 23698"/>
                <a:gd name="connsiteY6" fmla="*/ 537831 h 538720"/>
                <a:gd name="connsiteX7" fmla="*/ 190 w 23698"/>
                <a:gd name="connsiteY7" fmla="*/ 538720 h 538720"/>
                <a:gd name="connsiteX8" fmla="*/ 190 w 23698"/>
                <a:gd name="connsiteY8" fmla="*/ 534909 h 538720"/>
                <a:gd name="connsiteX9" fmla="*/ 14562 w 23698"/>
                <a:gd name="connsiteY9" fmla="*/ 526752 h 538720"/>
                <a:gd name="connsiteX10" fmla="*/ 14677 w 23698"/>
                <a:gd name="connsiteY10" fmla="*/ 526777 h 53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98" h="538720">
                  <a:moveTo>
                    <a:pt x="14677" y="526777"/>
                  </a:moveTo>
                  <a:lnTo>
                    <a:pt x="23698" y="528937"/>
                  </a:lnTo>
                  <a:lnTo>
                    <a:pt x="23698" y="12706"/>
                  </a:lnTo>
                  <a:lnTo>
                    <a:pt x="11881" y="12706"/>
                  </a:lnTo>
                  <a:cubicBezTo>
                    <a:pt x="5350" y="12655"/>
                    <a:pt x="102" y="7319"/>
                    <a:pt x="152" y="801"/>
                  </a:cubicBezTo>
                  <a:cubicBezTo>
                    <a:pt x="165" y="534"/>
                    <a:pt x="165" y="267"/>
                    <a:pt x="190" y="0"/>
                  </a:cubicBezTo>
                  <a:lnTo>
                    <a:pt x="190" y="537831"/>
                  </a:lnTo>
                  <a:cubicBezTo>
                    <a:pt x="140" y="538123"/>
                    <a:pt x="140" y="538428"/>
                    <a:pt x="190" y="538720"/>
                  </a:cubicBezTo>
                  <a:cubicBezTo>
                    <a:pt x="-63" y="537462"/>
                    <a:pt x="-63" y="536166"/>
                    <a:pt x="190" y="534909"/>
                  </a:cubicBezTo>
                  <a:cubicBezTo>
                    <a:pt x="1906" y="528683"/>
                    <a:pt x="8348" y="525036"/>
                    <a:pt x="14562" y="526752"/>
                  </a:cubicBezTo>
                  <a:cubicBezTo>
                    <a:pt x="14600" y="526752"/>
                    <a:pt x="14638" y="526764"/>
                    <a:pt x="14677" y="526777"/>
                  </a:cubicBezTo>
                  <a:close/>
                </a:path>
              </a:pathLst>
            </a:custGeom>
            <a:solidFill>
              <a:srgbClr val="000000"/>
            </a:solidFill>
            <a:ln w="12704"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40E2E3F3-E3BE-4E4A-9EB8-D9EECD62A8D5}"/>
                </a:ext>
              </a:extLst>
            </p:cNvPr>
            <p:cNvSpPr/>
            <p:nvPr/>
          </p:nvSpPr>
          <p:spPr>
            <a:xfrm>
              <a:off x="9436251" y="2700516"/>
              <a:ext cx="9275" cy="3176"/>
            </a:xfrm>
            <a:custGeom>
              <a:avLst/>
              <a:gdLst>
                <a:gd name="connsiteX0" fmla="*/ 9276 w 9275"/>
                <a:gd name="connsiteY0" fmla="*/ 0 h 3176"/>
                <a:gd name="connsiteX1" fmla="*/ 9276 w 9275"/>
                <a:gd name="connsiteY1" fmla="*/ 0 h 3176"/>
                <a:gd name="connsiteX2" fmla="*/ 0 w 9275"/>
                <a:gd name="connsiteY2" fmla="*/ 0 h 3176"/>
                <a:gd name="connsiteX3" fmla="*/ 3812 w 9275"/>
                <a:gd name="connsiteY3" fmla="*/ 3176 h 3176"/>
                <a:gd name="connsiteX4" fmla="*/ 9276 w 9275"/>
                <a:gd name="connsiteY4" fmla="*/ 0 h 3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5" h="3176">
                  <a:moveTo>
                    <a:pt x="9276" y="0"/>
                  </a:moveTo>
                  <a:lnTo>
                    <a:pt x="9276" y="0"/>
                  </a:lnTo>
                  <a:lnTo>
                    <a:pt x="0" y="0"/>
                  </a:lnTo>
                  <a:lnTo>
                    <a:pt x="3812" y="3176"/>
                  </a:lnTo>
                  <a:cubicBezTo>
                    <a:pt x="5312" y="1639"/>
                    <a:pt x="7205" y="546"/>
                    <a:pt x="9276" y="0"/>
                  </a:cubicBezTo>
                  <a:close/>
                </a:path>
              </a:pathLst>
            </a:custGeom>
            <a:solidFill>
              <a:srgbClr val="000000"/>
            </a:solidFill>
            <a:ln w="12704" cap="flat">
              <a:noFill/>
              <a:prstDash val="solid"/>
              <a:miter/>
            </a:ln>
          </p:spPr>
          <p:txBody>
            <a:bodyPr rtlCol="0" anchor="ctr"/>
            <a:lstStyle/>
            <a:p>
              <a:endParaRPr lang="en-US" dirty="0"/>
            </a:p>
          </p:txBody>
        </p:sp>
        <p:sp>
          <p:nvSpPr>
            <p:cNvPr id="298" name="Freeform: Shape 297">
              <a:extLst>
                <a:ext uri="{FF2B5EF4-FFF2-40B4-BE49-F238E27FC236}">
                  <a16:creationId xmlns:a16="http://schemas.microsoft.com/office/drawing/2014/main" id="{5F978A32-1852-4D39-BC33-B5E5FB976838}"/>
                </a:ext>
              </a:extLst>
            </p:cNvPr>
            <p:cNvSpPr/>
            <p:nvPr/>
          </p:nvSpPr>
          <p:spPr>
            <a:xfrm>
              <a:off x="9113877" y="2700134"/>
              <a:ext cx="323518" cy="14230"/>
            </a:xfrm>
            <a:custGeom>
              <a:avLst/>
              <a:gdLst>
                <a:gd name="connsiteX0" fmla="*/ 0 w 323518"/>
                <a:gd name="connsiteY0" fmla="*/ 12070 h 14230"/>
                <a:gd name="connsiteX1" fmla="*/ 0 w 323518"/>
                <a:gd name="connsiteY1" fmla="*/ 14230 h 14230"/>
                <a:gd name="connsiteX2" fmla="*/ 322247 w 323518"/>
                <a:gd name="connsiteY2" fmla="*/ 14230 h 14230"/>
                <a:gd name="connsiteX3" fmla="*/ 323519 w 323518"/>
                <a:gd name="connsiteY3" fmla="*/ 6480 h 14230"/>
                <a:gd name="connsiteX4" fmla="*/ 315640 w 323518"/>
                <a:gd name="connsiteY4" fmla="*/ 0 h 14230"/>
                <a:gd name="connsiteX5" fmla="*/ 0 w 323518"/>
                <a:gd name="connsiteY5" fmla="*/ 0 h 1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518" h="14230">
                  <a:moveTo>
                    <a:pt x="0" y="12070"/>
                  </a:moveTo>
                  <a:lnTo>
                    <a:pt x="0" y="14230"/>
                  </a:lnTo>
                  <a:lnTo>
                    <a:pt x="322247" y="14230"/>
                  </a:lnTo>
                  <a:cubicBezTo>
                    <a:pt x="321714" y="11575"/>
                    <a:pt x="322159" y="8818"/>
                    <a:pt x="323519" y="6480"/>
                  </a:cubicBezTo>
                  <a:lnTo>
                    <a:pt x="31564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299" name="Freeform: Shape 298">
              <a:extLst>
                <a:ext uri="{FF2B5EF4-FFF2-40B4-BE49-F238E27FC236}">
                  <a16:creationId xmlns:a16="http://schemas.microsoft.com/office/drawing/2014/main" id="{41E4B0FE-A18C-4DDE-BFC8-32BA009AD52F}"/>
                </a:ext>
              </a:extLst>
            </p:cNvPr>
            <p:cNvSpPr/>
            <p:nvPr/>
          </p:nvSpPr>
          <p:spPr>
            <a:xfrm>
              <a:off x="9445527" y="2224943"/>
              <a:ext cx="4193" cy="475572"/>
            </a:xfrm>
            <a:custGeom>
              <a:avLst/>
              <a:gdLst>
                <a:gd name="connsiteX0" fmla="*/ 4194 w 4193"/>
                <a:gd name="connsiteY0" fmla="*/ 475573 h 475572"/>
                <a:gd name="connsiteX1" fmla="*/ 4194 w 4193"/>
                <a:gd name="connsiteY1" fmla="*/ 6861 h 475572"/>
                <a:gd name="connsiteX2" fmla="*/ 0 w 4193"/>
                <a:gd name="connsiteY2" fmla="*/ 0 h 475572"/>
                <a:gd name="connsiteX3" fmla="*/ 0 w 4193"/>
                <a:gd name="connsiteY3" fmla="*/ 475573 h 475572"/>
                <a:gd name="connsiteX4" fmla="*/ 4194 w 4193"/>
                <a:gd name="connsiteY4" fmla="*/ 475573 h 475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3" h="475572">
                  <a:moveTo>
                    <a:pt x="4194" y="475573"/>
                  </a:moveTo>
                  <a:lnTo>
                    <a:pt x="4194" y="6861"/>
                  </a:lnTo>
                  <a:lnTo>
                    <a:pt x="0" y="0"/>
                  </a:lnTo>
                  <a:lnTo>
                    <a:pt x="0" y="475573"/>
                  </a:lnTo>
                  <a:cubicBezTo>
                    <a:pt x="1385" y="475319"/>
                    <a:pt x="2808" y="475319"/>
                    <a:pt x="4194" y="475573"/>
                  </a:cubicBez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30DDE042-A8D0-4453-B246-BB638E5223EC}"/>
                </a:ext>
              </a:extLst>
            </p:cNvPr>
            <p:cNvSpPr/>
            <p:nvPr/>
          </p:nvSpPr>
          <p:spPr>
            <a:xfrm>
              <a:off x="9441969" y="2206265"/>
              <a:ext cx="33502" cy="38625"/>
            </a:xfrm>
            <a:custGeom>
              <a:avLst/>
              <a:gdLst>
                <a:gd name="connsiteX0" fmla="*/ 16138 w 33502"/>
                <a:gd name="connsiteY0" fmla="*/ 16644 h 38625"/>
                <a:gd name="connsiteX1" fmla="*/ 9911 w 33502"/>
                <a:gd name="connsiteY1" fmla="*/ 18550 h 38625"/>
                <a:gd name="connsiteX2" fmla="*/ 0 w 33502"/>
                <a:gd name="connsiteY2" fmla="*/ 12833 h 38625"/>
                <a:gd name="connsiteX3" fmla="*/ 3558 w 33502"/>
                <a:gd name="connsiteY3" fmla="*/ 18677 h 38625"/>
                <a:gd name="connsiteX4" fmla="*/ 7751 w 33502"/>
                <a:gd name="connsiteY4" fmla="*/ 25538 h 38625"/>
                <a:gd name="connsiteX5" fmla="*/ 7751 w 33502"/>
                <a:gd name="connsiteY5" fmla="*/ 25538 h 38625"/>
                <a:gd name="connsiteX6" fmla="*/ 11945 w 33502"/>
                <a:gd name="connsiteY6" fmla="*/ 32526 h 38625"/>
                <a:gd name="connsiteX7" fmla="*/ 12834 w 33502"/>
                <a:gd name="connsiteY7" fmla="*/ 33924 h 38625"/>
                <a:gd name="connsiteX8" fmla="*/ 14232 w 33502"/>
                <a:gd name="connsiteY8" fmla="*/ 35703 h 38625"/>
                <a:gd name="connsiteX9" fmla="*/ 14232 w 33502"/>
                <a:gd name="connsiteY9" fmla="*/ 35703 h 38625"/>
                <a:gd name="connsiteX10" fmla="*/ 17536 w 33502"/>
                <a:gd name="connsiteY10" fmla="*/ 37990 h 38625"/>
                <a:gd name="connsiteX11" fmla="*/ 18298 w 33502"/>
                <a:gd name="connsiteY11" fmla="*/ 37990 h 38625"/>
                <a:gd name="connsiteX12" fmla="*/ 20331 w 33502"/>
                <a:gd name="connsiteY12" fmla="*/ 38625 h 38625"/>
                <a:gd name="connsiteX13" fmla="*/ 22364 w 33502"/>
                <a:gd name="connsiteY13" fmla="*/ 38625 h 38625"/>
                <a:gd name="connsiteX14" fmla="*/ 24524 w 33502"/>
                <a:gd name="connsiteY14" fmla="*/ 38625 h 38625"/>
                <a:gd name="connsiteX15" fmla="*/ 26431 w 33502"/>
                <a:gd name="connsiteY15" fmla="*/ 37990 h 38625"/>
                <a:gd name="connsiteX16" fmla="*/ 27574 w 33502"/>
                <a:gd name="connsiteY16" fmla="*/ 37990 h 38625"/>
                <a:gd name="connsiteX17" fmla="*/ 28591 w 33502"/>
                <a:gd name="connsiteY17" fmla="*/ 37990 h 38625"/>
                <a:gd name="connsiteX18" fmla="*/ 29607 w 33502"/>
                <a:gd name="connsiteY18" fmla="*/ 37101 h 38625"/>
                <a:gd name="connsiteX19" fmla="*/ 31259 w 33502"/>
                <a:gd name="connsiteY19" fmla="*/ 35449 h 38625"/>
                <a:gd name="connsiteX20" fmla="*/ 32530 w 33502"/>
                <a:gd name="connsiteY20" fmla="*/ 33543 h 38625"/>
                <a:gd name="connsiteX21" fmla="*/ 33419 w 33502"/>
                <a:gd name="connsiteY21" fmla="*/ 31510 h 38625"/>
                <a:gd name="connsiteX22" fmla="*/ 33419 w 33502"/>
                <a:gd name="connsiteY22" fmla="*/ 29096 h 38625"/>
                <a:gd name="connsiteX23" fmla="*/ 31894 w 33502"/>
                <a:gd name="connsiteY23" fmla="*/ 21473 h 38625"/>
                <a:gd name="connsiteX24" fmla="*/ 19188 w 33502"/>
                <a:gd name="connsiteY24" fmla="*/ 0 h 38625"/>
                <a:gd name="connsiteX25" fmla="*/ 16138 w 33502"/>
                <a:gd name="connsiteY25" fmla="*/ 16644 h 3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502" h="38625">
                  <a:moveTo>
                    <a:pt x="16138" y="16644"/>
                  </a:moveTo>
                  <a:cubicBezTo>
                    <a:pt x="14295" y="17889"/>
                    <a:pt x="12135" y="18550"/>
                    <a:pt x="9911" y="18550"/>
                  </a:cubicBezTo>
                  <a:cubicBezTo>
                    <a:pt x="5832" y="18525"/>
                    <a:pt x="2058" y="16352"/>
                    <a:pt x="0" y="12833"/>
                  </a:cubicBezTo>
                  <a:lnTo>
                    <a:pt x="3558" y="18677"/>
                  </a:lnTo>
                  <a:lnTo>
                    <a:pt x="7751" y="25538"/>
                  </a:lnTo>
                  <a:lnTo>
                    <a:pt x="7751" y="25538"/>
                  </a:lnTo>
                  <a:lnTo>
                    <a:pt x="11945" y="32526"/>
                  </a:lnTo>
                  <a:lnTo>
                    <a:pt x="12834" y="33924"/>
                  </a:lnTo>
                  <a:cubicBezTo>
                    <a:pt x="13203" y="34597"/>
                    <a:pt x="13673" y="35195"/>
                    <a:pt x="14232" y="35703"/>
                  </a:cubicBezTo>
                  <a:lnTo>
                    <a:pt x="14232" y="35703"/>
                  </a:lnTo>
                  <a:cubicBezTo>
                    <a:pt x="15197" y="36643"/>
                    <a:pt x="16316" y="37418"/>
                    <a:pt x="17536" y="37990"/>
                  </a:cubicBezTo>
                  <a:lnTo>
                    <a:pt x="18298" y="37990"/>
                  </a:lnTo>
                  <a:lnTo>
                    <a:pt x="20331" y="38625"/>
                  </a:lnTo>
                  <a:lnTo>
                    <a:pt x="22364" y="38625"/>
                  </a:lnTo>
                  <a:lnTo>
                    <a:pt x="24524" y="38625"/>
                  </a:lnTo>
                  <a:lnTo>
                    <a:pt x="26431" y="37990"/>
                  </a:lnTo>
                  <a:lnTo>
                    <a:pt x="27574" y="37990"/>
                  </a:lnTo>
                  <a:lnTo>
                    <a:pt x="28591" y="37990"/>
                  </a:lnTo>
                  <a:lnTo>
                    <a:pt x="29607" y="37101"/>
                  </a:lnTo>
                  <a:lnTo>
                    <a:pt x="31259" y="35449"/>
                  </a:lnTo>
                  <a:lnTo>
                    <a:pt x="32530" y="33543"/>
                  </a:lnTo>
                  <a:cubicBezTo>
                    <a:pt x="32886" y="32895"/>
                    <a:pt x="33178" y="32209"/>
                    <a:pt x="33419" y="31510"/>
                  </a:cubicBezTo>
                  <a:cubicBezTo>
                    <a:pt x="33470" y="30709"/>
                    <a:pt x="33470" y="29896"/>
                    <a:pt x="33419" y="29096"/>
                  </a:cubicBezTo>
                  <a:cubicBezTo>
                    <a:pt x="33724" y="26453"/>
                    <a:pt x="33190" y="23798"/>
                    <a:pt x="31894" y="21473"/>
                  </a:cubicBezTo>
                  <a:lnTo>
                    <a:pt x="19188" y="0"/>
                  </a:lnTo>
                  <a:cubicBezTo>
                    <a:pt x="22554" y="5514"/>
                    <a:pt x="21234" y="12680"/>
                    <a:pt x="16138" y="16644"/>
                  </a:cubicBezTo>
                  <a:close/>
                </a:path>
              </a:pathLst>
            </a:custGeom>
            <a:solidFill>
              <a:srgbClr val="000000"/>
            </a:solidFill>
            <a:ln w="12704" cap="flat">
              <a:noFill/>
              <a:prstDash val="solid"/>
              <a:miter/>
            </a:ln>
          </p:spPr>
          <p:txBody>
            <a:bodyPr rtlCol="0" anchor="ctr"/>
            <a:lstStyle/>
            <a:p>
              <a:endParaRPr lang="en-US" dirty="0"/>
            </a:p>
          </p:txBody>
        </p:sp>
        <p:sp>
          <p:nvSpPr>
            <p:cNvPr id="301" name="Freeform: Shape 300">
              <a:extLst>
                <a:ext uri="{FF2B5EF4-FFF2-40B4-BE49-F238E27FC236}">
                  <a16:creationId xmlns:a16="http://schemas.microsoft.com/office/drawing/2014/main" id="{236B3810-CFD7-4EE9-83D3-CB8474935A85}"/>
                </a:ext>
              </a:extLst>
            </p:cNvPr>
            <p:cNvSpPr/>
            <p:nvPr/>
          </p:nvSpPr>
          <p:spPr>
            <a:xfrm>
              <a:off x="7899921" y="2669446"/>
              <a:ext cx="85581" cy="42123"/>
            </a:xfrm>
            <a:custGeom>
              <a:avLst/>
              <a:gdLst>
                <a:gd name="connsiteX0" fmla="*/ 85581 w 85581"/>
                <a:gd name="connsiteY0" fmla="*/ 19126 h 42123"/>
                <a:gd name="connsiteX1" fmla="*/ 85581 w 85581"/>
                <a:gd name="connsiteY1" fmla="*/ 17982 h 42123"/>
                <a:gd name="connsiteX2" fmla="*/ 70079 w 85581"/>
                <a:gd name="connsiteY2" fmla="*/ 14044 h 42123"/>
                <a:gd name="connsiteX3" fmla="*/ 52924 w 85581"/>
                <a:gd name="connsiteY3" fmla="*/ 9851 h 42123"/>
                <a:gd name="connsiteX4" fmla="*/ 23317 w 85581"/>
                <a:gd name="connsiteY4" fmla="*/ 2481 h 42123"/>
                <a:gd name="connsiteX5" fmla="*/ 14295 w 85581"/>
                <a:gd name="connsiteY5" fmla="*/ 322 h 42123"/>
                <a:gd name="connsiteX6" fmla="*/ 216 w 85581"/>
                <a:gd name="connsiteY6" fmla="*/ 8987 h 42123"/>
                <a:gd name="connsiteX7" fmla="*/ 191 w 85581"/>
                <a:gd name="connsiteY7" fmla="*/ 9088 h 42123"/>
                <a:gd name="connsiteX8" fmla="*/ 191 w 85581"/>
                <a:gd name="connsiteY8" fmla="*/ 12900 h 42123"/>
                <a:gd name="connsiteX9" fmla="*/ 191 w 85581"/>
                <a:gd name="connsiteY9" fmla="*/ 15314 h 42123"/>
                <a:gd name="connsiteX10" fmla="*/ 953 w 85581"/>
                <a:gd name="connsiteY10" fmla="*/ 17347 h 42123"/>
                <a:gd name="connsiteX11" fmla="*/ 2224 w 85581"/>
                <a:gd name="connsiteY11" fmla="*/ 19253 h 42123"/>
                <a:gd name="connsiteX12" fmla="*/ 3749 w 85581"/>
                <a:gd name="connsiteY12" fmla="*/ 21032 h 42123"/>
                <a:gd name="connsiteX13" fmla="*/ 5527 w 85581"/>
                <a:gd name="connsiteY13" fmla="*/ 22175 h 42123"/>
                <a:gd name="connsiteX14" fmla="*/ 7688 w 85581"/>
                <a:gd name="connsiteY14" fmla="*/ 23192 h 42123"/>
                <a:gd name="connsiteX15" fmla="*/ 8577 w 85581"/>
                <a:gd name="connsiteY15" fmla="*/ 23192 h 42123"/>
                <a:gd name="connsiteX16" fmla="*/ 84819 w 85581"/>
                <a:gd name="connsiteY16" fmla="*/ 42123 h 42123"/>
                <a:gd name="connsiteX17" fmla="*/ 84819 w 85581"/>
                <a:gd name="connsiteY17" fmla="*/ 18618 h 4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581" h="42123">
                  <a:moveTo>
                    <a:pt x="85581" y="19126"/>
                  </a:moveTo>
                  <a:cubicBezTo>
                    <a:pt x="85581" y="19126"/>
                    <a:pt x="85581" y="18364"/>
                    <a:pt x="85581" y="17982"/>
                  </a:cubicBezTo>
                  <a:lnTo>
                    <a:pt x="70079" y="14044"/>
                  </a:lnTo>
                  <a:lnTo>
                    <a:pt x="52924" y="9851"/>
                  </a:lnTo>
                  <a:lnTo>
                    <a:pt x="23317" y="2481"/>
                  </a:lnTo>
                  <a:lnTo>
                    <a:pt x="14295" y="322"/>
                  </a:lnTo>
                  <a:cubicBezTo>
                    <a:pt x="8018" y="-1178"/>
                    <a:pt x="1716" y="2710"/>
                    <a:pt x="216" y="8987"/>
                  </a:cubicBezTo>
                  <a:cubicBezTo>
                    <a:pt x="203" y="9025"/>
                    <a:pt x="203" y="9050"/>
                    <a:pt x="191" y="9088"/>
                  </a:cubicBezTo>
                  <a:cubicBezTo>
                    <a:pt x="-64" y="10346"/>
                    <a:pt x="-64" y="11642"/>
                    <a:pt x="191" y="12900"/>
                  </a:cubicBezTo>
                  <a:cubicBezTo>
                    <a:pt x="64" y="13700"/>
                    <a:pt x="64" y="14514"/>
                    <a:pt x="191" y="15314"/>
                  </a:cubicBezTo>
                  <a:lnTo>
                    <a:pt x="953" y="17347"/>
                  </a:lnTo>
                  <a:cubicBezTo>
                    <a:pt x="1296" y="18033"/>
                    <a:pt x="1728" y="18668"/>
                    <a:pt x="2224" y="19253"/>
                  </a:cubicBezTo>
                  <a:cubicBezTo>
                    <a:pt x="2668" y="19901"/>
                    <a:pt x="3177" y="20498"/>
                    <a:pt x="3749" y="21032"/>
                  </a:cubicBezTo>
                  <a:lnTo>
                    <a:pt x="5527" y="22175"/>
                  </a:lnTo>
                  <a:lnTo>
                    <a:pt x="7688" y="23192"/>
                  </a:lnTo>
                  <a:lnTo>
                    <a:pt x="8577" y="23192"/>
                  </a:lnTo>
                  <a:lnTo>
                    <a:pt x="84819" y="42123"/>
                  </a:lnTo>
                  <a:lnTo>
                    <a:pt x="84819" y="18618"/>
                  </a:lnTo>
                  <a:close/>
                </a:path>
              </a:pathLst>
            </a:custGeom>
            <a:solidFill>
              <a:srgbClr val="000000"/>
            </a:solidFill>
            <a:ln w="12704" cap="flat">
              <a:noFill/>
              <a:prstDash val="solid"/>
              <a:miter/>
            </a:ln>
          </p:spPr>
          <p:txBody>
            <a:bodyPr rtlCol="0" anchor="ctr"/>
            <a:lstStyle/>
            <a:p>
              <a:endParaRPr lang="en-US" dirty="0"/>
            </a:p>
          </p:txBody>
        </p:sp>
        <p:sp>
          <p:nvSpPr>
            <p:cNvPr id="302" name="Freeform: Shape 301">
              <a:extLst>
                <a:ext uri="{FF2B5EF4-FFF2-40B4-BE49-F238E27FC236}">
                  <a16:creationId xmlns:a16="http://schemas.microsoft.com/office/drawing/2014/main" id="{3A6EB00D-774C-4010-AB99-6A976470A981}"/>
                </a:ext>
              </a:extLst>
            </p:cNvPr>
            <p:cNvSpPr/>
            <p:nvPr/>
          </p:nvSpPr>
          <p:spPr>
            <a:xfrm>
              <a:off x="9436032" y="2706614"/>
              <a:ext cx="5683" cy="7750"/>
            </a:xfrm>
            <a:custGeom>
              <a:avLst/>
              <a:gdLst>
                <a:gd name="connsiteX0" fmla="*/ 220 w 5683"/>
                <a:gd name="connsiteY0" fmla="*/ 7750 h 7750"/>
                <a:gd name="connsiteX1" fmla="*/ 4413 w 5683"/>
                <a:gd name="connsiteY1" fmla="*/ 7750 h 7750"/>
                <a:gd name="connsiteX2" fmla="*/ 5684 w 5683"/>
                <a:gd name="connsiteY2" fmla="*/ 3558 h 7750"/>
                <a:gd name="connsiteX3" fmla="*/ 1490 w 5683"/>
                <a:gd name="connsiteY3" fmla="*/ 0 h 7750"/>
                <a:gd name="connsiteX4" fmla="*/ 220 w 5683"/>
                <a:gd name="connsiteY4" fmla="*/ 7750 h 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3" h="7750">
                  <a:moveTo>
                    <a:pt x="220" y="7750"/>
                  </a:moveTo>
                  <a:lnTo>
                    <a:pt x="4413" y="7750"/>
                  </a:lnTo>
                  <a:cubicBezTo>
                    <a:pt x="4629" y="6302"/>
                    <a:pt x="5048" y="4879"/>
                    <a:pt x="5684" y="3558"/>
                  </a:cubicBezTo>
                  <a:lnTo>
                    <a:pt x="1490" y="0"/>
                  </a:lnTo>
                  <a:cubicBezTo>
                    <a:pt x="130" y="2338"/>
                    <a:pt x="-314" y="5095"/>
                    <a:pt x="220" y="7750"/>
                  </a:cubicBezTo>
                  <a:close/>
                </a:path>
              </a:pathLst>
            </a:custGeom>
            <a:solidFill>
              <a:srgbClr val="000000"/>
            </a:solidFill>
            <a:ln w="12704" cap="flat">
              <a:noFill/>
              <a:prstDash val="solid"/>
              <a:miter/>
            </a:ln>
          </p:spPr>
          <p:txBody>
            <a:bodyPr rtlCol="0" anchor="ctr"/>
            <a:lstStyle/>
            <a:p>
              <a:endParaRPr lang="en-US" dirty="0"/>
            </a:p>
          </p:txBody>
        </p:sp>
        <p:sp>
          <p:nvSpPr>
            <p:cNvPr id="303" name="Freeform: Shape 302">
              <a:extLst>
                <a:ext uri="{FF2B5EF4-FFF2-40B4-BE49-F238E27FC236}">
                  <a16:creationId xmlns:a16="http://schemas.microsoft.com/office/drawing/2014/main" id="{BF3CBC17-7AC6-41DD-9C6B-21048D46445E}"/>
                </a:ext>
              </a:extLst>
            </p:cNvPr>
            <p:cNvSpPr/>
            <p:nvPr/>
          </p:nvSpPr>
          <p:spPr>
            <a:xfrm>
              <a:off x="9441080" y="2702104"/>
              <a:ext cx="19568" cy="6416"/>
            </a:xfrm>
            <a:custGeom>
              <a:avLst/>
              <a:gdLst>
                <a:gd name="connsiteX0" fmla="*/ 18552 w 19568"/>
                <a:gd name="connsiteY0" fmla="*/ 4765 h 6416"/>
                <a:gd name="connsiteX1" fmla="*/ 18552 w 19568"/>
                <a:gd name="connsiteY1" fmla="*/ 4765 h 6416"/>
                <a:gd name="connsiteX2" fmla="*/ 14232 w 19568"/>
                <a:gd name="connsiteY2" fmla="*/ 1207 h 6416"/>
                <a:gd name="connsiteX3" fmla="*/ 13342 w 19568"/>
                <a:gd name="connsiteY3" fmla="*/ 1207 h 6416"/>
                <a:gd name="connsiteX4" fmla="*/ 13342 w 19568"/>
                <a:gd name="connsiteY4" fmla="*/ 1207 h 6416"/>
                <a:gd name="connsiteX5" fmla="*/ 11309 w 19568"/>
                <a:gd name="connsiteY5" fmla="*/ 191 h 6416"/>
                <a:gd name="connsiteX6" fmla="*/ 9657 w 19568"/>
                <a:gd name="connsiteY6" fmla="*/ 191 h 6416"/>
                <a:gd name="connsiteX7" fmla="*/ 9657 w 19568"/>
                <a:gd name="connsiteY7" fmla="*/ 191 h 6416"/>
                <a:gd name="connsiteX8" fmla="*/ 5464 w 19568"/>
                <a:gd name="connsiteY8" fmla="*/ 191 h 6416"/>
                <a:gd name="connsiteX9" fmla="*/ 0 w 19568"/>
                <a:gd name="connsiteY9" fmla="*/ 2986 h 6416"/>
                <a:gd name="connsiteX10" fmla="*/ 4321 w 19568"/>
                <a:gd name="connsiteY10" fmla="*/ 6416 h 6416"/>
                <a:gd name="connsiteX11" fmla="*/ 19568 w 19568"/>
                <a:gd name="connsiteY11" fmla="*/ 6416 h 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68" h="6416">
                  <a:moveTo>
                    <a:pt x="18552" y="4765"/>
                  </a:moveTo>
                  <a:cubicBezTo>
                    <a:pt x="18552" y="4765"/>
                    <a:pt x="18552" y="4765"/>
                    <a:pt x="18552" y="4765"/>
                  </a:cubicBezTo>
                  <a:lnTo>
                    <a:pt x="14232" y="1207"/>
                  </a:lnTo>
                  <a:lnTo>
                    <a:pt x="13342" y="1207"/>
                  </a:lnTo>
                  <a:lnTo>
                    <a:pt x="13342" y="1207"/>
                  </a:lnTo>
                  <a:lnTo>
                    <a:pt x="11309" y="191"/>
                  </a:lnTo>
                  <a:lnTo>
                    <a:pt x="9657" y="191"/>
                  </a:lnTo>
                  <a:lnTo>
                    <a:pt x="9657" y="191"/>
                  </a:lnTo>
                  <a:cubicBezTo>
                    <a:pt x="8272" y="-64"/>
                    <a:pt x="6849" y="-64"/>
                    <a:pt x="5464" y="191"/>
                  </a:cubicBezTo>
                  <a:cubicBezTo>
                    <a:pt x="3431" y="623"/>
                    <a:pt x="1537" y="1588"/>
                    <a:pt x="0" y="2986"/>
                  </a:cubicBezTo>
                  <a:lnTo>
                    <a:pt x="4321" y="6416"/>
                  </a:lnTo>
                  <a:cubicBezTo>
                    <a:pt x="8565" y="2287"/>
                    <a:pt x="15324" y="2287"/>
                    <a:pt x="19568" y="6416"/>
                  </a:cubicBezTo>
                  <a:close/>
                </a:path>
              </a:pathLst>
            </a:custGeom>
            <a:solidFill>
              <a:srgbClr val="000000"/>
            </a:solidFill>
            <a:ln w="12704" cap="flat">
              <a:noFill/>
              <a:prstDash val="solid"/>
              <a:miter/>
            </a:ln>
          </p:spPr>
          <p:txBody>
            <a:bodyPr rtlCol="0" anchor="ctr"/>
            <a:lstStyle/>
            <a:p>
              <a:endParaRPr lang="en-US" dirty="0"/>
            </a:p>
          </p:txBody>
        </p:sp>
        <p:sp>
          <p:nvSpPr>
            <p:cNvPr id="304" name="Freeform: Shape 303">
              <a:extLst>
                <a:ext uri="{FF2B5EF4-FFF2-40B4-BE49-F238E27FC236}">
                  <a16:creationId xmlns:a16="http://schemas.microsoft.com/office/drawing/2014/main" id="{564AC021-8D4C-45DE-8BB8-315CD48B4DE1}"/>
                </a:ext>
              </a:extLst>
            </p:cNvPr>
            <p:cNvSpPr/>
            <p:nvPr/>
          </p:nvSpPr>
          <p:spPr>
            <a:xfrm>
              <a:off x="9407921" y="2679802"/>
              <a:ext cx="35572" cy="29988"/>
            </a:xfrm>
            <a:custGeom>
              <a:avLst/>
              <a:gdLst>
                <a:gd name="connsiteX0" fmla="*/ 629 w 35572"/>
                <a:gd name="connsiteY0" fmla="*/ 257 h 29988"/>
                <a:gd name="connsiteX1" fmla="*/ 629 w 35572"/>
                <a:gd name="connsiteY1" fmla="*/ 3307 h 29988"/>
                <a:gd name="connsiteX2" fmla="*/ 629 w 35572"/>
                <a:gd name="connsiteY2" fmla="*/ 3307 h 29988"/>
                <a:gd name="connsiteX3" fmla="*/ 20833 w 35572"/>
                <a:gd name="connsiteY3" fmla="*/ 19951 h 29988"/>
                <a:gd name="connsiteX4" fmla="*/ 28711 w 35572"/>
                <a:gd name="connsiteY4" fmla="*/ 26431 h 29988"/>
                <a:gd name="connsiteX5" fmla="*/ 32904 w 35572"/>
                <a:gd name="connsiteY5" fmla="*/ 29988 h 29988"/>
                <a:gd name="connsiteX6" fmla="*/ 35573 w 35572"/>
                <a:gd name="connsiteY6" fmla="*/ 26558 h 29988"/>
                <a:gd name="connsiteX7" fmla="*/ 31252 w 35572"/>
                <a:gd name="connsiteY7" fmla="*/ 23127 h 29988"/>
                <a:gd name="connsiteX8" fmla="*/ 27440 w 35572"/>
                <a:gd name="connsiteY8" fmla="*/ 19951 h 29988"/>
                <a:gd name="connsiteX9" fmla="*/ 3424 w 35572"/>
                <a:gd name="connsiteY9" fmla="*/ 257 h 29988"/>
                <a:gd name="connsiteX10" fmla="*/ 2662 w 35572"/>
                <a:gd name="connsiteY10" fmla="*/ 257 h 29988"/>
                <a:gd name="connsiteX11" fmla="*/ 2662 w 35572"/>
                <a:gd name="connsiteY11" fmla="*/ 257 h 29988"/>
                <a:gd name="connsiteX12" fmla="*/ 629 w 35572"/>
                <a:gd name="connsiteY12" fmla="*/ 257 h 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72" h="29988">
                  <a:moveTo>
                    <a:pt x="629" y="257"/>
                  </a:moveTo>
                  <a:cubicBezTo>
                    <a:pt x="-210" y="1096"/>
                    <a:pt x="-210" y="2468"/>
                    <a:pt x="629" y="3307"/>
                  </a:cubicBezTo>
                  <a:lnTo>
                    <a:pt x="629" y="3307"/>
                  </a:lnTo>
                  <a:lnTo>
                    <a:pt x="20833" y="19951"/>
                  </a:lnTo>
                  <a:lnTo>
                    <a:pt x="28711" y="26431"/>
                  </a:lnTo>
                  <a:lnTo>
                    <a:pt x="32904" y="29988"/>
                  </a:lnTo>
                  <a:cubicBezTo>
                    <a:pt x="33578" y="28693"/>
                    <a:pt x="34480" y="27524"/>
                    <a:pt x="35573" y="26558"/>
                  </a:cubicBezTo>
                  <a:lnTo>
                    <a:pt x="31252" y="23127"/>
                  </a:lnTo>
                  <a:lnTo>
                    <a:pt x="27440" y="19951"/>
                  </a:lnTo>
                  <a:lnTo>
                    <a:pt x="3424" y="257"/>
                  </a:lnTo>
                  <a:lnTo>
                    <a:pt x="2662" y="257"/>
                  </a:lnTo>
                  <a:cubicBezTo>
                    <a:pt x="2662" y="257"/>
                    <a:pt x="2662" y="257"/>
                    <a:pt x="2662" y="257"/>
                  </a:cubicBezTo>
                  <a:cubicBezTo>
                    <a:pt x="2026" y="-86"/>
                    <a:pt x="1264" y="-86"/>
                    <a:pt x="629" y="257"/>
                  </a:cubicBezTo>
                  <a:close/>
                </a:path>
              </a:pathLst>
            </a:custGeom>
            <a:solidFill>
              <a:srgbClr val="000000"/>
            </a:solidFill>
            <a:ln w="12704" cap="flat">
              <a:noFill/>
              <a:prstDash val="solid"/>
              <a:miter/>
            </a:ln>
          </p:spPr>
          <p:txBody>
            <a:bodyPr rtlCol="0" anchor="ctr"/>
            <a:lstStyle/>
            <a:p>
              <a:endParaRPr lang="en-US" dirty="0"/>
            </a:p>
          </p:txBody>
        </p:sp>
        <p:sp>
          <p:nvSpPr>
            <p:cNvPr id="305" name="Freeform: Shape 304">
              <a:extLst>
                <a:ext uri="{FF2B5EF4-FFF2-40B4-BE49-F238E27FC236}">
                  <a16:creationId xmlns:a16="http://schemas.microsoft.com/office/drawing/2014/main" id="{6B23E1E1-409E-4CBA-B1C5-8277E6725DE2}"/>
                </a:ext>
              </a:extLst>
            </p:cNvPr>
            <p:cNvSpPr/>
            <p:nvPr/>
          </p:nvSpPr>
          <p:spPr>
            <a:xfrm>
              <a:off x="9403594" y="2136892"/>
              <a:ext cx="54004" cy="74963"/>
            </a:xfrm>
            <a:custGeom>
              <a:avLst/>
              <a:gdLst>
                <a:gd name="connsiteX0" fmla="*/ 6481 w 54004"/>
                <a:gd name="connsiteY0" fmla="*/ 18804 h 74963"/>
                <a:gd name="connsiteX1" fmla="*/ 0 w 54004"/>
                <a:gd name="connsiteY1" fmla="*/ 18804 h 74963"/>
                <a:gd name="connsiteX2" fmla="*/ 4448 w 54004"/>
                <a:gd name="connsiteY2" fmla="*/ 26174 h 74963"/>
                <a:gd name="connsiteX3" fmla="*/ 8641 w 54004"/>
                <a:gd name="connsiteY3" fmla="*/ 33035 h 74963"/>
                <a:gd name="connsiteX4" fmla="*/ 34054 w 54004"/>
                <a:gd name="connsiteY4" fmla="*/ 74964 h 74963"/>
                <a:gd name="connsiteX5" fmla="*/ 34054 w 54004"/>
                <a:gd name="connsiteY5" fmla="*/ 74964 h 74963"/>
                <a:gd name="connsiteX6" fmla="*/ 37867 w 54004"/>
                <a:gd name="connsiteY6" fmla="*/ 58446 h 74963"/>
                <a:gd name="connsiteX7" fmla="*/ 53814 w 54004"/>
                <a:gd name="connsiteY7" fmla="*/ 62067 h 74963"/>
                <a:gd name="connsiteX8" fmla="*/ 54004 w 54004"/>
                <a:gd name="connsiteY8" fmla="*/ 62385 h 74963"/>
                <a:gd name="connsiteX9" fmla="*/ 54004 w 54004"/>
                <a:gd name="connsiteY9" fmla="*/ 62385 h 74963"/>
                <a:gd name="connsiteX10" fmla="*/ 49557 w 54004"/>
                <a:gd name="connsiteY10" fmla="*/ 55016 h 74963"/>
                <a:gd name="connsiteX11" fmla="*/ 16519 w 54004"/>
                <a:gd name="connsiteY11" fmla="*/ 1016 h 74963"/>
                <a:gd name="connsiteX12" fmla="*/ 15630 w 54004"/>
                <a:gd name="connsiteY12" fmla="*/ 0 h 74963"/>
                <a:gd name="connsiteX13" fmla="*/ 13990 w 54004"/>
                <a:gd name="connsiteY13" fmla="*/ 16632 h 74963"/>
                <a:gd name="connsiteX14" fmla="*/ 6481 w 54004"/>
                <a:gd name="connsiteY14" fmla="*/ 19313 h 7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004" h="74963">
                  <a:moveTo>
                    <a:pt x="6481" y="18804"/>
                  </a:moveTo>
                  <a:lnTo>
                    <a:pt x="0" y="18804"/>
                  </a:lnTo>
                  <a:lnTo>
                    <a:pt x="4448" y="26174"/>
                  </a:lnTo>
                  <a:lnTo>
                    <a:pt x="8641" y="33035"/>
                  </a:lnTo>
                  <a:lnTo>
                    <a:pt x="34054" y="74964"/>
                  </a:lnTo>
                  <a:lnTo>
                    <a:pt x="34054" y="74964"/>
                  </a:lnTo>
                  <a:cubicBezTo>
                    <a:pt x="30929" y="69297"/>
                    <a:pt x="32568" y="62181"/>
                    <a:pt x="37867" y="58446"/>
                  </a:cubicBezTo>
                  <a:cubicBezTo>
                    <a:pt x="43267" y="55041"/>
                    <a:pt x="50409" y="56667"/>
                    <a:pt x="53814" y="62067"/>
                  </a:cubicBezTo>
                  <a:cubicBezTo>
                    <a:pt x="53877" y="62169"/>
                    <a:pt x="53941" y="62283"/>
                    <a:pt x="54004" y="62385"/>
                  </a:cubicBezTo>
                  <a:lnTo>
                    <a:pt x="54004" y="62385"/>
                  </a:lnTo>
                  <a:lnTo>
                    <a:pt x="49557" y="55016"/>
                  </a:lnTo>
                  <a:lnTo>
                    <a:pt x="16519" y="1016"/>
                  </a:lnTo>
                  <a:lnTo>
                    <a:pt x="15630" y="0"/>
                  </a:lnTo>
                  <a:cubicBezTo>
                    <a:pt x="19772" y="5044"/>
                    <a:pt x="19035" y="12490"/>
                    <a:pt x="13990" y="16632"/>
                  </a:cubicBezTo>
                  <a:cubicBezTo>
                    <a:pt x="11869" y="18372"/>
                    <a:pt x="9225" y="19313"/>
                    <a:pt x="6481" y="19313"/>
                  </a:cubicBezTo>
                  <a:close/>
                </a:path>
              </a:pathLst>
            </a:custGeom>
            <a:solidFill>
              <a:srgbClr val="000000"/>
            </a:solidFill>
            <a:ln w="12704" cap="flat">
              <a:noFill/>
              <a:prstDash val="solid"/>
              <a:miter/>
            </a:ln>
          </p:spPr>
          <p:txBody>
            <a:bodyPr rtlCol="0" anchor="ctr"/>
            <a:lstStyle/>
            <a:p>
              <a:endParaRPr lang="en-US" dirty="0"/>
            </a:p>
          </p:txBody>
        </p:sp>
        <p:sp>
          <p:nvSpPr>
            <p:cNvPr id="306" name="Freeform: Shape 305">
              <a:extLst>
                <a:ext uri="{FF2B5EF4-FFF2-40B4-BE49-F238E27FC236}">
                  <a16:creationId xmlns:a16="http://schemas.microsoft.com/office/drawing/2014/main" id="{F37CE1A9-7BF1-4D75-8BDF-7764FCEFED46}"/>
                </a:ext>
              </a:extLst>
            </p:cNvPr>
            <p:cNvSpPr/>
            <p:nvPr/>
          </p:nvSpPr>
          <p:spPr>
            <a:xfrm>
              <a:off x="9436070" y="2193559"/>
              <a:ext cx="27429" cy="31256"/>
            </a:xfrm>
            <a:custGeom>
              <a:avLst/>
              <a:gdLst>
                <a:gd name="connsiteX0" fmla="*/ 5900 w 27429"/>
                <a:gd name="connsiteY0" fmla="*/ 25539 h 31256"/>
                <a:gd name="connsiteX1" fmla="*/ 15811 w 27429"/>
                <a:gd name="connsiteY1" fmla="*/ 31257 h 31256"/>
                <a:gd name="connsiteX2" fmla="*/ 22038 w 27429"/>
                <a:gd name="connsiteY2" fmla="*/ 29351 h 31256"/>
                <a:gd name="connsiteX3" fmla="*/ 25850 w 27429"/>
                <a:gd name="connsiteY3" fmla="*/ 12834 h 31256"/>
                <a:gd name="connsiteX4" fmla="*/ 25850 w 27429"/>
                <a:gd name="connsiteY4" fmla="*/ 12834 h 31256"/>
                <a:gd name="connsiteX5" fmla="*/ 21529 w 27429"/>
                <a:gd name="connsiteY5" fmla="*/ 5718 h 31256"/>
                <a:gd name="connsiteX6" fmla="*/ 5709 w 27429"/>
                <a:gd name="connsiteY6" fmla="*/ 1589 h 31256"/>
                <a:gd name="connsiteX7" fmla="*/ 5392 w 27429"/>
                <a:gd name="connsiteY7" fmla="*/ 1780 h 31256"/>
                <a:gd name="connsiteX8" fmla="*/ 1579 w 27429"/>
                <a:gd name="connsiteY8" fmla="*/ 18297 h 31256"/>
                <a:gd name="connsiteX9" fmla="*/ 1579 w 27429"/>
                <a:gd name="connsiteY9" fmla="*/ 18297 h 31256"/>
                <a:gd name="connsiteX10" fmla="*/ 5900 w 27429"/>
                <a:gd name="connsiteY10" fmla="*/ 25539 h 3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29" h="31256">
                  <a:moveTo>
                    <a:pt x="5900" y="25539"/>
                  </a:moveTo>
                  <a:cubicBezTo>
                    <a:pt x="7958" y="29059"/>
                    <a:pt x="11732" y="31231"/>
                    <a:pt x="15811" y="31257"/>
                  </a:cubicBezTo>
                  <a:cubicBezTo>
                    <a:pt x="18035" y="31257"/>
                    <a:pt x="20195" y="30596"/>
                    <a:pt x="22038" y="29351"/>
                  </a:cubicBezTo>
                  <a:cubicBezTo>
                    <a:pt x="27337" y="25615"/>
                    <a:pt x="28975" y="18500"/>
                    <a:pt x="25850" y="12834"/>
                  </a:cubicBezTo>
                  <a:lnTo>
                    <a:pt x="25850" y="12834"/>
                  </a:lnTo>
                  <a:lnTo>
                    <a:pt x="21529" y="5718"/>
                  </a:lnTo>
                  <a:cubicBezTo>
                    <a:pt x="18302" y="204"/>
                    <a:pt x="11211" y="-1638"/>
                    <a:pt x="5709" y="1589"/>
                  </a:cubicBezTo>
                  <a:cubicBezTo>
                    <a:pt x="5595" y="1653"/>
                    <a:pt x="5493" y="1716"/>
                    <a:pt x="5392" y="1780"/>
                  </a:cubicBezTo>
                  <a:cubicBezTo>
                    <a:pt x="92" y="5515"/>
                    <a:pt x="-1546" y="12630"/>
                    <a:pt x="1579" y="18297"/>
                  </a:cubicBezTo>
                  <a:lnTo>
                    <a:pt x="1579" y="18297"/>
                  </a:lnTo>
                  <a:lnTo>
                    <a:pt x="5900" y="25539"/>
                  </a:lnTo>
                  <a:close/>
                </a:path>
              </a:pathLst>
            </a:custGeom>
            <a:solidFill>
              <a:srgbClr val="000000"/>
            </a:solidFill>
            <a:ln w="12704" cap="flat">
              <a:noFill/>
              <a:prstDash val="solid"/>
              <a:miter/>
            </a:ln>
          </p:spPr>
          <p:txBody>
            <a:bodyPr rtlCol="0" anchor="ctr"/>
            <a:lstStyle/>
            <a:p>
              <a:endParaRPr lang="en-US" dirty="0"/>
            </a:p>
          </p:txBody>
        </p:sp>
        <p:sp>
          <p:nvSpPr>
            <p:cNvPr id="307" name="Freeform: Shape 306">
              <a:extLst>
                <a:ext uri="{FF2B5EF4-FFF2-40B4-BE49-F238E27FC236}">
                  <a16:creationId xmlns:a16="http://schemas.microsoft.com/office/drawing/2014/main" id="{A7D76C03-2D54-4175-8456-163127E7D833}"/>
                </a:ext>
              </a:extLst>
            </p:cNvPr>
            <p:cNvSpPr/>
            <p:nvPr/>
          </p:nvSpPr>
          <p:spPr>
            <a:xfrm>
              <a:off x="10702242" y="2248702"/>
              <a:ext cx="547159" cy="24013"/>
            </a:xfrm>
            <a:custGeom>
              <a:avLst/>
              <a:gdLst>
                <a:gd name="connsiteX0" fmla="*/ 0 w 547159"/>
                <a:gd name="connsiteY0" fmla="*/ 24014 h 24013"/>
                <a:gd name="connsiteX1" fmla="*/ 535470 w 547159"/>
                <a:gd name="connsiteY1" fmla="*/ 24014 h 24013"/>
                <a:gd name="connsiteX2" fmla="*/ 535470 w 547159"/>
                <a:gd name="connsiteY2" fmla="*/ 12070 h 24013"/>
                <a:gd name="connsiteX3" fmla="*/ 547160 w 547159"/>
                <a:gd name="connsiteY3" fmla="*/ 0 h 24013"/>
                <a:gd name="connsiteX4" fmla="*/ 0 w 547159"/>
                <a:gd name="connsiteY4" fmla="*/ 0 h 24013"/>
                <a:gd name="connsiteX5" fmla="*/ 0 w 547159"/>
                <a:gd name="connsiteY5"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159" h="24013">
                  <a:moveTo>
                    <a:pt x="0" y="24014"/>
                  </a:moveTo>
                  <a:lnTo>
                    <a:pt x="535470" y="24014"/>
                  </a:lnTo>
                  <a:lnTo>
                    <a:pt x="535470" y="12070"/>
                  </a:lnTo>
                  <a:cubicBezTo>
                    <a:pt x="535393" y="5527"/>
                    <a:pt x="540616" y="140"/>
                    <a:pt x="547160" y="0"/>
                  </a:cubicBezTo>
                  <a:lnTo>
                    <a:pt x="0" y="0"/>
                  </a:lnTo>
                  <a:lnTo>
                    <a:pt x="0" y="24014"/>
                  </a:lnTo>
                  <a:close/>
                </a:path>
              </a:pathLst>
            </a:custGeom>
            <a:solidFill>
              <a:srgbClr val="000000"/>
            </a:solidFill>
            <a:ln w="12704" cap="flat">
              <a:noFill/>
              <a:prstDash val="solid"/>
              <a:miter/>
            </a:ln>
          </p:spPr>
          <p:txBody>
            <a:bodyPr rtlCol="0" anchor="ctr"/>
            <a:lstStyle/>
            <a:p>
              <a:endParaRPr lang="en-US" dirty="0"/>
            </a:p>
          </p:txBody>
        </p:sp>
        <p:sp>
          <p:nvSpPr>
            <p:cNvPr id="308" name="Freeform: Shape 307">
              <a:extLst>
                <a:ext uri="{FF2B5EF4-FFF2-40B4-BE49-F238E27FC236}">
                  <a16:creationId xmlns:a16="http://schemas.microsoft.com/office/drawing/2014/main" id="{D1BC63BD-A10A-4BA9-BCB8-02760CC41E17}"/>
                </a:ext>
              </a:extLst>
            </p:cNvPr>
            <p:cNvSpPr/>
            <p:nvPr/>
          </p:nvSpPr>
          <p:spPr>
            <a:xfrm>
              <a:off x="11260711" y="3377728"/>
              <a:ext cx="733697" cy="11562"/>
            </a:xfrm>
            <a:custGeom>
              <a:avLst/>
              <a:gdLst>
                <a:gd name="connsiteX0" fmla="*/ 0 w 733697"/>
                <a:gd name="connsiteY0" fmla="*/ 0 h 11562"/>
                <a:gd name="connsiteX1" fmla="*/ 733698 w 733697"/>
                <a:gd name="connsiteY1" fmla="*/ 0 h 11562"/>
                <a:gd name="connsiteX2" fmla="*/ 733698 w 733697"/>
                <a:gd name="connsiteY2" fmla="*/ 11562 h 11562"/>
                <a:gd name="connsiteX3" fmla="*/ 0 w 733697"/>
                <a:gd name="connsiteY3" fmla="*/ 11562 h 11562"/>
              </a:gdLst>
              <a:ahLst/>
              <a:cxnLst>
                <a:cxn ang="0">
                  <a:pos x="connsiteX0" y="connsiteY0"/>
                </a:cxn>
                <a:cxn ang="0">
                  <a:pos x="connsiteX1" y="connsiteY1"/>
                </a:cxn>
                <a:cxn ang="0">
                  <a:pos x="connsiteX2" y="connsiteY2"/>
                </a:cxn>
                <a:cxn ang="0">
                  <a:pos x="connsiteX3" y="connsiteY3"/>
                </a:cxn>
              </a:cxnLst>
              <a:rect l="l" t="t" r="r" b="b"/>
              <a:pathLst>
                <a:path w="733697" h="11562">
                  <a:moveTo>
                    <a:pt x="0" y="0"/>
                  </a:moveTo>
                  <a:lnTo>
                    <a:pt x="733698" y="0"/>
                  </a:lnTo>
                  <a:lnTo>
                    <a:pt x="733698" y="11562"/>
                  </a:lnTo>
                  <a:lnTo>
                    <a:pt x="0" y="11562"/>
                  </a:lnTo>
                  <a:close/>
                </a:path>
              </a:pathLst>
            </a:custGeom>
            <a:solidFill>
              <a:srgbClr val="000000"/>
            </a:solidFill>
            <a:ln w="12704" cap="flat">
              <a:noFill/>
              <a:prstDash val="solid"/>
              <a:miter/>
            </a:ln>
          </p:spPr>
          <p:txBody>
            <a:bodyPr rtlCol="0" anchor="ctr"/>
            <a:lstStyle/>
            <a:p>
              <a:endParaRPr lang="en-US" dirty="0"/>
            </a:p>
          </p:txBody>
        </p:sp>
        <p:sp>
          <p:nvSpPr>
            <p:cNvPr id="309" name="Freeform: Shape 308">
              <a:extLst>
                <a:ext uri="{FF2B5EF4-FFF2-40B4-BE49-F238E27FC236}">
                  <a16:creationId xmlns:a16="http://schemas.microsoft.com/office/drawing/2014/main" id="{F566F1E8-3A42-49E7-A7C2-8AC0CA8C50AA}"/>
                </a:ext>
              </a:extLst>
            </p:cNvPr>
            <p:cNvSpPr/>
            <p:nvPr/>
          </p:nvSpPr>
          <p:spPr>
            <a:xfrm>
              <a:off x="11258170" y="3393610"/>
              <a:ext cx="736239" cy="8131"/>
            </a:xfrm>
            <a:custGeom>
              <a:avLst/>
              <a:gdLst>
                <a:gd name="connsiteX0" fmla="*/ 0 w 736239"/>
                <a:gd name="connsiteY0" fmla="*/ 8132 h 8131"/>
                <a:gd name="connsiteX1" fmla="*/ 736239 w 736239"/>
                <a:gd name="connsiteY1" fmla="*/ 8132 h 8131"/>
                <a:gd name="connsiteX2" fmla="*/ 736239 w 736239"/>
                <a:gd name="connsiteY2" fmla="*/ 0 h 8131"/>
                <a:gd name="connsiteX3" fmla="*/ 3177 w 736239"/>
                <a:gd name="connsiteY3" fmla="*/ 0 h 8131"/>
                <a:gd name="connsiteX4" fmla="*/ 3177 w 736239"/>
                <a:gd name="connsiteY4" fmla="*/ 1016 h 8131"/>
                <a:gd name="connsiteX5" fmla="*/ 0 w 736239"/>
                <a:gd name="connsiteY5" fmla="*/ 8132 h 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239" h="8131">
                  <a:moveTo>
                    <a:pt x="0" y="8132"/>
                  </a:moveTo>
                  <a:lnTo>
                    <a:pt x="736239" y="8132"/>
                  </a:lnTo>
                  <a:lnTo>
                    <a:pt x="736239" y="0"/>
                  </a:lnTo>
                  <a:lnTo>
                    <a:pt x="3177" y="0"/>
                  </a:lnTo>
                  <a:lnTo>
                    <a:pt x="3177" y="1016"/>
                  </a:lnTo>
                  <a:cubicBezTo>
                    <a:pt x="2974" y="3685"/>
                    <a:pt x="1855" y="6200"/>
                    <a:pt x="0" y="8132"/>
                  </a:cubicBezTo>
                  <a:close/>
                </a:path>
              </a:pathLst>
            </a:custGeom>
            <a:solidFill>
              <a:srgbClr val="000000"/>
            </a:solidFill>
            <a:ln w="12704"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E8ED4282-E423-4260-AFFA-96C2525A35B8}"/>
                </a:ext>
              </a:extLst>
            </p:cNvPr>
            <p:cNvSpPr/>
            <p:nvPr/>
          </p:nvSpPr>
          <p:spPr>
            <a:xfrm>
              <a:off x="11260838" y="3389290"/>
              <a:ext cx="733570" cy="4319"/>
            </a:xfrm>
            <a:custGeom>
              <a:avLst/>
              <a:gdLst>
                <a:gd name="connsiteX0" fmla="*/ 0 w 733570"/>
                <a:gd name="connsiteY0" fmla="*/ 3303 h 4319"/>
                <a:gd name="connsiteX1" fmla="*/ 0 w 733570"/>
                <a:gd name="connsiteY1" fmla="*/ 4320 h 4319"/>
                <a:gd name="connsiteX2" fmla="*/ 733570 w 733570"/>
                <a:gd name="connsiteY2" fmla="*/ 4320 h 4319"/>
                <a:gd name="connsiteX3" fmla="*/ 733570 w 733570"/>
                <a:gd name="connsiteY3" fmla="*/ 3303 h 4319"/>
                <a:gd name="connsiteX4" fmla="*/ 733570 w 733570"/>
                <a:gd name="connsiteY4" fmla="*/ 2160 h 4319"/>
                <a:gd name="connsiteX5" fmla="*/ 733570 w 733570"/>
                <a:gd name="connsiteY5" fmla="*/ 508 h 4319"/>
                <a:gd name="connsiteX6" fmla="*/ 733570 w 733570"/>
                <a:gd name="connsiteY6" fmla="*/ 0 h 4319"/>
                <a:gd name="connsiteX7" fmla="*/ 0 w 733570"/>
                <a:gd name="connsiteY7" fmla="*/ 0 h 4319"/>
                <a:gd name="connsiteX8" fmla="*/ 0 w 733570"/>
                <a:gd name="connsiteY8" fmla="*/ 508 h 4319"/>
                <a:gd name="connsiteX9" fmla="*/ 0 w 733570"/>
                <a:gd name="connsiteY9" fmla="*/ 2160 h 4319"/>
                <a:gd name="connsiteX10" fmla="*/ 0 w 733570"/>
                <a:gd name="connsiteY10" fmla="*/ 3303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570" h="4319">
                  <a:moveTo>
                    <a:pt x="0" y="3303"/>
                  </a:moveTo>
                  <a:lnTo>
                    <a:pt x="0" y="4320"/>
                  </a:lnTo>
                  <a:lnTo>
                    <a:pt x="733570" y="4320"/>
                  </a:lnTo>
                  <a:lnTo>
                    <a:pt x="733570" y="3303"/>
                  </a:lnTo>
                  <a:lnTo>
                    <a:pt x="733570" y="2160"/>
                  </a:lnTo>
                  <a:lnTo>
                    <a:pt x="733570" y="508"/>
                  </a:lnTo>
                  <a:lnTo>
                    <a:pt x="733570" y="0"/>
                  </a:lnTo>
                  <a:lnTo>
                    <a:pt x="0" y="0"/>
                  </a:lnTo>
                  <a:lnTo>
                    <a:pt x="0" y="508"/>
                  </a:lnTo>
                  <a:lnTo>
                    <a:pt x="0" y="2160"/>
                  </a:lnTo>
                  <a:lnTo>
                    <a:pt x="0" y="3303"/>
                  </a:lnTo>
                  <a:close/>
                </a:path>
              </a:pathLst>
            </a:custGeom>
            <a:solidFill>
              <a:srgbClr val="000000"/>
            </a:solidFill>
            <a:ln w="12704" cap="flat">
              <a:noFill/>
              <a:prstDash val="solid"/>
              <a:miter/>
            </a:ln>
          </p:spPr>
          <p:txBody>
            <a:bodyPr rtlCol="0" anchor="ctr"/>
            <a:lstStyle/>
            <a:p>
              <a:endParaRPr lang="en-US" dirty="0"/>
            </a:p>
          </p:txBody>
        </p:sp>
        <p:sp>
          <p:nvSpPr>
            <p:cNvPr id="311" name="Freeform: Shape 310">
              <a:extLst>
                <a:ext uri="{FF2B5EF4-FFF2-40B4-BE49-F238E27FC236}">
                  <a16:creationId xmlns:a16="http://schemas.microsoft.com/office/drawing/2014/main" id="{6BD6DD4A-C2A8-4C9E-B974-9684641504D5}"/>
                </a:ext>
              </a:extLst>
            </p:cNvPr>
            <p:cNvSpPr/>
            <p:nvPr/>
          </p:nvSpPr>
          <p:spPr>
            <a:xfrm>
              <a:off x="9082872" y="2536740"/>
              <a:ext cx="26684" cy="27571"/>
            </a:xfrm>
            <a:custGeom>
              <a:avLst/>
              <a:gdLst>
                <a:gd name="connsiteX0" fmla="*/ 0 w 26684"/>
                <a:gd name="connsiteY0" fmla="*/ 18042 h 27571"/>
                <a:gd name="connsiteX1" fmla="*/ 0 w 26684"/>
                <a:gd name="connsiteY1" fmla="*/ 22362 h 27571"/>
                <a:gd name="connsiteX2" fmla="*/ 7624 w 26684"/>
                <a:gd name="connsiteY2" fmla="*/ 27571 h 27571"/>
                <a:gd name="connsiteX3" fmla="*/ 7624 w 26684"/>
                <a:gd name="connsiteY3" fmla="*/ 21091 h 27571"/>
                <a:gd name="connsiteX4" fmla="*/ 19442 w 26684"/>
                <a:gd name="connsiteY4" fmla="*/ 9148 h 27571"/>
                <a:gd name="connsiteX5" fmla="*/ 26685 w 26684"/>
                <a:gd name="connsiteY5" fmla="*/ 11943 h 27571"/>
                <a:gd name="connsiteX6" fmla="*/ 25922 w 26684"/>
                <a:gd name="connsiteY6" fmla="*/ 11181 h 27571"/>
                <a:gd name="connsiteX7" fmla="*/ 9657 w 26684"/>
                <a:gd name="connsiteY7" fmla="*/ 0 h 27571"/>
                <a:gd name="connsiteX8" fmla="*/ 9657 w 26684"/>
                <a:gd name="connsiteY8" fmla="*/ 6353 h 27571"/>
                <a:gd name="connsiteX9" fmla="*/ 0 w 26684"/>
                <a:gd name="connsiteY9" fmla="*/ 18042 h 27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84" h="27571">
                  <a:moveTo>
                    <a:pt x="0" y="18042"/>
                  </a:moveTo>
                  <a:lnTo>
                    <a:pt x="0" y="22362"/>
                  </a:lnTo>
                  <a:lnTo>
                    <a:pt x="7624" y="27571"/>
                  </a:lnTo>
                  <a:lnTo>
                    <a:pt x="7624" y="21091"/>
                  </a:lnTo>
                  <a:cubicBezTo>
                    <a:pt x="7624" y="14548"/>
                    <a:pt x="12898" y="9212"/>
                    <a:pt x="19442" y="9148"/>
                  </a:cubicBezTo>
                  <a:cubicBezTo>
                    <a:pt x="22110" y="9212"/>
                    <a:pt x="24664" y="10190"/>
                    <a:pt x="26685" y="11943"/>
                  </a:cubicBezTo>
                  <a:cubicBezTo>
                    <a:pt x="26685" y="11943"/>
                    <a:pt x="26685" y="11308"/>
                    <a:pt x="25922" y="11181"/>
                  </a:cubicBezTo>
                  <a:lnTo>
                    <a:pt x="9657" y="0"/>
                  </a:lnTo>
                  <a:lnTo>
                    <a:pt x="9657" y="6353"/>
                  </a:lnTo>
                  <a:cubicBezTo>
                    <a:pt x="9645" y="12058"/>
                    <a:pt x="5591" y="16949"/>
                    <a:pt x="0" y="18042"/>
                  </a:cubicBezTo>
                  <a:close/>
                </a:path>
              </a:pathLst>
            </a:custGeom>
            <a:solidFill>
              <a:srgbClr val="000000"/>
            </a:solidFill>
            <a:ln w="12704" cap="flat">
              <a:noFill/>
              <a:prstDash val="solid"/>
              <a:miter/>
            </a:ln>
          </p:spPr>
          <p:txBody>
            <a:bodyPr rtlCol="0" anchor="ctr"/>
            <a:lstStyle/>
            <a:p>
              <a:endParaRPr lang="en-US" dirty="0"/>
            </a:p>
          </p:txBody>
        </p:sp>
        <p:sp>
          <p:nvSpPr>
            <p:cNvPr id="312" name="Freeform: Shape 311">
              <a:extLst>
                <a:ext uri="{FF2B5EF4-FFF2-40B4-BE49-F238E27FC236}">
                  <a16:creationId xmlns:a16="http://schemas.microsoft.com/office/drawing/2014/main" id="{212B7F29-4810-490F-9868-B1C10BD97E6A}"/>
                </a:ext>
              </a:extLst>
            </p:cNvPr>
            <p:cNvSpPr/>
            <p:nvPr/>
          </p:nvSpPr>
          <p:spPr>
            <a:xfrm>
              <a:off x="9073469" y="2552368"/>
              <a:ext cx="5209" cy="3811"/>
            </a:xfrm>
            <a:custGeom>
              <a:avLst/>
              <a:gdLst>
                <a:gd name="connsiteX0" fmla="*/ 5210 w 5209"/>
                <a:gd name="connsiteY0" fmla="*/ 3812 h 3811"/>
                <a:gd name="connsiteX1" fmla="*/ 5210 w 5209"/>
                <a:gd name="connsiteY1" fmla="*/ 2414 h 3811"/>
                <a:gd name="connsiteX2" fmla="*/ 0 w 5209"/>
                <a:gd name="connsiteY2" fmla="*/ 0 h 3811"/>
                <a:gd name="connsiteX3" fmla="*/ 762 w 5209"/>
                <a:gd name="connsiteY3" fmla="*/ 762 h 3811"/>
              </a:gdLst>
              <a:ahLst/>
              <a:cxnLst>
                <a:cxn ang="0">
                  <a:pos x="connsiteX0" y="connsiteY0"/>
                </a:cxn>
                <a:cxn ang="0">
                  <a:pos x="connsiteX1" y="connsiteY1"/>
                </a:cxn>
                <a:cxn ang="0">
                  <a:pos x="connsiteX2" y="connsiteY2"/>
                </a:cxn>
                <a:cxn ang="0">
                  <a:pos x="connsiteX3" y="connsiteY3"/>
                </a:cxn>
              </a:cxnLst>
              <a:rect l="l" t="t" r="r" b="b"/>
              <a:pathLst>
                <a:path w="5209" h="3811">
                  <a:moveTo>
                    <a:pt x="5210" y="3812"/>
                  </a:moveTo>
                  <a:lnTo>
                    <a:pt x="5210" y="2414"/>
                  </a:lnTo>
                  <a:cubicBezTo>
                    <a:pt x="3316" y="2020"/>
                    <a:pt x="1525" y="1194"/>
                    <a:pt x="0" y="0"/>
                  </a:cubicBezTo>
                  <a:lnTo>
                    <a:pt x="762" y="762"/>
                  </a:lnTo>
                  <a:close/>
                </a:path>
              </a:pathLst>
            </a:custGeom>
            <a:solidFill>
              <a:srgbClr val="000000"/>
            </a:solidFill>
            <a:ln w="12704" cap="flat">
              <a:noFill/>
              <a:prstDash val="solid"/>
              <a:miter/>
            </a:ln>
          </p:spPr>
          <p:txBody>
            <a:bodyPr rtlCol="0" anchor="ctr"/>
            <a:lstStyle/>
            <a:p>
              <a:endParaRPr lang="en-US" dirty="0"/>
            </a:p>
          </p:txBody>
        </p:sp>
        <p:sp>
          <p:nvSpPr>
            <p:cNvPr id="313" name="Freeform: Shape 312">
              <a:extLst>
                <a:ext uri="{FF2B5EF4-FFF2-40B4-BE49-F238E27FC236}">
                  <a16:creationId xmlns:a16="http://schemas.microsoft.com/office/drawing/2014/main" id="{5E27E405-0543-4FDD-BE16-0BE88D7D035B}"/>
                </a:ext>
              </a:extLst>
            </p:cNvPr>
            <p:cNvSpPr/>
            <p:nvPr/>
          </p:nvSpPr>
          <p:spPr>
            <a:xfrm>
              <a:off x="9071563" y="2550208"/>
              <a:ext cx="12706" cy="12705"/>
            </a:xfrm>
            <a:custGeom>
              <a:avLst/>
              <a:gdLst>
                <a:gd name="connsiteX0" fmla="*/ 0 w 12706"/>
                <a:gd name="connsiteY0" fmla="*/ 0 h 12705"/>
                <a:gd name="connsiteX1" fmla="*/ 0 w 12706"/>
                <a:gd name="connsiteY1" fmla="*/ 0 h 12705"/>
                <a:gd name="connsiteX2" fmla="*/ 0 w 12706"/>
                <a:gd name="connsiteY2" fmla="*/ 0 h 12705"/>
              </a:gdLst>
              <a:ahLst/>
              <a:cxnLst>
                <a:cxn ang="0">
                  <a:pos x="connsiteX0" y="connsiteY0"/>
                </a:cxn>
                <a:cxn ang="0">
                  <a:pos x="connsiteX1" y="connsiteY1"/>
                </a:cxn>
                <a:cxn ang="0">
                  <a:pos x="connsiteX2" y="connsiteY2"/>
                </a:cxn>
              </a:cxnLst>
              <a:rect l="l" t="t" r="r" b="b"/>
              <a:pathLst>
                <a:path w="12706" h="12705">
                  <a:moveTo>
                    <a:pt x="0" y="0"/>
                  </a:moveTo>
                  <a:lnTo>
                    <a:pt x="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314" name="Freeform: Shape 313">
              <a:extLst>
                <a:ext uri="{FF2B5EF4-FFF2-40B4-BE49-F238E27FC236}">
                  <a16:creationId xmlns:a16="http://schemas.microsoft.com/office/drawing/2014/main" id="{09AC66BB-02B7-42C2-86BB-CAB28FB54998}"/>
                </a:ext>
              </a:extLst>
            </p:cNvPr>
            <p:cNvSpPr/>
            <p:nvPr/>
          </p:nvSpPr>
          <p:spPr>
            <a:xfrm>
              <a:off x="5420356" y="5682789"/>
              <a:ext cx="158074" cy="91734"/>
            </a:xfrm>
            <a:custGeom>
              <a:avLst/>
              <a:gdLst>
                <a:gd name="connsiteX0" fmla="*/ 0 w 158074"/>
                <a:gd name="connsiteY0" fmla="*/ 90973 h 91734"/>
                <a:gd name="connsiteX1" fmla="*/ 0 w 158074"/>
                <a:gd name="connsiteY1" fmla="*/ 91735 h 91734"/>
                <a:gd name="connsiteX2" fmla="*/ 0 w 158074"/>
                <a:gd name="connsiteY2" fmla="*/ 91735 h 91734"/>
                <a:gd name="connsiteX3" fmla="*/ 158074 w 158074"/>
                <a:gd name="connsiteY3" fmla="*/ 4447 h 91734"/>
                <a:gd name="connsiteX4" fmla="*/ 158074 w 158074"/>
                <a:gd name="connsiteY4" fmla="*/ 0 h 91734"/>
                <a:gd name="connsiteX5" fmla="*/ 1017 w 158074"/>
                <a:gd name="connsiteY5" fmla="*/ 86653 h 91734"/>
                <a:gd name="connsiteX6" fmla="*/ 1017 w 158074"/>
                <a:gd name="connsiteY6" fmla="*/ 90464 h 9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074" h="91734">
                  <a:moveTo>
                    <a:pt x="0" y="90973"/>
                  </a:moveTo>
                  <a:cubicBezTo>
                    <a:pt x="76" y="91227"/>
                    <a:pt x="76" y="91481"/>
                    <a:pt x="0" y="91735"/>
                  </a:cubicBezTo>
                  <a:lnTo>
                    <a:pt x="0" y="91735"/>
                  </a:lnTo>
                  <a:lnTo>
                    <a:pt x="158074" y="4447"/>
                  </a:lnTo>
                  <a:lnTo>
                    <a:pt x="158074" y="0"/>
                  </a:lnTo>
                  <a:lnTo>
                    <a:pt x="1017" y="86653"/>
                  </a:lnTo>
                  <a:lnTo>
                    <a:pt x="1017" y="90464"/>
                  </a:lnTo>
                  <a:close/>
                </a:path>
              </a:pathLst>
            </a:custGeom>
            <a:solidFill>
              <a:srgbClr val="000000"/>
            </a:solidFill>
            <a:ln w="12704"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B06DA6DD-B47D-4BFB-99D1-798E508E79EC}"/>
                </a:ext>
              </a:extLst>
            </p:cNvPr>
            <p:cNvSpPr/>
            <p:nvPr/>
          </p:nvSpPr>
          <p:spPr>
            <a:xfrm>
              <a:off x="5182737" y="5384968"/>
              <a:ext cx="1143" cy="762"/>
            </a:xfrm>
            <a:custGeom>
              <a:avLst/>
              <a:gdLst>
                <a:gd name="connsiteX0" fmla="*/ 1144 w 1143"/>
                <a:gd name="connsiteY0" fmla="*/ 0 h 762"/>
                <a:gd name="connsiteX1" fmla="*/ 0 w 1143"/>
                <a:gd name="connsiteY1" fmla="*/ 762 h 762"/>
                <a:gd name="connsiteX2" fmla="*/ 0 w 1143"/>
                <a:gd name="connsiteY2" fmla="*/ 762 h 762"/>
                <a:gd name="connsiteX3" fmla="*/ 1144 w 1143"/>
                <a:gd name="connsiteY3" fmla="*/ 0 h 762"/>
              </a:gdLst>
              <a:ahLst/>
              <a:cxnLst>
                <a:cxn ang="0">
                  <a:pos x="connsiteX0" y="connsiteY0"/>
                </a:cxn>
                <a:cxn ang="0">
                  <a:pos x="connsiteX1" y="connsiteY1"/>
                </a:cxn>
                <a:cxn ang="0">
                  <a:pos x="connsiteX2" y="connsiteY2"/>
                </a:cxn>
                <a:cxn ang="0">
                  <a:pos x="connsiteX3" y="connsiteY3"/>
                </a:cxn>
              </a:cxnLst>
              <a:rect l="l" t="t" r="r" b="b"/>
              <a:pathLst>
                <a:path w="1143" h="762">
                  <a:moveTo>
                    <a:pt x="1144" y="0"/>
                  </a:moveTo>
                  <a:lnTo>
                    <a:pt x="0" y="762"/>
                  </a:lnTo>
                  <a:lnTo>
                    <a:pt x="0" y="762"/>
                  </a:lnTo>
                  <a:cubicBezTo>
                    <a:pt x="0" y="762"/>
                    <a:pt x="762" y="254"/>
                    <a:pt x="1144" y="0"/>
                  </a:cubicBezTo>
                  <a:close/>
                </a:path>
              </a:pathLst>
            </a:custGeom>
            <a:solidFill>
              <a:srgbClr val="000000"/>
            </a:solidFill>
            <a:ln w="12704" cap="flat">
              <a:noFill/>
              <a:prstDash val="solid"/>
              <a:miter/>
            </a:ln>
          </p:spPr>
          <p:txBody>
            <a:bodyPr rtlCol="0" anchor="ctr"/>
            <a:lstStyle/>
            <a:p>
              <a:endParaRPr lang="en-US" dirty="0"/>
            </a:p>
          </p:txBody>
        </p:sp>
        <p:sp>
          <p:nvSpPr>
            <p:cNvPr id="316" name="Freeform: Shape 315">
              <a:extLst>
                <a:ext uri="{FF2B5EF4-FFF2-40B4-BE49-F238E27FC236}">
                  <a16:creationId xmlns:a16="http://schemas.microsoft.com/office/drawing/2014/main" id="{CA3DFD61-AC66-46C7-B934-808A5E49422A}"/>
                </a:ext>
              </a:extLst>
            </p:cNvPr>
            <p:cNvSpPr/>
            <p:nvPr/>
          </p:nvSpPr>
          <p:spPr>
            <a:xfrm>
              <a:off x="5189471" y="5377091"/>
              <a:ext cx="47" cy="2159"/>
            </a:xfrm>
            <a:custGeom>
              <a:avLst/>
              <a:gdLst>
                <a:gd name="connsiteX0" fmla="*/ 0 w 47"/>
                <a:gd name="connsiteY0" fmla="*/ 0 h 2159"/>
                <a:gd name="connsiteX1" fmla="*/ 0 w 47"/>
                <a:gd name="connsiteY1" fmla="*/ 2160 h 2159"/>
                <a:gd name="connsiteX2" fmla="*/ 0 w 47"/>
                <a:gd name="connsiteY2" fmla="*/ 0 h 2159"/>
              </a:gdLst>
              <a:ahLst/>
              <a:cxnLst>
                <a:cxn ang="0">
                  <a:pos x="connsiteX0" y="connsiteY0"/>
                </a:cxn>
                <a:cxn ang="0">
                  <a:pos x="connsiteX1" y="connsiteY1"/>
                </a:cxn>
                <a:cxn ang="0">
                  <a:pos x="connsiteX2" y="connsiteY2"/>
                </a:cxn>
              </a:cxnLst>
              <a:rect l="l" t="t" r="r" b="b"/>
              <a:pathLst>
                <a:path w="47" h="2159">
                  <a:moveTo>
                    <a:pt x="0" y="0"/>
                  </a:moveTo>
                  <a:cubicBezTo>
                    <a:pt x="63" y="724"/>
                    <a:pt x="63" y="1436"/>
                    <a:pt x="0" y="2160"/>
                  </a:cubicBezTo>
                  <a:cubicBezTo>
                    <a:pt x="51" y="1436"/>
                    <a:pt x="51" y="724"/>
                    <a:pt x="0" y="0"/>
                  </a:cubicBezTo>
                  <a:close/>
                </a:path>
              </a:pathLst>
            </a:custGeom>
            <a:solidFill>
              <a:srgbClr val="000000"/>
            </a:solidFill>
            <a:ln w="12704" cap="flat">
              <a:noFill/>
              <a:prstDash val="solid"/>
              <a:miter/>
            </a:ln>
          </p:spPr>
          <p:txBody>
            <a:bodyPr rtlCol="0" anchor="ctr"/>
            <a:lstStyle/>
            <a:p>
              <a:endParaRPr lang="en-US" dirty="0"/>
            </a:p>
          </p:txBody>
        </p:sp>
        <p:sp>
          <p:nvSpPr>
            <p:cNvPr id="317" name="Freeform: Shape 316">
              <a:extLst>
                <a:ext uri="{FF2B5EF4-FFF2-40B4-BE49-F238E27FC236}">
                  <a16:creationId xmlns:a16="http://schemas.microsoft.com/office/drawing/2014/main" id="{7AAC4D76-CE0A-432C-A218-D09499676BF1}"/>
                </a:ext>
              </a:extLst>
            </p:cNvPr>
            <p:cNvSpPr/>
            <p:nvPr/>
          </p:nvSpPr>
          <p:spPr>
            <a:xfrm>
              <a:off x="2862027" y="5366799"/>
              <a:ext cx="2320455" cy="1040974"/>
            </a:xfrm>
            <a:custGeom>
              <a:avLst/>
              <a:gdLst>
                <a:gd name="connsiteX0" fmla="*/ 11735 w 2320455"/>
                <a:gd name="connsiteY0" fmla="*/ 1040975 h 1040974"/>
                <a:gd name="connsiteX1" fmla="*/ 16437 w 2320455"/>
                <a:gd name="connsiteY1" fmla="*/ 1039959 h 1040974"/>
                <a:gd name="connsiteX2" fmla="*/ 23552 w 2320455"/>
                <a:gd name="connsiteY2" fmla="*/ 1036782 h 1040974"/>
                <a:gd name="connsiteX3" fmla="*/ 36259 w 2320455"/>
                <a:gd name="connsiteY3" fmla="*/ 1031065 h 1040974"/>
                <a:gd name="connsiteX4" fmla="*/ 45917 w 2320455"/>
                <a:gd name="connsiteY4" fmla="*/ 1026745 h 1040974"/>
                <a:gd name="connsiteX5" fmla="*/ 2320456 w 2320455"/>
                <a:gd name="connsiteY5" fmla="*/ 18931 h 1040974"/>
                <a:gd name="connsiteX6" fmla="*/ 2315881 w 2320455"/>
                <a:gd name="connsiteY6" fmla="*/ 19948 h 1040974"/>
                <a:gd name="connsiteX7" fmla="*/ 2304191 w 2320455"/>
                <a:gd name="connsiteY7" fmla="*/ 7877 h 1040974"/>
                <a:gd name="connsiteX8" fmla="*/ 2304191 w 2320455"/>
                <a:gd name="connsiteY8" fmla="*/ 0 h 1040974"/>
                <a:gd name="connsiteX9" fmla="*/ 7161 w 2320455"/>
                <a:gd name="connsiteY9" fmla="*/ 1017851 h 1040974"/>
                <a:gd name="connsiteX10" fmla="*/ 7161 w 2320455"/>
                <a:gd name="connsiteY10" fmla="*/ 1017851 h 1040974"/>
                <a:gd name="connsiteX11" fmla="*/ 6017 w 2320455"/>
                <a:gd name="connsiteY11" fmla="*/ 1018613 h 1040974"/>
                <a:gd name="connsiteX12" fmla="*/ 3348 w 2320455"/>
                <a:gd name="connsiteY12" fmla="*/ 1020519 h 1040974"/>
                <a:gd name="connsiteX13" fmla="*/ 2078 w 2320455"/>
                <a:gd name="connsiteY13" fmla="*/ 1022425 h 1040974"/>
                <a:gd name="connsiteX14" fmla="*/ 934 w 2320455"/>
                <a:gd name="connsiteY14" fmla="*/ 1024331 h 1040974"/>
                <a:gd name="connsiteX15" fmla="*/ 45 w 2320455"/>
                <a:gd name="connsiteY15" fmla="*/ 1027507 h 1040974"/>
                <a:gd name="connsiteX16" fmla="*/ 45 w 2320455"/>
                <a:gd name="connsiteY16" fmla="*/ 1028650 h 1040974"/>
                <a:gd name="connsiteX17" fmla="*/ 45 w 2320455"/>
                <a:gd name="connsiteY17" fmla="*/ 1028650 h 1040974"/>
                <a:gd name="connsiteX18" fmla="*/ 1061 w 2320455"/>
                <a:gd name="connsiteY18" fmla="*/ 1033352 h 1040974"/>
                <a:gd name="connsiteX19" fmla="*/ 11735 w 2320455"/>
                <a:gd name="connsiteY19" fmla="*/ 1040975 h 10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20455" h="1040974">
                  <a:moveTo>
                    <a:pt x="11735" y="1040975"/>
                  </a:moveTo>
                  <a:cubicBezTo>
                    <a:pt x="13353" y="1040937"/>
                    <a:pt x="14948" y="1040594"/>
                    <a:pt x="16437" y="1039959"/>
                  </a:cubicBezTo>
                  <a:lnTo>
                    <a:pt x="23552" y="1036782"/>
                  </a:lnTo>
                  <a:lnTo>
                    <a:pt x="36259" y="1031065"/>
                  </a:lnTo>
                  <a:lnTo>
                    <a:pt x="45917" y="1026745"/>
                  </a:lnTo>
                  <a:lnTo>
                    <a:pt x="2320456" y="18931"/>
                  </a:lnTo>
                  <a:cubicBezTo>
                    <a:pt x="2319020" y="19592"/>
                    <a:pt x="2317457" y="19948"/>
                    <a:pt x="2315881" y="19948"/>
                  </a:cubicBezTo>
                  <a:cubicBezTo>
                    <a:pt x="2309337" y="19808"/>
                    <a:pt x="2304115" y="14421"/>
                    <a:pt x="2304191" y="7877"/>
                  </a:cubicBezTo>
                  <a:lnTo>
                    <a:pt x="2304191" y="0"/>
                  </a:lnTo>
                  <a:lnTo>
                    <a:pt x="7161" y="1017851"/>
                  </a:lnTo>
                  <a:lnTo>
                    <a:pt x="7161" y="1017851"/>
                  </a:lnTo>
                  <a:lnTo>
                    <a:pt x="6017" y="1018613"/>
                  </a:lnTo>
                  <a:cubicBezTo>
                    <a:pt x="5077" y="1019172"/>
                    <a:pt x="4185" y="1019808"/>
                    <a:pt x="3348" y="1020519"/>
                  </a:cubicBezTo>
                  <a:lnTo>
                    <a:pt x="2078" y="1022425"/>
                  </a:lnTo>
                  <a:cubicBezTo>
                    <a:pt x="1650" y="1023035"/>
                    <a:pt x="1268" y="1023670"/>
                    <a:pt x="934" y="1024331"/>
                  </a:cubicBezTo>
                  <a:cubicBezTo>
                    <a:pt x="529" y="1025360"/>
                    <a:pt x="231" y="1026414"/>
                    <a:pt x="45" y="1027507"/>
                  </a:cubicBezTo>
                  <a:cubicBezTo>
                    <a:pt x="-15" y="1027888"/>
                    <a:pt x="-15" y="1028269"/>
                    <a:pt x="45" y="1028650"/>
                  </a:cubicBezTo>
                  <a:lnTo>
                    <a:pt x="45" y="1028650"/>
                  </a:lnTo>
                  <a:cubicBezTo>
                    <a:pt x="81" y="1030264"/>
                    <a:pt x="426" y="1031865"/>
                    <a:pt x="1061" y="1033352"/>
                  </a:cubicBezTo>
                  <a:cubicBezTo>
                    <a:pt x="2753" y="1037811"/>
                    <a:pt x="6964" y="1040823"/>
                    <a:pt x="11735" y="1040975"/>
                  </a:cubicBezTo>
                  <a:close/>
                </a:path>
              </a:pathLst>
            </a:custGeom>
            <a:solidFill>
              <a:srgbClr val="000000"/>
            </a:solidFill>
            <a:ln w="12704" cap="flat">
              <a:noFill/>
              <a:prstDash val="solid"/>
              <a:miter/>
            </a:ln>
          </p:spPr>
          <p:txBody>
            <a:bodyPr rtlCol="0" anchor="ctr"/>
            <a:lstStyle/>
            <a:p>
              <a:endParaRPr lang="en-US" dirty="0"/>
            </a:p>
          </p:txBody>
        </p:sp>
        <p:sp>
          <p:nvSpPr>
            <p:cNvPr id="318" name="Freeform: Shape 317">
              <a:extLst>
                <a:ext uri="{FF2B5EF4-FFF2-40B4-BE49-F238E27FC236}">
                  <a16:creationId xmlns:a16="http://schemas.microsoft.com/office/drawing/2014/main" id="{FAAF5F9A-0CBF-4C8F-90BD-8E419AE3B9ED}"/>
                </a:ext>
              </a:extLst>
            </p:cNvPr>
            <p:cNvSpPr/>
            <p:nvPr/>
          </p:nvSpPr>
          <p:spPr>
            <a:xfrm>
              <a:off x="3365393" y="5381284"/>
              <a:ext cx="2050896" cy="954576"/>
            </a:xfrm>
            <a:custGeom>
              <a:avLst/>
              <a:gdLst>
                <a:gd name="connsiteX0" fmla="*/ 2050897 w 2050896"/>
                <a:gd name="connsiteY0" fmla="*/ 1398 h 954576"/>
                <a:gd name="connsiteX1" fmla="*/ 2050897 w 2050896"/>
                <a:gd name="connsiteY1" fmla="*/ 127 h 954576"/>
                <a:gd name="connsiteX2" fmla="*/ 2043781 w 2050896"/>
                <a:gd name="connsiteY2" fmla="*/ 0 h 954576"/>
                <a:gd name="connsiteX3" fmla="*/ 0 w 2050896"/>
                <a:gd name="connsiteY3" fmla="*/ 954577 h 954576"/>
                <a:gd name="connsiteX4" fmla="*/ 10038 w 2050896"/>
                <a:gd name="connsiteY4" fmla="*/ 954577 h 954576"/>
                <a:gd name="connsiteX5" fmla="*/ 2050897 w 2050896"/>
                <a:gd name="connsiteY5" fmla="*/ 1398 h 95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96" h="954576">
                  <a:moveTo>
                    <a:pt x="2050897" y="1398"/>
                  </a:moveTo>
                  <a:lnTo>
                    <a:pt x="2050897" y="127"/>
                  </a:lnTo>
                  <a:lnTo>
                    <a:pt x="2043781" y="0"/>
                  </a:lnTo>
                  <a:lnTo>
                    <a:pt x="0" y="954577"/>
                  </a:lnTo>
                  <a:lnTo>
                    <a:pt x="10038" y="954577"/>
                  </a:lnTo>
                  <a:lnTo>
                    <a:pt x="2050897" y="1398"/>
                  </a:lnTo>
                  <a:close/>
                </a:path>
              </a:pathLst>
            </a:custGeom>
            <a:solidFill>
              <a:srgbClr val="000000"/>
            </a:solidFill>
            <a:ln w="12704" cap="flat">
              <a:noFill/>
              <a:prstDash val="solid"/>
              <a:miter/>
            </a:ln>
          </p:spPr>
          <p:txBody>
            <a:bodyPr rtlCol="0" anchor="ctr"/>
            <a:lstStyle/>
            <a:p>
              <a:endParaRPr lang="en-US" dirty="0"/>
            </a:p>
          </p:txBody>
        </p:sp>
        <p:sp>
          <p:nvSpPr>
            <p:cNvPr id="319" name="Freeform: Shape 318">
              <a:extLst>
                <a:ext uri="{FF2B5EF4-FFF2-40B4-BE49-F238E27FC236}">
                  <a16:creationId xmlns:a16="http://schemas.microsoft.com/office/drawing/2014/main" id="{8426C203-52B7-4CC5-A054-98D754811C83}"/>
                </a:ext>
              </a:extLst>
            </p:cNvPr>
            <p:cNvSpPr/>
            <p:nvPr/>
          </p:nvSpPr>
          <p:spPr>
            <a:xfrm>
              <a:off x="5189725" y="5373406"/>
              <a:ext cx="226437" cy="7877"/>
            </a:xfrm>
            <a:custGeom>
              <a:avLst/>
              <a:gdLst>
                <a:gd name="connsiteX0" fmla="*/ 219449 w 226437"/>
                <a:gd name="connsiteY0" fmla="*/ 7877 h 7877"/>
                <a:gd name="connsiteX1" fmla="*/ 226437 w 226437"/>
                <a:gd name="connsiteY1" fmla="*/ 7877 h 7877"/>
                <a:gd name="connsiteX2" fmla="*/ 226437 w 226437"/>
                <a:gd name="connsiteY2" fmla="*/ 4447 h 7877"/>
                <a:gd name="connsiteX3" fmla="*/ 0 w 226437"/>
                <a:gd name="connsiteY3" fmla="*/ 0 h 7877"/>
                <a:gd name="connsiteX4" fmla="*/ 0 w 226437"/>
                <a:gd name="connsiteY4" fmla="*/ 1906 h 7877"/>
                <a:gd name="connsiteX5" fmla="*/ 0 w 226437"/>
                <a:gd name="connsiteY5" fmla="*/ 4320 h 7877"/>
                <a:gd name="connsiteX6" fmla="*/ 0 w 226437"/>
                <a:gd name="connsiteY6" fmla="*/ 4320 h 7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437" h="7877">
                  <a:moveTo>
                    <a:pt x="219449" y="7877"/>
                  </a:moveTo>
                  <a:lnTo>
                    <a:pt x="226437" y="7877"/>
                  </a:lnTo>
                  <a:lnTo>
                    <a:pt x="226437" y="4447"/>
                  </a:lnTo>
                  <a:lnTo>
                    <a:pt x="0" y="0"/>
                  </a:lnTo>
                  <a:lnTo>
                    <a:pt x="0" y="1906"/>
                  </a:lnTo>
                  <a:cubicBezTo>
                    <a:pt x="64" y="2706"/>
                    <a:pt x="64" y="3520"/>
                    <a:pt x="0" y="4320"/>
                  </a:cubicBezTo>
                  <a:lnTo>
                    <a:pt x="0" y="4320"/>
                  </a:lnTo>
                  <a:close/>
                </a:path>
              </a:pathLst>
            </a:custGeom>
            <a:solidFill>
              <a:srgbClr val="000000"/>
            </a:solidFill>
            <a:ln w="12704" cap="flat">
              <a:noFill/>
              <a:prstDash val="solid"/>
              <a:miter/>
            </a:ln>
          </p:spPr>
          <p:txBody>
            <a:bodyPr rtlCol="0" anchor="ctr"/>
            <a:lstStyle/>
            <a:p>
              <a:endParaRPr lang="en-US" dirty="0"/>
            </a:p>
          </p:txBody>
        </p:sp>
        <p:sp>
          <p:nvSpPr>
            <p:cNvPr id="320" name="Freeform: Shape 319">
              <a:extLst>
                <a:ext uri="{FF2B5EF4-FFF2-40B4-BE49-F238E27FC236}">
                  <a16:creationId xmlns:a16="http://schemas.microsoft.com/office/drawing/2014/main" id="{5CB5D2D3-8B89-45AA-A3F9-79FB53D6572B}"/>
                </a:ext>
              </a:extLst>
            </p:cNvPr>
            <p:cNvSpPr/>
            <p:nvPr/>
          </p:nvSpPr>
          <p:spPr>
            <a:xfrm>
              <a:off x="5415908" y="5379378"/>
              <a:ext cx="4336" cy="393875"/>
            </a:xfrm>
            <a:custGeom>
              <a:avLst/>
              <a:gdLst>
                <a:gd name="connsiteX0" fmla="*/ 254 w 4336"/>
                <a:gd name="connsiteY0" fmla="*/ 392351 h 393875"/>
                <a:gd name="connsiteX1" fmla="*/ 1398 w 4336"/>
                <a:gd name="connsiteY1" fmla="*/ 391716 h 393875"/>
                <a:gd name="connsiteX2" fmla="*/ 4155 w 4336"/>
                <a:gd name="connsiteY2" fmla="*/ 392529 h 393875"/>
                <a:gd name="connsiteX3" fmla="*/ 4193 w 4336"/>
                <a:gd name="connsiteY3" fmla="*/ 392605 h 393875"/>
                <a:gd name="connsiteX4" fmla="*/ 4193 w 4336"/>
                <a:gd name="connsiteY4" fmla="*/ 393876 h 393875"/>
                <a:gd name="connsiteX5" fmla="*/ 4193 w 4336"/>
                <a:gd name="connsiteY5" fmla="*/ 0 h 393875"/>
                <a:gd name="connsiteX6" fmla="*/ 2160 w 4336"/>
                <a:gd name="connsiteY6" fmla="*/ 2160 h 393875"/>
                <a:gd name="connsiteX7" fmla="*/ 0 w 4336"/>
                <a:gd name="connsiteY7" fmla="*/ 0 h 393875"/>
                <a:gd name="connsiteX8" fmla="*/ 0 w 4336"/>
                <a:gd name="connsiteY8" fmla="*/ 392351 h 3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6" h="393875">
                  <a:moveTo>
                    <a:pt x="254" y="392351"/>
                  </a:moveTo>
                  <a:lnTo>
                    <a:pt x="1398" y="391716"/>
                  </a:lnTo>
                  <a:cubicBezTo>
                    <a:pt x="2389" y="391182"/>
                    <a:pt x="3622" y="391551"/>
                    <a:pt x="4155" y="392529"/>
                  </a:cubicBezTo>
                  <a:cubicBezTo>
                    <a:pt x="4168" y="392554"/>
                    <a:pt x="4181" y="392580"/>
                    <a:pt x="4193" y="392605"/>
                  </a:cubicBezTo>
                  <a:cubicBezTo>
                    <a:pt x="4384" y="393012"/>
                    <a:pt x="4384" y="393469"/>
                    <a:pt x="4193" y="393876"/>
                  </a:cubicBezTo>
                  <a:lnTo>
                    <a:pt x="4193" y="0"/>
                  </a:lnTo>
                  <a:cubicBezTo>
                    <a:pt x="4193" y="1143"/>
                    <a:pt x="3304" y="2097"/>
                    <a:pt x="2160" y="2160"/>
                  </a:cubicBezTo>
                  <a:cubicBezTo>
                    <a:pt x="991" y="2097"/>
                    <a:pt x="64" y="1169"/>
                    <a:pt x="0" y="0"/>
                  </a:cubicBezTo>
                  <a:lnTo>
                    <a:pt x="0" y="392351"/>
                  </a:lnTo>
                  <a:close/>
                </a:path>
              </a:pathLst>
            </a:custGeom>
            <a:solidFill>
              <a:srgbClr val="000000"/>
            </a:solidFill>
            <a:ln w="12704" cap="flat">
              <a:noFill/>
              <a:prstDash val="solid"/>
              <a:miter/>
            </a:ln>
          </p:spPr>
          <p:txBody>
            <a:bodyPr rtlCol="0" anchor="ctr"/>
            <a:lstStyle/>
            <a:p>
              <a:endParaRPr lang="en-US" dirty="0"/>
            </a:p>
          </p:txBody>
        </p:sp>
        <p:sp>
          <p:nvSpPr>
            <p:cNvPr id="321" name="Freeform: Shape 320">
              <a:extLst>
                <a:ext uri="{FF2B5EF4-FFF2-40B4-BE49-F238E27FC236}">
                  <a16:creationId xmlns:a16="http://schemas.microsoft.com/office/drawing/2014/main" id="{6A74E2F4-8F37-4344-87B3-0B077429131E}"/>
                </a:ext>
              </a:extLst>
            </p:cNvPr>
            <p:cNvSpPr/>
            <p:nvPr/>
          </p:nvSpPr>
          <p:spPr>
            <a:xfrm>
              <a:off x="4395416" y="5771729"/>
              <a:ext cx="1024320" cy="564131"/>
            </a:xfrm>
            <a:custGeom>
              <a:avLst/>
              <a:gdLst>
                <a:gd name="connsiteX0" fmla="*/ 1024178 w 1024320"/>
                <a:gd name="connsiteY0" fmla="*/ 3430 h 564131"/>
                <a:gd name="connsiteX1" fmla="*/ 1024178 w 1024320"/>
                <a:gd name="connsiteY1" fmla="*/ 2668 h 564131"/>
                <a:gd name="connsiteX2" fmla="*/ 1024178 w 1024320"/>
                <a:gd name="connsiteY2" fmla="*/ 1397 h 564131"/>
                <a:gd name="connsiteX3" fmla="*/ 1021459 w 1024320"/>
                <a:gd name="connsiteY3" fmla="*/ 470 h 564131"/>
                <a:gd name="connsiteX4" fmla="*/ 1021382 w 1024320"/>
                <a:gd name="connsiteY4" fmla="*/ 508 h 564131"/>
                <a:gd name="connsiteX5" fmla="*/ 1020747 w 1024320"/>
                <a:gd name="connsiteY5" fmla="*/ 0 h 564131"/>
                <a:gd name="connsiteX6" fmla="*/ 0 w 1024320"/>
                <a:gd name="connsiteY6" fmla="*/ 564131 h 564131"/>
                <a:gd name="connsiteX7" fmla="*/ 8768 w 1024320"/>
                <a:gd name="connsiteY7" fmla="*/ 564131 h 564131"/>
                <a:gd name="connsiteX8" fmla="*/ 1024051 w 1024320"/>
                <a:gd name="connsiteY8" fmla="*/ 3685 h 564131"/>
                <a:gd name="connsiteX9" fmla="*/ 1024178 w 1024320"/>
                <a:gd name="connsiteY9" fmla="*/ 3430 h 56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4320" h="564131">
                  <a:moveTo>
                    <a:pt x="1024178" y="3430"/>
                  </a:moveTo>
                  <a:cubicBezTo>
                    <a:pt x="1024254" y="3176"/>
                    <a:pt x="1024254" y="2922"/>
                    <a:pt x="1024178" y="2668"/>
                  </a:cubicBezTo>
                  <a:cubicBezTo>
                    <a:pt x="1024369" y="2262"/>
                    <a:pt x="1024369" y="1804"/>
                    <a:pt x="1024178" y="1397"/>
                  </a:cubicBezTo>
                  <a:cubicBezTo>
                    <a:pt x="1023682" y="394"/>
                    <a:pt x="1022462" y="-26"/>
                    <a:pt x="1021459" y="470"/>
                  </a:cubicBezTo>
                  <a:cubicBezTo>
                    <a:pt x="1021433" y="483"/>
                    <a:pt x="1021408" y="496"/>
                    <a:pt x="1021382" y="508"/>
                  </a:cubicBezTo>
                  <a:lnTo>
                    <a:pt x="1020747" y="0"/>
                  </a:lnTo>
                  <a:lnTo>
                    <a:pt x="0" y="564131"/>
                  </a:lnTo>
                  <a:lnTo>
                    <a:pt x="8768" y="564131"/>
                  </a:lnTo>
                  <a:lnTo>
                    <a:pt x="1024051" y="3685"/>
                  </a:lnTo>
                  <a:lnTo>
                    <a:pt x="1024178" y="3430"/>
                  </a:lnTo>
                  <a:close/>
                </a:path>
              </a:pathLst>
            </a:custGeom>
            <a:solidFill>
              <a:srgbClr val="000000"/>
            </a:solidFill>
            <a:ln w="12704"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C8CE2DBB-ECAF-43F0-AB5A-0A24BD867A46}"/>
                </a:ext>
              </a:extLst>
            </p:cNvPr>
            <p:cNvSpPr/>
            <p:nvPr/>
          </p:nvSpPr>
          <p:spPr>
            <a:xfrm>
              <a:off x="5165614" y="4176278"/>
              <a:ext cx="23396" cy="1210478"/>
            </a:xfrm>
            <a:custGeom>
              <a:avLst/>
              <a:gdLst>
                <a:gd name="connsiteX0" fmla="*/ 12548 w 23396"/>
                <a:gd name="connsiteY0" fmla="*/ 1210469 h 1210478"/>
                <a:gd name="connsiteX1" fmla="*/ 17123 w 23396"/>
                <a:gd name="connsiteY1" fmla="*/ 1209452 h 1210478"/>
                <a:gd name="connsiteX2" fmla="*/ 17123 w 23396"/>
                <a:gd name="connsiteY2" fmla="*/ 1209452 h 1210478"/>
                <a:gd name="connsiteX3" fmla="*/ 18266 w 23396"/>
                <a:gd name="connsiteY3" fmla="*/ 1208690 h 1210478"/>
                <a:gd name="connsiteX4" fmla="*/ 20935 w 23396"/>
                <a:gd name="connsiteY4" fmla="*/ 1206784 h 1210478"/>
                <a:gd name="connsiteX5" fmla="*/ 22205 w 23396"/>
                <a:gd name="connsiteY5" fmla="*/ 1204878 h 1210478"/>
                <a:gd name="connsiteX6" fmla="*/ 23349 w 23396"/>
                <a:gd name="connsiteY6" fmla="*/ 1202972 h 1210478"/>
                <a:gd name="connsiteX7" fmla="*/ 23349 w 23396"/>
                <a:gd name="connsiteY7" fmla="*/ 1200812 h 1210478"/>
                <a:gd name="connsiteX8" fmla="*/ 23349 w 23396"/>
                <a:gd name="connsiteY8" fmla="*/ 1198398 h 1210478"/>
                <a:gd name="connsiteX9" fmla="*/ 23349 w 23396"/>
                <a:gd name="connsiteY9" fmla="*/ 11308 h 1210478"/>
                <a:gd name="connsiteX10" fmla="*/ 13819 w 23396"/>
                <a:gd name="connsiteY10" fmla="*/ 13214 h 1210478"/>
                <a:gd name="connsiteX11" fmla="*/ 11659 w 23396"/>
                <a:gd name="connsiteY11" fmla="*/ 13214 h 1210478"/>
                <a:gd name="connsiteX12" fmla="*/ 95 w 23396"/>
                <a:gd name="connsiteY12" fmla="*/ 3431 h 1210478"/>
                <a:gd name="connsiteX13" fmla="*/ 95 w 23396"/>
                <a:gd name="connsiteY13" fmla="*/ 0 h 1210478"/>
                <a:gd name="connsiteX14" fmla="*/ 95 w 23396"/>
                <a:gd name="connsiteY14" fmla="*/ 1143 h 1210478"/>
                <a:gd name="connsiteX15" fmla="*/ 95 w 23396"/>
                <a:gd name="connsiteY15" fmla="*/ 1198144 h 1210478"/>
                <a:gd name="connsiteX16" fmla="*/ 11646 w 23396"/>
                <a:gd name="connsiteY16" fmla="*/ 1210469 h 1210478"/>
                <a:gd name="connsiteX17" fmla="*/ 12548 w 23396"/>
                <a:gd name="connsiteY17" fmla="*/ 1210469 h 121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96" h="1210478">
                  <a:moveTo>
                    <a:pt x="12548" y="1210469"/>
                  </a:moveTo>
                  <a:cubicBezTo>
                    <a:pt x="14124" y="1210469"/>
                    <a:pt x="15687" y="1210113"/>
                    <a:pt x="17123" y="1209452"/>
                  </a:cubicBezTo>
                  <a:lnTo>
                    <a:pt x="17123" y="1209452"/>
                  </a:lnTo>
                  <a:lnTo>
                    <a:pt x="18266" y="1208690"/>
                  </a:lnTo>
                  <a:cubicBezTo>
                    <a:pt x="19257" y="1208220"/>
                    <a:pt x="20160" y="1207572"/>
                    <a:pt x="20935" y="1206784"/>
                  </a:cubicBezTo>
                  <a:cubicBezTo>
                    <a:pt x="21430" y="1206200"/>
                    <a:pt x="21862" y="1205564"/>
                    <a:pt x="22205" y="1204878"/>
                  </a:cubicBezTo>
                  <a:cubicBezTo>
                    <a:pt x="22663" y="1204294"/>
                    <a:pt x="23044" y="1203646"/>
                    <a:pt x="23349" y="1202972"/>
                  </a:cubicBezTo>
                  <a:cubicBezTo>
                    <a:pt x="23413" y="1202248"/>
                    <a:pt x="23413" y="1201537"/>
                    <a:pt x="23349" y="1200812"/>
                  </a:cubicBezTo>
                  <a:cubicBezTo>
                    <a:pt x="23413" y="1200012"/>
                    <a:pt x="23413" y="1199199"/>
                    <a:pt x="23349" y="1198398"/>
                  </a:cubicBezTo>
                  <a:lnTo>
                    <a:pt x="23349" y="11308"/>
                  </a:lnTo>
                  <a:lnTo>
                    <a:pt x="13819" y="13214"/>
                  </a:lnTo>
                  <a:lnTo>
                    <a:pt x="11659" y="13214"/>
                  </a:lnTo>
                  <a:cubicBezTo>
                    <a:pt x="5966" y="13125"/>
                    <a:pt x="1125" y="9034"/>
                    <a:pt x="95" y="3431"/>
                  </a:cubicBezTo>
                  <a:cubicBezTo>
                    <a:pt x="-32" y="2287"/>
                    <a:pt x="-32" y="1143"/>
                    <a:pt x="95" y="0"/>
                  </a:cubicBezTo>
                  <a:cubicBezTo>
                    <a:pt x="95" y="0"/>
                    <a:pt x="95" y="762"/>
                    <a:pt x="95" y="1143"/>
                  </a:cubicBezTo>
                  <a:lnTo>
                    <a:pt x="95" y="1198144"/>
                  </a:lnTo>
                  <a:cubicBezTo>
                    <a:pt x="-121" y="1204738"/>
                    <a:pt x="5051" y="1210253"/>
                    <a:pt x="11646" y="1210469"/>
                  </a:cubicBezTo>
                  <a:cubicBezTo>
                    <a:pt x="11938" y="1210481"/>
                    <a:pt x="12243" y="1210481"/>
                    <a:pt x="12548" y="1210469"/>
                  </a:cubicBezTo>
                  <a:close/>
                </a:path>
              </a:pathLst>
            </a:custGeom>
            <a:solidFill>
              <a:srgbClr val="000000"/>
            </a:solidFill>
            <a:ln w="12704"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8ABB4A2-3DDB-4812-A56D-D1C03C80072B}"/>
                </a:ext>
              </a:extLst>
            </p:cNvPr>
            <p:cNvSpPr/>
            <p:nvPr/>
          </p:nvSpPr>
          <p:spPr>
            <a:xfrm>
              <a:off x="5166503" y="4116435"/>
              <a:ext cx="266178" cy="73311"/>
            </a:xfrm>
            <a:custGeom>
              <a:avLst/>
              <a:gdLst>
                <a:gd name="connsiteX0" fmla="*/ 11659 w 266178"/>
                <a:gd name="connsiteY0" fmla="*/ 73312 h 73311"/>
                <a:gd name="connsiteX1" fmla="*/ 13819 w 266178"/>
                <a:gd name="connsiteY1" fmla="*/ 73312 h 73311"/>
                <a:gd name="connsiteX2" fmla="*/ 23349 w 266178"/>
                <a:gd name="connsiteY2" fmla="*/ 71406 h 73311"/>
                <a:gd name="connsiteX3" fmla="*/ 60580 w 266178"/>
                <a:gd name="connsiteY3" fmla="*/ 64037 h 73311"/>
                <a:gd name="connsiteX4" fmla="*/ 11659 w 266178"/>
                <a:gd name="connsiteY4" fmla="*/ 64037 h 73311"/>
                <a:gd name="connsiteX5" fmla="*/ 9625 w 266178"/>
                <a:gd name="connsiteY5" fmla="*/ 62004 h 73311"/>
                <a:gd name="connsiteX6" fmla="*/ 9625 w 266178"/>
                <a:gd name="connsiteY6" fmla="*/ 61877 h 73311"/>
                <a:gd name="connsiteX7" fmla="*/ 11659 w 266178"/>
                <a:gd name="connsiteY7" fmla="*/ 59717 h 73311"/>
                <a:gd name="connsiteX8" fmla="*/ 11659 w 266178"/>
                <a:gd name="connsiteY8" fmla="*/ 59717 h 73311"/>
                <a:gd name="connsiteX9" fmla="*/ 81292 w 266178"/>
                <a:gd name="connsiteY9" fmla="*/ 60352 h 73311"/>
                <a:gd name="connsiteX10" fmla="*/ 266178 w 266178"/>
                <a:gd name="connsiteY10" fmla="*/ 23760 h 73311"/>
                <a:gd name="connsiteX11" fmla="*/ 265035 w 266178"/>
                <a:gd name="connsiteY11" fmla="*/ 23760 h 73311"/>
                <a:gd name="connsiteX12" fmla="*/ 253713 w 266178"/>
                <a:gd name="connsiteY12" fmla="*/ 11219 h 73311"/>
                <a:gd name="connsiteX13" fmla="*/ 264018 w 266178"/>
                <a:gd name="connsiteY13" fmla="*/ 0 h 73311"/>
                <a:gd name="connsiteX14" fmla="*/ 262366 w 266178"/>
                <a:gd name="connsiteY14" fmla="*/ 0 h 73311"/>
                <a:gd name="connsiteX15" fmla="*/ 8863 w 266178"/>
                <a:gd name="connsiteY15" fmla="*/ 50060 h 73311"/>
                <a:gd name="connsiteX16" fmla="*/ 7719 w 266178"/>
                <a:gd name="connsiteY16" fmla="*/ 50060 h 73311"/>
                <a:gd name="connsiteX17" fmla="*/ 5559 w 266178"/>
                <a:gd name="connsiteY17" fmla="*/ 50950 h 73311"/>
                <a:gd name="connsiteX18" fmla="*/ 3780 w 266178"/>
                <a:gd name="connsiteY18" fmla="*/ 52220 h 73311"/>
                <a:gd name="connsiteX19" fmla="*/ 2255 w 266178"/>
                <a:gd name="connsiteY19" fmla="*/ 53872 h 73311"/>
                <a:gd name="connsiteX20" fmla="*/ 985 w 266178"/>
                <a:gd name="connsiteY20" fmla="*/ 55778 h 73311"/>
                <a:gd name="connsiteX21" fmla="*/ 95 w 266178"/>
                <a:gd name="connsiteY21" fmla="*/ 57811 h 73311"/>
                <a:gd name="connsiteX22" fmla="*/ 95 w 266178"/>
                <a:gd name="connsiteY22" fmla="*/ 60225 h 73311"/>
                <a:gd name="connsiteX23" fmla="*/ 95 w 266178"/>
                <a:gd name="connsiteY23" fmla="*/ 63656 h 73311"/>
                <a:gd name="connsiteX24" fmla="*/ 11659 w 266178"/>
                <a:gd name="connsiteY24" fmla="*/ 73312 h 7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178" h="73311">
                  <a:moveTo>
                    <a:pt x="11659" y="73312"/>
                  </a:moveTo>
                  <a:lnTo>
                    <a:pt x="13819" y="73312"/>
                  </a:lnTo>
                  <a:lnTo>
                    <a:pt x="23349" y="71406"/>
                  </a:lnTo>
                  <a:lnTo>
                    <a:pt x="60580" y="64037"/>
                  </a:lnTo>
                  <a:lnTo>
                    <a:pt x="11659" y="64037"/>
                  </a:lnTo>
                  <a:cubicBezTo>
                    <a:pt x="10540" y="64037"/>
                    <a:pt x="9625" y="63134"/>
                    <a:pt x="9625" y="62004"/>
                  </a:cubicBezTo>
                  <a:cubicBezTo>
                    <a:pt x="9625" y="61965"/>
                    <a:pt x="9625" y="61915"/>
                    <a:pt x="9625" y="61877"/>
                  </a:cubicBezTo>
                  <a:cubicBezTo>
                    <a:pt x="9625" y="60733"/>
                    <a:pt x="10515" y="59780"/>
                    <a:pt x="11659" y="59717"/>
                  </a:cubicBezTo>
                  <a:lnTo>
                    <a:pt x="11659" y="59717"/>
                  </a:lnTo>
                  <a:lnTo>
                    <a:pt x="81292" y="60352"/>
                  </a:lnTo>
                  <a:lnTo>
                    <a:pt x="266178" y="23760"/>
                  </a:lnTo>
                  <a:lnTo>
                    <a:pt x="265035" y="23760"/>
                  </a:lnTo>
                  <a:cubicBezTo>
                    <a:pt x="258452" y="23416"/>
                    <a:pt x="253382" y="17813"/>
                    <a:pt x="253713" y="11219"/>
                  </a:cubicBezTo>
                  <a:cubicBezTo>
                    <a:pt x="254005" y="5489"/>
                    <a:pt x="258338" y="775"/>
                    <a:pt x="264018" y="0"/>
                  </a:cubicBezTo>
                  <a:lnTo>
                    <a:pt x="262366" y="0"/>
                  </a:lnTo>
                  <a:lnTo>
                    <a:pt x="8863" y="50060"/>
                  </a:lnTo>
                  <a:lnTo>
                    <a:pt x="7719" y="50060"/>
                  </a:lnTo>
                  <a:lnTo>
                    <a:pt x="5559" y="50950"/>
                  </a:lnTo>
                  <a:lnTo>
                    <a:pt x="3780" y="52220"/>
                  </a:lnTo>
                  <a:cubicBezTo>
                    <a:pt x="3208" y="52703"/>
                    <a:pt x="2700" y="53262"/>
                    <a:pt x="2255" y="53872"/>
                  </a:cubicBezTo>
                  <a:cubicBezTo>
                    <a:pt x="1760" y="54457"/>
                    <a:pt x="1328" y="55092"/>
                    <a:pt x="985" y="55778"/>
                  </a:cubicBezTo>
                  <a:cubicBezTo>
                    <a:pt x="616" y="56413"/>
                    <a:pt x="311" y="57099"/>
                    <a:pt x="95" y="57811"/>
                  </a:cubicBezTo>
                  <a:cubicBezTo>
                    <a:pt x="19" y="58611"/>
                    <a:pt x="19" y="59424"/>
                    <a:pt x="95" y="60225"/>
                  </a:cubicBezTo>
                  <a:cubicBezTo>
                    <a:pt x="-32" y="61368"/>
                    <a:pt x="-32" y="62512"/>
                    <a:pt x="95" y="63656"/>
                  </a:cubicBezTo>
                  <a:cubicBezTo>
                    <a:pt x="1175" y="69208"/>
                    <a:pt x="6004" y="73236"/>
                    <a:pt x="11659" y="73312"/>
                  </a:cubicBezTo>
                  <a:close/>
                </a:path>
              </a:pathLst>
            </a:custGeom>
            <a:solidFill>
              <a:srgbClr val="000000"/>
            </a:solidFill>
            <a:ln w="12704" cap="flat">
              <a:noFill/>
              <a:prstDash val="solid"/>
              <a:miter/>
            </a:ln>
          </p:spPr>
          <p:txBody>
            <a:bodyPr rtlCol="0" anchor="ctr"/>
            <a:lstStyle/>
            <a:p>
              <a:endParaRPr lang="en-US" dirty="0"/>
            </a:p>
          </p:txBody>
        </p:sp>
        <p:sp>
          <p:nvSpPr>
            <p:cNvPr id="324" name="Freeform: Shape 323">
              <a:extLst>
                <a:ext uri="{FF2B5EF4-FFF2-40B4-BE49-F238E27FC236}">
                  <a16:creationId xmlns:a16="http://schemas.microsoft.com/office/drawing/2014/main" id="{E693101B-EB6C-4B13-A30B-6EFEA2E3D8BB}"/>
                </a:ext>
              </a:extLst>
            </p:cNvPr>
            <p:cNvSpPr/>
            <p:nvPr/>
          </p:nvSpPr>
          <p:spPr>
            <a:xfrm>
              <a:off x="5174726" y="4176914"/>
              <a:ext cx="242071" cy="5971"/>
            </a:xfrm>
            <a:custGeom>
              <a:avLst/>
              <a:gdLst>
                <a:gd name="connsiteX0" fmla="*/ 241436 w 242071"/>
                <a:gd name="connsiteY0" fmla="*/ 2922 h 5971"/>
                <a:gd name="connsiteX1" fmla="*/ 241436 w 242071"/>
                <a:gd name="connsiteY1" fmla="*/ 2922 h 5971"/>
                <a:gd name="connsiteX2" fmla="*/ 241436 w 242071"/>
                <a:gd name="connsiteY2" fmla="*/ 2160 h 5971"/>
                <a:gd name="connsiteX3" fmla="*/ 242072 w 242071"/>
                <a:gd name="connsiteY3" fmla="*/ 2160 h 5971"/>
                <a:gd name="connsiteX4" fmla="*/ 242072 w 242071"/>
                <a:gd name="connsiteY4" fmla="*/ 2160 h 5971"/>
                <a:gd name="connsiteX5" fmla="*/ 242072 w 242071"/>
                <a:gd name="connsiteY5" fmla="*/ 2160 h 5971"/>
                <a:gd name="connsiteX6" fmla="*/ 71672 w 242071"/>
                <a:gd name="connsiteY6" fmla="*/ 635 h 5971"/>
                <a:gd name="connsiteX7" fmla="*/ 2038 w 242071"/>
                <a:gd name="connsiteY7" fmla="*/ 0 h 5971"/>
                <a:gd name="connsiteX8" fmla="*/ 2038 w 242071"/>
                <a:gd name="connsiteY8" fmla="*/ 0 h 5971"/>
                <a:gd name="connsiteX9" fmla="*/ 5 w 242071"/>
                <a:gd name="connsiteY9" fmla="*/ 2160 h 5971"/>
                <a:gd name="connsiteX10" fmla="*/ 1911 w 242071"/>
                <a:gd name="connsiteY10" fmla="*/ 4320 h 5971"/>
                <a:gd name="connsiteX11" fmla="*/ 2038 w 242071"/>
                <a:gd name="connsiteY11" fmla="*/ 4320 h 5971"/>
                <a:gd name="connsiteX12" fmla="*/ 50959 w 242071"/>
                <a:gd name="connsiteY12" fmla="*/ 4320 h 5971"/>
                <a:gd name="connsiteX13" fmla="*/ 240165 w 242071"/>
                <a:gd name="connsiteY13" fmla="*/ 5972 h 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071" h="5971">
                  <a:moveTo>
                    <a:pt x="241436" y="2922"/>
                  </a:moveTo>
                  <a:cubicBezTo>
                    <a:pt x="241436" y="2922"/>
                    <a:pt x="241436" y="2922"/>
                    <a:pt x="241436" y="2922"/>
                  </a:cubicBezTo>
                  <a:cubicBezTo>
                    <a:pt x="241436" y="2922"/>
                    <a:pt x="241436" y="2922"/>
                    <a:pt x="241436" y="2160"/>
                  </a:cubicBezTo>
                  <a:lnTo>
                    <a:pt x="242072" y="2160"/>
                  </a:lnTo>
                  <a:lnTo>
                    <a:pt x="242072" y="2160"/>
                  </a:lnTo>
                  <a:lnTo>
                    <a:pt x="242072" y="2160"/>
                  </a:lnTo>
                  <a:lnTo>
                    <a:pt x="71672" y="635"/>
                  </a:lnTo>
                  <a:lnTo>
                    <a:pt x="2038" y="0"/>
                  </a:lnTo>
                  <a:lnTo>
                    <a:pt x="2038" y="0"/>
                  </a:lnTo>
                  <a:cubicBezTo>
                    <a:pt x="894" y="63"/>
                    <a:pt x="5" y="1016"/>
                    <a:pt x="5" y="2160"/>
                  </a:cubicBezTo>
                  <a:cubicBezTo>
                    <a:pt x="-71" y="3278"/>
                    <a:pt x="780" y="4243"/>
                    <a:pt x="1911" y="4320"/>
                  </a:cubicBezTo>
                  <a:cubicBezTo>
                    <a:pt x="1949" y="4320"/>
                    <a:pt x="2000" y="4320"/>
                    <a:pt x="2038" y="4320"/>
                  </a:cubicBezTo>
                  <a:lnTo>
                    <a:pt x="50959" y="4320"/>
                  </a:lnTo>
                  <a:lnTo>
                    <a:pt x="240165" y="5972"/>
                  </a:lnTo>
                  <a:close/>
                </a:path>
              </a:pathLst>
            </a:custGeom>
            <a:solidFill>
              <a:srgbClr val="000000"/>
            </a:solidFill>
            <a:ln w="12704"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850EA25C-2BE9-4001-A710-88E72483121F}"/>
                </a:ext>
              </a:extLst>
            </p:cNvPr>
            <p:cNvSpPr/>
            <p:nvPr/>
          </p:nvSpPr>
          <p:spPr>
            <a:xfrm>
              <a:off x="5417942" y="4139559"/>
              <a:ext cx="204073" cy="41928"/>
            </a:xfrm>
            <a:custGeom>
              <a:avLst/>
              <a:gdLst>
                <a:gd name="connsiteX0" fmla="*/ 0 w 204073"/>
                <a:gd name="connsiteY0" fmla="*/ 38117 h 41928"/>
                <a:gd name="connsiteX1" fmla="*/ 0 w 204073"/>
                <a:gd name="connsiteY1" fmla="*/ 38117 h 41928"/>
                <a:gd name="connsiteX2" fmla="*/ 890 w 204073"/>
                <a:gd name="connsiteY2" fmla="*/ 38117 h 41928"/>
                <a:gd name="connsiteX3" fmla="*/ 2923 w 204073"/>
                <a:gd name="connsiteY3" fmla="*/ 40150 h 41928"/>
                <a:gd name="connsiteX4" fmla="*/ 2923 w 204073"/>
                <a:gd name="connsiteY4" fmla="*/ 40277 h 41928"/>
                <a:gd name="connsiteX5" fmla="*/ 2923 w 204073"/>
                <a:gd name="connsiteY5" fmla="*/ 41929 h 41928"/>
                <a:gd name="connsiteX6" fmla="*/ 204073 w 204073"/>
                <a:gd name="connsiteY6" fmla="*/ 0 h 41928"/>
                <a:gd name="connsiteX7" fmla="*/ 183234 w 204073"/>
                <a:gd name="connsiteY7" fmla="*/ 0 h 41928"/>
                <a:gd name="connsiteX8" fmla="*/ 635 w 204073"/>
                <a:gd name="connsiteY8" fmla="*/ 38117 h 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73" h="41928">
                  <a:moveTo>
                    <a:pt x="0" y="38117"/>
                  </a:moveTo>
                  <a:lnTo>
                    <a:pt x="0" y="38117"/>
                  </a:lnTo>
                  <a:cubicBezTo>
                    <a:pt x="292" y="38041"/>
                    <a:pt x="597" y="38041"/>
                    <a:pt x="890" y="38117"/>
                  </a:cubicBezTo>
                  <a:cubicBezTo>
                    <a:pt x="2008" y="38117"/>
                    <a:pt x="2923" y="39019"/>
                    <a:pt x="2923" y="40150"/>
                  </a:cubicBezTo>
                  <a:cubicBezTo>
                    <a:pt x="2923" y="40188"/>
                    <a:pt x="2923" y="40239"/>
                    <a:pt x="2923" y="40277"/>
                  </a:cubicBezTo>
                  <a:lnTo>
                    <a:pt x="2923" y="41929"/>
                  </a:lnTo>
                  <a:lnTo>
                    <a:pt x="204073" y="0"/>
                  </a:lnTo>
                  <a:lnTo>
                    <a:pt x="183234" y="0"/>
                  </a:lnTo>
                  <a:lnTo>
                    <a:pt x="635" y="38117"/>
                  </a:lnTo>
                  <a:close/>
                </a:path>
              </a:pathLst>
            </a:custGeom>
            <a:solidFill>
              <a:srgbClr val="000000"/>
            </a:solidFill>
            <a:ln w="12704"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CF8458B6-91E6-49F3-9933-A82B7ADBF0E6}"/>
                </a:ext>
              </a:extLst>
            </p:cNvPr>
            <p:cNvSpPr/>
            <p:nvPr/>
          </p:nvSpPr>
          <p:spPr>
            <a:xfrm>
              <a:off x="5419843" y="4115545"/>
              <a:ext cx="549832" cy="24013"/>
            </a:xfrm>
            <a:custGeom>
              <a:avLst/>
              <a:gdLst>
                <a:gd name="connsiteX0" fmla="*/ 4 w 549832"/>
                <a:gd name="connsiteY0" fmla="*/ 12071 h 24013"/>
                <a:gd name="connsiteX1" fmla="*/ 11695 w 549832"/>
                <a:gd name="connsiteY1" fmla="*/ 24014 h 24013"/>
                <a:gd name="connsiteX2" fmla="*/ 11695 w 549832"/>
                <a:gd name="connsiteY2" fmla="*/ 24014 h 24013"/>
                <a:gd name="connsiteX3" fmla="*/ 208779 w 549832"/>
                <a:gd name="connsiteY3" fmla="*/ 24014 h 24013"/>
                <a:gd name="connsiteX4" fmla="*/ 208779 w 549832"/>
                <a:gd name="connsiteY4" fmla="*/ 19948 h 24013"/>
                <a:gd name="connsiteX5" fmla="*/ 210812 w 549832"/>
                <a:gd name="connsiteY5" fmla="*/ 17915 h 24013"/>
                <a:gd name="connsiteX6" fmla="*/ 212972 w 549832"/>
                <a:gd name="connsiteY6" fmla="*/ 19948 h 24013"/>
                <a:gd name="connsiteX7" fmla="*/ 212972 w 549832"/>
                <a:gd name="connsiteY7" fmla="*/ 24014 h 24013"/>
                <a:gd name="connsiteX8" fmla="*/ 549833 w 549832"/>
                <a:gd name="connsiteY8" fmla="*/ 24014 h 24013"/>
                <a:gd name="connsiteX9" fmla="*/ 549833 w 549832"/>
                <a:gd name="connsiteY9" fmla="*/ 0 h 24013"/>
                <a:gd name="connsiteX10" fmla="*/ 11695 w 549832"/>
                <a:gd name="connsiteY10" fmla="*/ 0 h 24013"/>
                <a:gd name="connsiteX11" fmla="*/ 10678 w 549832"/>
                <a:gd name="connsiteY11" fmla="*/ 0 h 24013"/>
                <a:gd name="connsiteX12" fmla="*/ 4 w 549832"/>
                <a:gd name="connsiteY12" fmla="*/ 12071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832" h="24013">
                  <a:moveTo>
                    <a:pt x="4" y="12071"/>
                  </a:moveTo>
                  <a:cubicBezTo>
                    <a:pt x="-72" y="18601"/>
                    <a:pt x="5163" y="23938"/>
                    <a:pt x="11695" y="24014"/>
                  </a:cubicBezTo>
                  <a:cubicBezTo>
                    <a:pt x="11695" y="24014"/>
                    <a:pt x="11695" y="24014"/>
                    <a:pt x="11695" y="24014"/>
                  </a:cubicBezTo>
                  <a:lnTo>
                    <a:pt x="208779" y="24014"/>
                  </a:lnTo>
                  <a:lnTo>
                    <a:pt x="208779" y="19948"/>
                  </a:lnTo>
                  <a:cubicBezTo>
                    <a:pt x="208779" y="18830"/>
                    <a:pt x="209694" y="17915"/>
                    <a:pt x="210812" y="17915"/>
                  </a:cubicBezTo>
                  <a:cubicBezTo>
                    <a:pt x="211956" y="17915"/>
                    <a:pt x="212909" y="18805"/>
                    <a:pt x="212972" y="19948"/>
                  </a:cubicBezTo>
                  <a:lnTo>
                    <a:pt x="212972" y="24014"/>
                  </a:lnTo>
                  <a:lnTo>
                    <a:pt x="549833" y="24014"/>
                  </a:lnTo>
                  <a:lnTo>
                    <a:pt x="549833" y="0"/>
                  </a:lnTo>
                  <a:lnTo>
                    <a:pt x="11695" y="0"/>
                  </a:lnTo>
                  <a:lnTo>
                    <a:pt x="10678" y="0"/>
                  </a:lnTo>
                  <a:cubicBezTo>
                    <a:pt x="4503" y="597"/>
                    <a:pt x="-161" y="5870"/>
                    <a:pt x="4" y="12071"/>
                  </a:cubicBezTo>
                  <a:close/>
                </a:path>
              </a:pathLst>
            </a:custGeom>
            <a:solidFill>
              <a:srgbClr val="000000"/>
            </a:solidFill>
            <a:ln w="12704" cap="flat">
              <a:noFill/>
              <a:prstDash val="solid"/>
              <a:miter/>
            </a:ln>
          </p:spPr>
          <p:txBody>
            <a:bodyPr rtlCol="0" anchor="ctr"/>
            <a:lstStyle/>
            <a:p>
              <a:endParaRPr lang="en-US" dirty="0"/>
            </a:p>
          </p:txBody>
        </p:sp>
        <p:sp>
          <p:nvSpPr>
            <p:cNvPr id="327" name="Freeform: Shape 326">
              <a:extLst>
                <a:ext uri="{FF2B5EF4-FFF2-40B4-BE49-F238E27FC236}">
                  <a16:creationId xmlns:a16="http://schemas.microsoft.com/office/drawing/2014/main" id="{777F0452-6053-4A7A-9F57-FC7AA0E0A49E}"/>
                </a:ext>
              </a:extLst>
            </p:cNvPr>
            <p:cNvSpPr/>
            <p:nvPr/>
          </p:nvSpPr>
          <p:spPr>
            <a:xfrm>
              <a:off x="5628622" y="4133969"/>
              <a:ext cx="4193" cy="550282"/>
            </a:xfrm>
            <a:custGeom>
              <a:avLst/>
              <a:gdLst>
                <a:gd name="connsiteX0" fmla="*/ 4193 w 4193"/>
                <a:gd name="connsiteY0" fmla="*/ 548377 h 550282"/>
                <a:gd name="connsiteX1" fmla="*/ 4193 w 4193"/>
                <a:gd name="connsiteY1" fmla="*/ 2033 h 550282"/>
                <a:gd name="connsiteX2" fmla="*/ 2033 w 4193"/>
                <a:gd name="connsiteY2" fmla="*/ 0 h 550282"/>
                <a:gd name="connsiteX3" fmla="*/ 0 w 4193"/>
                <a:gd name="connsiteY3" fmla="*/ 2033 h 550282"/>
                <a:gd name="connsiteX4" fmla="*/ 0 w 4193"/>
                <a:gd name="connsiteY4" fmla="*/ 550282 h 550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3" h="550282">
                  <a:moveTo>
                    <a:pt x="4193" y="548377"/>
                  </a:moveTo>
                  <a:lnTo>
                    <a:pt x="4193" y="2033"/>
                  </a:lnTo>
                  <a:cubicBezTo>
                    <a:pt x="4130" y="889"/>
                    <a:pt x="3177" y="0"/>
                    <a:pt x="2033" y="0"/>
                  </a:cubicBezTo>
                  <a:cubicBezTo>
                    <a:pt x="915" y="0"/>
                    <a:pt x="0" y="915"/>
                    <a:pt x="0" y="2033"/>
                  </a:cubicBezTo>
                  <a:lnTo>
                    <a:pt x="0" y="550282"/>
                  </a:lnTo>
                  <a:close/>
                </a:path>
              </a:pathLst>
            </a:custGeom>
            <a:solidFill>
              <a:srgbClr val="000000"/>
            </a:solidFill>
            <a:ln w="12704" cap="flat">
              <a:noFill/>
              <a:prstDash val="solid"/>
              <a:miter/>
            </a:ln>
          </p:spPr>
          <p:txBody>
            <a:bodyPr rtlCol="0" anchor="ctr"/>
            <a:lstStyle/>
            <a:p>
              <a:endParaRPr lang="en-US" dirty="0"/>
            </a:p>
          </p:txBody>
        </p:sp>
        <p:sp>
          <p:nvSpPr>
            <p:cNvPr id="328" name="Freeform: Shape 327">
              <a:extLst>
                <a:ext uri="{FF2B5EF4-FFF2-40B4-BE49-F238E27FC236}">
                  <a16:creationId xmlns:a16="http://schemas.microsoft.com/office/drawing/2014/main" id="{2BB2FE80-E81B-4248-B42E-35999BC44C2C}"/>
                </a:ext>
              </a:extLst>
            </p:cNvPr>
            <p:cNvSpPr/>
            <p:nvPr/>
          </p:nvSpPr>
          <p:spPr>
            <a:xfrm>
              <a:off x="5416522" y="4177619"/>
              <a:ext cx="3965" cy="1203918"/>
            </a:xfrm>
            <a:custGeom>
              <a:avLst/>
              <a:gdLst>
                <a:gd name="connsiteX0" fmla="*/ 1927 w 3965"/>
                <a:gd name="connsiteY0" fmla="*/ 1203919 h 1203918"/>
                <a:gd name="connsiteX1" fmla="*/ 3961 w 3965"/>
                <a:gd name="connsiteY1" fmla="*/ 1201759 h 1203918"/>
                <a:gd name="connsiteX2" fmla="*/ 3961 w 3965"/>
                <a:gd name="connsiteY2" fmla="*/ 2217 h 1203918"/>
                <a:gd name="connsiteX3" fmla="*/ 2055 w 3965"/>
                <a:gd name="connsiteY3" fmla="*/ 57 h 1203918"/>
                <a:gd name="connsiteX4" fmla="*/ 1927 w 3965"/>
                <a:gd name="connsiteY4" fmla="*/ 57 h 1203918"/>
                <a:gd name="connsiteX5" fmla="*/ 1038 w 3965"/>
                <a:gd name="connsiteY5" fmla="*/ 57 h 1203918"/>
                <a:gd name="connsiteX6" fmla="*/ 403 w 3965"/>
                <a:gd name="connsiteY6" fmla="*/ 57 h 1203918"/>
                <a:gd name="connsiteX7" fmla="*/ 403 w 3965"/>
                <a:gd name="connsiteY7" fmla="*/ 820 h 1203918"/>
                <a:gd name="connsiteX8" fmla="*/ 403 w 3965"/>
                <a:gd name="connsiteY8" fmla="*/ 820 h 1203918"/>
                <a:gd name="connsiteX9" fmla="*/ 403 w 3965"/>
                <a:gd name="connsiteY9" fmla="*/ 1200361 h 1203918"/>
                <a:gd name="connsiteX10" fmla="*/ 987 w 3965"/>
                <a:gd name="connsiteY10" fmla="*/ 1203538 h 1203918"/>
                <a:gd name="connsiteX11" fmla="*/ 1927 w 3965"/>
                <a:gd name="connsiteY11" fmla="*/ 1203919 h 120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65" h="1203918">
                  <a:moveTo>
                    <a:pt x="1927" y="1203919"/>
                  </a:moveTo>
                  <a:cubicBezTo>
                    <a:pt x="3071" y="1203855"/>
                    <a:pt x="3961" y="1202902"/>
                    <a:pt x="3961" y="1201759"/>
                  </a:cubicBezTo>
                  <a:lnTo>
                    <a:pt x="3961" y="2217"/>
                  </a:lnTo>
                  <a:cubicBezTo>
                    <a:pt x="4037" y="1099"/>
                    <a:pt x="3186" y="133"/>
                    <a:pt x="2055" y="57"/>
                  </a:cubicBezTo>
                  <a:cubicBezTo>
                    <a:pt x="2016" y="57"/>
                    <a:pt x="1966" y="57"/>
                    <a:pt x="1927" y="57"/>
                  </a:cubicBezTo>
                  <a:cubicBezTo>
                    <a:pt x="1635" y="-19"/>
                    <a:pt x="1330" y="-19"/>
                    <a:pt x="1038" y="57"/>
                  </a:cubicBezTo>
                  <a:lnTo>
                    <a:pt x="403" y="57"/>
                  </a:lnTo>
                  <a:cubicBezTo>
                    <a:pt x="403" y="57"/>
                    <a:pt x="403" y="57"/>
                    <a:pt x="403" y="820"/>
                  </a:cubicBezTo>
                  <a:cubicBezTo>
                    <a:pt x="403" y="1582"/>
                    <a:pt x="403" y="820"/>
                    <a:pt x="403" y="820"/>
                  </a:cubicBezTo>
                  <a:lnTo>
                    <a:pt x="403" y="1200361"/>
                  </a:lnTo>
                  <a:cubicBezTo>
                    <a:pt x="-309" y="1201403"/>
                    <a:pt x="-55" y="1202826"/>
                    <a:pt x="987" y="1203538"/>
                  </a:cubicBezTo>
                  <a:cubicBezTo>
                    <a:pt x="1267" y="1203741"/>
                    <a:pt x="1584" y="1203868"/>
                    <a:pt x="1927" y="1203919"/>
                  </a:cubicBezTo>
                  <a:close/>
                </a:path>
              </a:pathLst>
            </a:custGeom>
            <a:solidFill>
              <a:srgbClr val="000000"/>
            </a:solidFill>
            <a:ln w="12704" cap="flat">
              <a:noFill/>
              <a:prstDash val="solid"/>
              <a:miter/>
            </a:ln>
          </p:spPr>
          <p:txBody>
            <a:bodyPr rtlCol="0" anchor="ctr"/>
            <a:lstStyle/>
            <a:p>
              <a:endParaRPr lang="en-US" dirty="0"/>
            </a:p>
          </p:txBody>
        </p:sp>
        <p:sp>
          <p:nvSpPr>
            <p:cNvPr id="329" name="Freeform: Shape 328">
              <a:extLst>
                <a:ext uri="{FF2B5EF4-FFF2-40B4-BE49-F238E27FC236}">
                  <a16:creationId xmlns:a16="http://schemas.microsoft.com/office/drawing/2014/main" id="{4C82DD9E-A215-439E-A1E0-A004685A3691}"/>
                </a:ext>
              </a:extLst>
            </p:cNvPr>
            <p:cNvSpPr/>
            <p:nvPr/>
          </p:nvSpPr>
          <p:spPr>
            <a:xfrm>
              <a:off x="10844305" y="3268675"/>
              <a:ext cx="118174" cy="38"/>
            </a:xfrm>
            <a:custGeom>
              <a:avLst/>
              <a:gdLst>
                <a:gd name="connsiteX0" fmla="*/ 2796 w 118174"/>
                <a:gd name="connsiteY0" fmla="*/ 38 h 38"/>
                <a:gd name="connsiteX1" fmla="*/ 2796 w 118174"/>
                <a:gd name="connsiteY1" fmla="*/ 38 h 38"/>
                <a:gd name="connsiteX2" fmla="*/ 4701 w 118174"/>
                <a:gd name="connsiteY2" fmla="*/ 38 h 38"/>
                <a:gd name="connsiteX3" fmla="*/ 115125 w 118174"/>
                <a:gd name="connsiteY3" fmla="*/ 38 h 38"/>
                <a:gd name="connsiteX4" fmla="*/ 118174 w 118174"/>
                <a:gd name="connsiteY4" fmla="*/ 38 h 38"/>
                <a:gd name="connsiteX5" fmla="*/ 0 w 118174"/>
                <a:gd name="connsiteY5" fmla="*/ 38 h 38"/>
                <a:gd name="connsiteX6" fmla="*/ 2796 w 118174"/>
                <a:gd name="connsiteY6" fmla="*/ 38 h 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74" h="38">
                  <a:moveTo>
                    <a:pt x="2796" y="38"/>
                  </a:moveTo>
                  <a:lnTo>
                    <a:pt x="2796" y="38"/>
                  </a:lnTo>
                  <a:cubicBezTo>
                    <a:pt x="3431" y="38"/>
                    <a:pt x="4066" y="38"/>
                    <a:pt x="4701" y="38"/>
                  </a:cubicBezTo>
                  <a:lnTo>
                    <a:pt x="115125" y="38"/>
                  </a:lnTo>
                  <a:lnTo>
                    <a:pt x="118174" y="38"/>
                  </a:lnTo>
                  <a:lnTo>
                    <a:pt x="0" y="38"/>
                  </a:lnTo>
                  <a:cubicBezTo>
                    <a:pt x="928" y="-13"/>
                    <a:pt x="1868" y="-13"/>
                    <a:pt x="2796" y="38"/>
                  </a:cubicBezTo>
                  <a:close/>
                </a:path>
              </a:pathLst>
            </a:custGeom>
            <a:solidFill>
              <a:srgbClr val="000000"/>
            </a:solidFill>
            <a:ln w="12704" cap="flat">
              <a:noFill/>
              <a:prstDash val="solid"/>
              <a:miter/>
            </a:ln>
          </p:spPr>
          <p:txBody>
            <a:bodyPr rtlCol="0" anchor="ctr"/>
            <a:lstStyle/>
            <a:p>
              <a:endParaRPr lang="en-US" dirty="0"/>
            </a:p>
          </p:txBody>
        </p:sp>
        <p:sp>
          <p:nvSpPr>
            <p:cNvPr id="330" name="Freeform: Shape 329">
              <a:extLst>
                <a:ext uri="{FF2B5EF4-FFF2-40B4-BE49-F238E27FC236}">
                  <a16:creationId xmlns:a16="http://schemas.microsoft.com/office/drawing/2014/main" id="{4F7B5D03-A967-473F-8C02-817D579C7126}"/>
                </a:ext>
              </a:extLst>
            </p:cNvPr>
            <p:cNvSpPr/>
            <p:nvPr/>
          </p:nvSpPr>
          <p:spPr>
            <a:xfrm>
              <a:off x="8599532" y="2734059"/>
              <a:ext cx="23476" cy="200876"/>
            </a:xfrm>
            <a:custGeom>
              <a:avLst/>
              <a:gdLst>
                <a:gd name="connsiteX0" fmla="*/ 95 w 23476"/>
                <a:gd name="connsiteY0" fmla="*/ 0 h 200876"/>
                <a:gd name="connsiteX1" fmla="*/ 95 w 23476"/>
                <a:gd name="connsiteY1" fmla="*/ 199606 h 200876"/>
                <a:gd name="connsiteX2" fmla="*/ 95 w 23476"/>
                <a:gd name="connsiteY2" fmla="*/ 200877 h 200876"/>
                <a:gd name="connsiteX3" fmla="*/ 95 w 23476"/>
                <a:gd name="connsiteY3" fmla="*/ 197319 h 200876"/>
                <a:gd name="connsiteX4" fmla="*/ 13819 w 23476"/>
                <a:gd name="connsiteY4" fmla="*/ 187790 h 200876"/>
                <a:gd name="connsiteX5" fmla="*/ 23476 w 23476"/>
                <a:gd name="connsiteY5" fmla="*/ 189696 h 200876"/>
                <a:gd name="connsiteX6" fmla="*/ 23476 w 23476"/>
                <a:gd name="connsiteY6" fmla="*/ 11816 h 200876"/>
                <a:gd name="connsiteX7" fmla="*/ 11659 w 23476"/>
                <a:gd name="connsiteY7" fmla="*/ 11816 h 200876"/>
                <a:gd name="connsiteX8" fmla="*/ 95 w 23476"/>
                <a:gd name="connsiteY8" fmla="*/ 0 h 20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76" h="200876">
                  <a:moveTo>
                    <a:pt x="95" y="0"/>
                  </a:moveTo>
                  <a:lnTo>
                    <a:pt x="95" y="199606"/>
                  </a:lnTo>
                  <a:cubicBezTo>
                    <a:pt x="45" y="200025"/>
                    <a:pt x="45" y="200457"/>
                    <a:pt x="95" y="200877"/>
                  </a:cubicBezTo>
                  <a:cubicBezTo>
                    <a:pt x="-32" y="199695"/>
                    <a:pt x="-32" y="198501"/>
                    <a:pt x="95" y="197319"/>
                  </a:cubicBezTo>
                  <a:cubicBezTo>
                    <a:pt x="1252" y="190903"/>
                    <a:pt x="7402" y="186633"/>
                    <a:pt x="13819" y="187790"/>
                  </a:cubicBezTo>
                  <a:lnTo>
                    <a:pt x="23476" y="189696"/>
                  </a:lnTo>
                  <a:lnTo>
                    <a:pt x="23476" y="11816"/>
                  </a:lnTo>
                  <a:lnTo>
                    <a:pt x="11659" y="11816"/>
                  </a:lnTo>
                  <a:cubicBezTo>
                    <a:pt x="5254" y="11613"/>
                    <a:pt x="159" y="6404"/>
                    <a:pt x="95" y="0"/>
                  </a:cubicBezTo>
                  <a:close/>
                </a:path>
              </a:pathLst>
            </a:custGeom>
            <a:solidFill>
              <a:srgbClr val="000000"/>
            </a:solidFill>
            <a:ln w="12704" cap="flat">
              <a:noFill/>
              <a:prstDash val="solid"/>
              <a:miter/>
            </a:ln>
          </p:spPr>
          <p:txBody>
            <a:bodyPr rtlCol="0" anchor="ctr"/>
            <a:lstStyle/>
            <a:p>
              <a:endParaRPr lang="en-US" dirty="0"/>
            </a:p>
          </p:txBody>
        </p:sp>
        <p:sp>
          <p:nvSpPr>
            <p:cNvPr id="331" name="Freeform: Shape 330">
              <a:extLst>
                <a:ext uri="{FF2B5EF4-FFF2-40B4-BE49-F238E27FC236}">
                  <a16:creationId xmlns:a16="http://schemas.microsoft.com/office/drawing/2014/main" id="{23161D3C-85D3-4D84-9F72-FE8F52F21866}"/>
                </a:ext>
              </a:extLst>
            </p:cNvPr>
            <p:cNvSpPr/>
            <p:nvPr/>
          </p:nvSpPr>
          <p:spPr>
            <a:xfrm>
              <a:off x="8632666" y="2931505"/>
              <a:ext cx="417676" cy="4192"/>
            </a:xfrm>
            <a:custGeom>
              <a:avLst/>
              <a:gdLst>
                <a:gd name="connsiteX0" fmla="*/ 635 w 417676"/>
                <a:gd name="connsiteY0" fmla="*/ 2922 h 4192"/>
                <a:gd name="connsiteX1" fmla="*/ 635 w 417676"/>
                <a:gd name="connsiteY1" fmla="*/ 4193 h 4192"/>
                <a:gd name="connsiteX2" fmla="*/ 417676 w 417676"/>
                <a:gd name="connsiteY2" fmla="*/ 4193 h 4192"/>
                <a:gd name="connsiteX3" fmla="*/ 417676 w 417676"/>
                <a:gd name="connsiteY3" fmla="*/ 2160 h 4192"/>
                <a:gd name="connsiteX4" fmla="*/ 417676 w 417676"/>
                <a:gd name="connsiteY4" fmla="*/ 0 h 4192"/>
                <a:gd name="connsiteX5" fmla="*/ 0 w 417676"/>
                <a:gd name="connsiteY5" fmla="*/ 0 h 4192"/>
                <a:gd name="connsiteX6" fmla="*/ 635 w 417676"/>
                <a:gd name="connsiteY6" fmla="*/ 2922 h 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676" h="4192">
                  <a:moveTo>
                    <a:pt x="635" y="2922"/>
                  </a:moveTo>
                  <a:cubicBezTo>
                    <a:pt x="635" y="2922"/>
                    <a:pt x="635" y="3685"/>
                    <a:pt x="635" y="4193"/>
                  </a:cubicBezTo>
                  <a:lnTo>
                    <a:pt x="417676" y="4193"/>
                  </a:lnTo>
                  <a:lnTo>
                    <a:pt x="417676" y="2160"/>
                  </a:lnTo>
                  <a:cubicBezTo>
                    <a:pt x="417613" y="1436"/>
                    <a:pt x="417613" y="724"/>
                    <a:pt x="417676" y="0"/>
                  </a:cubicBezTo>
                  <a:lnTo>
                    <a:pt x="0" y="0"/>
                  </a:lnTo>
                  <a:cubicBezTo>
                    <a:pt x="318" y="953"/>
                    <a:pt x="534" y="1931"/>
                    <a:pt x="635" y="2922"/>
                  </a:cubicBezTo>
                  <a:close/>
                </a:path>
              </a:pathLst>
            </a:custGeom>
            <a:solidFill>
              <a:srgbClr val="000000"/>
            </a:solidFill>
            <a:ln w="12704" cap="flat">
              <a:noFill/>
              <a:prstDash val="solid"/>
              <a:miter/>
            </a:ln>
          </p:spPr>
          <p:txBody>
            <a:bodyPr rtlCol="0" anchor="ctr"/>
            <a:lstStyle/>
            <a:p>
              <a:endParaRPr lang="en-US" dirty="0"/>
            </a:p>
          </p:txBody>
        </p:sp>
        <p:sp>
          <p:nvSpPr>
            <p:cNvPr id="332" name="Freeform: Shape 331">
              <a:extLst>
                <a:ext uri="{FF2B5EF4-FFF2-40B4-BE49-F238E27FC236}">
                  <a16:creationId xmlns:a16="http://schemas.microsoft.com/office/drawing/2014/main" id="{D9FC00D5-3320-42BA-8D7B-F1EE1E174351}"/>
                </a:ext>
              </a:extLst>
            </p:cNvPr>
            <p:cNvSpPr/>
            <p:nvPr/>
          </p:nvSpPr>
          <p:spPr>
            <a:xfrm>
              <a:off x="8599659" y="2922295"/>
              <a:ext cx="25509" cy="23313"/>
            </a:xfrm>
            <a:custGeom>
              <a:avLst/>
              <a:gdLst>
                <a:gd name="connsiteX0" fmla="*/ 22078 w 25509"/>
                <a:gd name="connsiteY0" fmla="*/ 1332 h 23313"/>
                <a:gd name="connsiteX1" fmla="*/ 25509 w 25509"/>
                <a:gd name="connsiteY1" fmla="*/ 2095 h 23313"/>
                <a:gd name="connsiteX2" fmla="*/ 24238 w 25509"/>
                <a:gd name="connsiteY2" fmla="*/ 2095 h 23313"/>
                <a:gd name="connsiteX3" fmla="*/ 23476 w 25509"/>
                <a:gd name="connsiteY3" fmla="*/ 2095 h 23313"/>
                <a:gd name="connsiteX4" fmla="*/ 13819 w 25509"/>
                <a:gd name="connsiteY4" fmla="*/ 189 h 23313"/>
                <a:gd name="connsiteX5" fmla="*/ 95 w 25509"/>
                <a:gd name="connsiteY5" fmla="*/ 9718 h 23313"/>
                <a:gd name="connsiteX6" fmla="*/ 95 w 25509"/>
                <a:gd name="connsiteY6" fmla="*/ 13276 h 23313"/>
                <a:gd name="connsiteX7" fmla="*/ 95 w 25509"/>
                <a:gd name="connsiteY7" fmla="*/ 15563 h 23313"/>
                <a:gd name="connsiteX8" fmla="*/ 985 w 25509"/>
                <a:gd name="connsiteY8" fmla="*/ 17723 h 23313"/>
                <a:gd name="connsiteX9" fmla="*/ 2255 w 25509"/>
                <a:gd name="connsiteY9" fmla="*/ 19502 h 23313"/>
                <a:gd name="connsiteX10" fmla="*/ 3780 w 25509"/>
                <a:gd name="connsiteY10" fmla="*/ 21153 h 23313"/>
                <a:gd name="connsiteX11" fmla="*/ 5686 w 25509"/>
                <a:gd name="connsiteY11" fmla="*/ 22424 h 23313"/>
                <a:gd name="connsiteX12" fmla="*/ 7846 w 25509"/>
                <a:gd name="connsiteY12" fmla="*/ 23313 h 23313"/>
                <a:gd name="connsiteX13" fmla="*/ 8990 w 25509"/>
                <a:gd name="connsiteY13" fmla="*/ 23313 h 23313"/>
                <a:gd name="connsiteX14" fmla="*/ 9880 w 25509"/>
                <a:gd name="connsiteY14" fmla="*/ 23313 h 23313"/>
                <a:gd name="connsiteX15" fmla="*/ 9880 w 25509"/>
                <a:gd name="connsiteY15" fmla="*/ 13403 h 23313"/>
                <a:gd name="connsiteX16" fmla="*/ 21697 w 25509"/>
                <a:gd name="connsiteY16" fmla="*/ 1332 h 23313"/>
                <a:gd name="connsiteX17" fmla="*/ 22078 w 25509"/>
                <a:gd name="connsiteY17" fmla="*/ 1332 h 2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09" h="23313">
                  <a:moveTo>
                    <a:pt x="22078" y="1332"/>
                  </a:moveTo>
                  <a:cubicBezTo>
                    <a:pt x="23260" y="1396"/>
                    <a:pt x="24416" y="1650"/>
                    <a:pt x="25509" y="2095"/>
                  </a:cubicBezTo>
                  <a:cubicBezTo>
                    <a:pt x="25509" y="2095"/>
                    <a:pt x="24747" y="2095"/>
                    <a:pt x="24238" y="2095"/>
                  </a:cubicBezTo>
                  <a:lnTo>
                    <a:pt x="23476" y="2095"/>
                  </a:lnTo>
                  <a:lnTo>
                    <a:pt x="13819" y="189"/>
                  </a:lnTo>
                  <a:cubicBezTo>
                    <a:pt x="7402" y="-967"/>
                    <a:pt x="1252" y="3302"/>
                    <a:pt x="95" y="9718"/>
                  </a:cubicBezTo>
                  <a:cubicBezTo>
                    <a:pt x="-32" y="10900"/>
                    <a:pt x="-32" y="12094"/>
                    <a:pt x="95" y="13276"/>
                  </a:cubicBezTo>
                  <a:cubicBezTo>
                    <a:pt x="32" y="14038"/>
                    <a:pt x="32" y="14800"/>
                    <a:pt x="95" y="15563"/>
                  </a:cubicBezTo>
                  <a:cubicBezTo>
                    <a:pt x="337" y="16300"/>
                    <a:pt x="629" y="17024"/>
                    <a:pt x="985" y="17723"/>
                  </a:cubicBezTo>
                  <a:cubicBezTo>
                    <a:pt x="1341" y="18371"/>
                    <a:pt x="1760" y="18968"/>
                    <a:pt x="2255" y="19502"/>
                  </a:cubicBezTo>
                  <a:lnTo>
                    <a:pt x="3780" y="21153"/>
                  </a:lnTo>
                  <a:lnTo>
                    <a:pt x="5686" y="22424"/>
                  </a:lnTo>
                  <a:lnTo>
                    <a:pt x="7846" y="23313"/>
                  </a:lnTo>
                  <a:lnTo>
                    <a:pt x="8990" y="23313"/>
                  </a:lnTo>
                  <a:lnTo>
                    <a:pt x="9880" y="23313"/>
                  </a:lnTo>
                  <a:lnTo>
                    <a:pt x="9880" y="13403"/>
                  </a:lnTo>
                  <a:cubicBezTo>
                    <a:pt x="9803" y="6809"/>
                    <a:pt x="15102" y="1396"/>
                    <a:pt x="21697" y="1332"/>
                  </a:cubicBezTo>
                  <a:cubicBezTo>
                    <a:pt x="21824" y="1332"/>
                    <a:pt x="21951" y="1332"/>
                    <a:pt x="22078" y="1332"/>
                  </a:cubicBezTo>
                  <a:close/>
                </a:path>
              </a:pathLst>
            </a:custGeom>
            <a:solidFill>
              <a:srgbClr val="000000"/>
            </a:solidFill>
            <a:ln w="12704" cap="flat">
              <a:noFill/>
              <a:prstDash val="solid"/>
              <a:miter/>
            </a:ln>
          </p:spPr>
          <p:txBody>
            <a:bodyPr rtlCol="0" anchor="ctr"/>
            <a:lstStyle/>
            <a:p>
              <a:endParaRPr lang="en-US" dirty="0"/>
            </a:p>
          </p:txBody>
        </p:sp>
        <p:sp>
          <p:nvSpPr>
            <p:cNvPr id="333" name="Freeform: Shape 332">
              <a:extLst>
                <a:ext uri="{FF2B5EF4-FFF2-40B4-BE49-F238E27FC236}">
                  <a16:creationId xmlns:a16="http://schemas.microsoft.com/office/drawing/2014/main" id="{E18BC8EA-43FD-4D01-87F7-96DE95890774}"/>
                </a:ext>
              </a:extLst>
            </p:cNvPr>
            <p:cNvSpPr/>
            <p:nvPr/>
          </p:nvSpPr>
          <p:spPr>
            <a:xfrm>
              <a:off x="9828133" y="2727833"/>
              <a:ext cx="2667" cy="4701"/>
            </a:xfrm>
            <a:custGeom>
              <a:avLst/>
              <a:gdLst>
                <a:gd name="connsiteX0" fmla="*/ 2668 w 2667"/>
                <a:gd name="connsiteY0" fmla="*/ 4701 h 4701"/>
                <a:gd name="connsiteX1" fmla="*/ 1016 w 2667"/>
                <a:gd name="connsiteY1" fmla="*/ 1271 h 4701"/>
                <a:gd name="connsiteX2" fmla="*/ 0 w 2667"/>
                <a:gd name="connsiteY2" fmla="*/ 0 h 4701"/>
                <a:gd name="connsiteX3" fmla="*/ 1525 w 2667"/>
                <a:gd name="connsiteY3" fmla="*/ 3304 h 4701"/>
                <a:gd name="connsiteX4" fmla="*/ 2668 w 2667"/>
                <a:gd name="connsiteY4" fmla="*/ 4701 h 4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 h="4701">
                  <a:moveTo>
                    <a:pt x="2668" y="4701"/>
                  </a:moveTo>
                  <a:lnTo>
                    <a:pt x="1016" y="1271"/>
                  </a:lnTo>
                  <a:cubicBezTo>
                    <a:pt x="711" y="826"/>
                    <a:pt x="368" y="394"/>
                    <a:pt x="0" y="0"/>
                  </a:cubicBezTo>
                  <a:cubicBezTo>
                    <a:pt x="661" y="1016"/>
                    <a:pt x="1181" y="2135"/>
                    <a:pt x="1525" y="3304"/>
                  </a:cubicBezTo>
                  <a:cubicBezTo>
                    <a:pt x="1969" y="3710"/>
                    <a:pt x="2351" y="4180"/>
                    <a:pt x="2668" y="4701"/>
                  </a:cubicBezTo>
                  <a:close/>
                </a:path>
              </a:pathLst>
            </a:custGeom>
            <a:solidFill>
              <a:srgbClr val="000000"/>
            </a:solidFill>
            <a:ln w="12704" cap="flat">
              <a:noFill/>
              <a:prstDash val="solid"/>
              <a:miter/>
            </a:ln>
          </p:spPr>
          <p:txBody>
            <a:bodyPr rtlCol="0" anchor="ctr"/>
            <a:lstStyle/>
            <a:p>
              <a:endParaRPr lang="en-US" dirty="0"/>
            </a:p>
          </p:txBody>
        </p:sp>
        <p:sp>
          <p:nvSpPr>
            <p:cNvPr id="334" name="Freeform: Shape 333">
              <a:extLst>
                <a:ext uri="{FF2B5EF4-FFF2-40B4-BE49-F238E27FC236}">
                  <a16:creationId xmlns:a16="http://schemas.microsoft.com/office/drawing/2014/main" id="{93B8153F-A4A9-434E-B97D-A92AB0E310FB}"/>
                </a:ext>
              </a:extLst>
            </p:cNvPr>
            <p:cNvSpPr/>
            <p:nvPr/>
          </p:nvSpPr>
          <p:spPr>
            <a:xfrm>
              <a:off x="10841128" y="5643020"/>
              <a:ext cx="4193" cy="32907"/>
            </a:xfrm>
            <a:custGeom>
              <a:avLst/>
              <a:gdLst>
                <a:gd name="connsiteX0" fmla="*/ 0 w 4193"/>
                <a:gd name="connsiteY0" fmla="*/ 0 h 32907"/>
                <a:gd name="connsiteX1" fmla="*/ 0 w 4193"/>
                <a:gd name="connsiteY1" fmla="*/ 32908 h 32907"/>
                <a:gd name="connsiteX2" fmla="*/ 4194 w 4193"/>
                <a:gd name="connsiteY2" fmla="*/ 32908 h 32907"/>
                <a:gd name="connsiteX3" fmla="*/ 4194 w 4193"/>
                <a:gd name="connsiteY3" fmla="*/ 0 h 32907"/>
                <a:gd name="connsiteX4" fmla="*/ 0 w 4193"/>
                <a:gd name="connsiteY4" fmla="*/ 0 h 3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3" h="32907">
                  <a:moveTo>
                    <a:pt x="0" y="0"/>
                  </a:moveTo>
                  <a:lnTo>
                    <a:pt x="0" y="32908"/>
                  </a:lnTo>
                  <a:cubicBezTo>
                    <a:pt x="1385" y="32654"/>
                    <a:pt x="2808" y="32654"/>
                    <a:pt x="4194" y="32908"/>
                  </a:cubicBezTo>
                  <a:lnTo>
                    <a:pt x="4194" y="0"/>
                  </a:lnTo>
                  <a:lnTo>
                    <a:pt x="0" y="0"/>
                  </a:lnTo>
                  <a:close/>
                </a:path>
              </a:pathLst>
            </a:custGeom>
            <a:solidFill>
              <a:srgbClr val="000000"/>
            </a:solidFill>
            <a:ln w="12704" cap="flat">
              <a:noFill/>
              <a:prstDash val="solid"/>
              <a:miter/>
            </a:ln>
          </p:spPr>
          <p:txBody>
            <a:bodyPr rtlCol="0" anchor="ctr"/>
            <a:lstStyle/>
            <a:p>
              <a:endParaRPr lang="en-US" dirty="0"/>
            </a:p>
          </p:txBody>
        </p:sp>
        <p:sp>
          <p:nvSpPr>
            <p:cNvPr id="335" name="Freeform: Shape 334">
              <a:extLst>
                <a:ext uri="{FF2B5EF4-FFF2-40B4-BE49-F238E27FC236}">
                  <a16:creationId xmlns:a16="http://schemas.microsoft.com/office/drawing/2014/main" id="{1572333E-79AC-4634-B32C-A8CF98D48ECB}"/>
                </a:ext>
              </a:extLst>
            </p:cNvPr>
            <p:cNvSpPr/>
            <p:nvPr/>
          </p:nvSpPr>
          <p:spPr>
            <a:xfrm>
              <a:off x="9091640" y="797461"/>
              <a:ext cx="47" cy="2032"/>
            </a:xfrm>
            <a:custGeom>
              <a:avLst/>
              <a:gdLst>
                <a:gd name="connsiteX0" fmla="*/ 0 w 47"/>
                <a:gd name="connsiteY0" fmla="*/ 0 h 2032"/>
                <a:gd name="connsiteX1" fmla="*/ 0 w 47"/>
                <a:gd name="connsiteY1" fmla="*/ 0 h 2032"/>
                <a:gd name="connsiteX2" fmla="*/ 0 w 47"/>
                <a:gd name="connsiteY2" fmla="*/ 2033 h 2032"/>
                <a:gd name="connsiteX3" fmla="*/ 0 w 47"/>
                <a:gd name="connsiteY3" fmla="*/ 0 h 2032"/>
              </a:gdLst>
              <a:ahLst/>
              <a:cxnLst>
                <a:cxn ang="0">
                  <a:pos x="connsiteX0" y="connsiteY0"/>
                </a:cxn>
                <a:cxn ang="0">
                  <a:pos x="connsiteX1" y="connsiteY1"/>
                </a:cxn>
                <a:cxn ang="0">
                  <a:pos x="connsiteX2" y="connsiteY2"/>
                </a:cxn>
                <a:cxn ang="0">
                  <a:pos x="connsiteX3" y="connsiteY3"/>
                </a:cxn>
              </a:cxnLst>
              <a:rect l="l" t="t" r="r" b="b"/>
              <a:pathLst>
                <a:path w="47" h="2032">
                  <a:moveTo>
                    <a:pt x="0" y="0"/>
                  </a:moveTo>
                  <a:lnTo>
                    <a:pt x="0" y="0"/>
                  </a:lnTo>
                  <a:cubicBezTo>
                    <a:pt x="64" y="676"/>
                    <a:pt x="64" y="1357"/>
                    <a:pt x="0" y="2033"/>
                  </a:cubicBezTo>
                  <a:cubicBezTo>
                    <a:pt x="64" y="1357"/>
                    <a:pt x="64" y="676"/>
                    <a:pt x="0" y="0"/>
                  </a:cubicBezTo>
                  <a:close/>
                </a:path>
              </a:pathLst>
            </a:custGeom>
            <a:solidFill>
              <a:srgbClr val="000000"/>
            </a:solidFill>
            <a:ln w="12704" cap="flat">
              <a:noFill/>
              <a:prstDash val="solid"/>
              <a:miter/>
            </a:ln>
          </p:spPr>
          <p:txBody>
            <a:bodyPr rtlCol="0" anchor="ctr"/>
            <a:lstStyle/>
            <a:p>
              <a:endParaRPr lang="en-US" dirty="0"/>
            </a:p>
          </p:txBody>
        </p:sp>
        <p:sp>
          <p:nvSpPr>
            <p:cNvPr id="336" name="Freeform: Shape 335">
              <a:extLst>
                <a:ext uri="{FF2B5EF4-FFF2-40B4-BE49-F238E27FC236}">
                  <a16:creationId xmlns:a16="http://schemas.microsoft.com/office/drawing/2014/main" id="{735B87D5-F1BF-4E28-B37F-C3A4B57D6BD9}"/>
                </a:ext>
              </a:extLst>
            </p:cNvPr>
            <p:cNvSpPr/>
            <p:nvPr/>
          </p:nvSpPr>
          <p:spPr>
            <a:xfrm>
              <a:off x="9071563" y="769509"/>
              <a:ext cx="20076" cy="27952"/>
            </a:xfrm>
            <a:custGeom>
              <a:avLst/>
              <a:gdLst>
                <a:gd name="connsiteX0" fmla="*/ 9276 w 20076"/>
                <a:gd name="connsiteY0" fmla="*/ 20583 h 27952"/>
                <a:gd name="connsiteX1" fmla="*/ 20077 w 20076"/>
                <a:gd name="connsiteY1" fmla="*/ 27952 h 27952"/>
                <a:gd name="connsiteX2" fmla="*/ 8767 w 20076"/>
                <a:gd name="connsiteY2" fmla="*/ 0 h 27952"/>
                <a:gd name="connsiteX3" fmla="*/ 8767 w 20076"/>
                <a:gd name="connsiteY3" fmla="*/ 0 h 27952"/>
                <a:gd name="connsiteX4" fmla="*/ 9657 w 20076"/>
                <a:gd name="connsiteY4" fmla="*/ 4701 h 27952"/>
                <a:gd name="connsiteX5" fmla="*/ 0 w 20076"/>
                <a:gd name="connsiteY5" fmla="*/ 16263 h 27952"/>
                <a:gd name="connsiteX6" fmla="*/ 0 w 20076"/>
                <a:gd name="connsiteY6" fmla="*/ 25538 h 27952"/>
                <a:gd name="connsiteX7" fmla="*/ 9276 w 20076"/>
                <a:gd name="connsiteY7" fmla="*/ 20583 h 2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76" h="27952">
                  <a:moveTo>
                    <a:pt x="9276" y="20583"/>
                  </a:moveTo>
                  <a:cubicBezTo>
                    <a:pt x="14028" y="20643"/>
                    <a:pt x="18285" y="23546"/>
                    <a:pt x="20077" y="27952"/>
                  </a:cubicBezTo>
                  <a:lnTo>
                    <a:pt x="8767" y="0"/>
                  </a:lnTo>
                  <a:lnTo>
                    <a:pt x="8767" y="0"/>
                  </a:lnTo>
                  <a:cubicBezTo>
                    <a:pt x="9327" y="1504"/>
                    <a:pt x="9632" y="3095"/>
                    <a:pt x="9657" y="4701"/>
                  </a:cubicBezTo>
                  <a:cubicBezTo>
                    <a:pt x="9683" y="10392"/>
                    <a:pt x="5603" y="15273"/>
                    <a:pt x="0" y="16263"/>
                  </a:cubicBezTo>
                  <a:lnTo>
                    <a:pt x="0" y="25538"/>
                  </a:lnTo>
                  <a:cubicBezTo>
                    <a:pt x="2109" y="22479"/>
                    <a:pt x="5565" y="20631"/>
                    <a:pt x="9276" y="20583"/>
                  </a:cubicBezTo>
                  <a:close/>
                </a:path>
              </a:pathLst>
            </a:custGeom>
            <a:solidFill>
              <a:srgbClr val="000000"/>
            </a:solidFill>
            <a:ln w="12704" cap="flat">
              <a:noFill/>
              <a:prstDash val="solid"/>
              <a:miter/>
            </a:ln>
          </p:spPr>
          <p:txBody>
            <a:bodyPr rtlCol="0" anchor="ctr"/>
            <a:lstStyle/>
            <a:p>
              <a:endParaRPr lang="en-US" dirty="0"/>
            </a:p>
          </p:txBody>
        </p:sp>
        <p:sp>
          <p:nvSpPr>
            <p:cNvPr id="337" name="Freeform: Shape 336">
              <a:extLst>
                <a:ext uri="{FF2B5EF4-FFF2-40B4-BE49-F238E27FC236}">
                  <a16:creationId xmlns:a16="http://schemas.microsoft.com/office/drawing/2014/main" id="{409F17AE-7C19-404A-9FCA-DEED173DD413}"/>
                </a:ext>
              </a:extLst>
            </p:cNvPr>
            <p:cNvSpPr/>
            <p:nvPr/>
          </p:nvSpPr>
          <p:spPr>
            <a:xfrm>
              <a:off x="9061651" y="786153"/>
              <a:ext cx="5717" cy="14230"/>
            </a:xfrm>
            <a:custGeom>
              <a:avLst/>
              <a:gdLst>
                <a:gd name="connsiteX0" fmla="*/ 0 w 5717"/>
                <a:gd name="connsiteY0" fmla="*/ 0 h 14230"/>
                <a:gd name="connsiteX1" fmla="*/ 5718 w 5717"/>
                <a:gd name="connsiteY1" fmla="*/ 14230 h 14230"/>
                <a:gd name="connsiteX2" fmla="*/ 5718 w 5717"/>
                <a:gd name="connsiteY2" fmla="*/ 0 h 14230"/>
                <a:gd name="connsiteX3" fmla="*/ 0 w 5717"/>
                <a:gd name="connsiteY3" fmla="*/ 0 h 14230"/>
              </a:gdLst>
              <a:ahLst/>
              <a:cxnLst>
                <a:cxn ang="0">
                  <a:pos x="connsiteX0" y="connsiteY0"/>
                </a:cxn>
                <a:cxn ang="0">
                  <a:pos x="connsiteX1" y="connsiteY1"/>
                </a:cxn>
                <a:cxn ang="0">
                  <a:pos x="connsiteX2" y="connsiteY2"/>
                </a:cxn>
                <a:cxn ang="0">
                  <a:pos x="connsiteX3" y="connsiteY3"/>
                </a:cxn>
              </a:cxnLst>
              <a:rect l="l" t="t" r="r" b="b"/>
              <a:pathLst>
                <a:path w="5717" h="14230">
                  <a:moveTo>
                    <a:pt x="0" y="0"/>
                  </a:moveTo>
                  <a:lnTo>
                    <a:pt x="5718" y="14230"/>
                  </a:lnTo>
                  <a:lnTo>
                    <a:pt x="5718" y="0"/>
                  </a:lnTo>
                  <a:lnTo>
                    <a:pt x="0" y="0"/>
                  </a:lnTo>
                  <a:close/>
                </a:path>
              </a:pathLst>
            </a:custGeom>
            <a:solidFill>
              <a:srgbClr val="000000"/>
            </a:solidFill>
            <a:ln w="12704" cap="flat">
              <a:noFill/>
              <a:prstDash val="solid"/>
              <a:miter/>
            </a:ln>
          </p:spPr>
          <p:txBody>
            <a:bodyPr rtlCol="0" anchor="ctr"/>
            <a:lstStyle/>
            <a:p>
              <a:endParaRPr lang="en-US" dirty="0"/>
            </a:p>
          </p:txBody>
        </p:sp>
        <p:sp>
          <p:nvSpPr>
            <p:cNvPr id="338" name="Freeform: Shape 337">
              <a:extLst>
                <a:ext uri="{FF2B5EF4-FFF2-40B4-BE49-F238E27FC236}">
                  <a16:creationId xmlns:a16="http://schemas.microsoft.com/office/drawing/2014/main" id="{86D4F838-9B66-450E-B07D-3FE8F61A7F68}"/>
                </a:ext>
              </a:extLst>
            </p:cNvPr>
            <p:cNvSpPr/>
            <p:nvPr/>
          </p:nvSpPr>
          <p:spPr>
            <a:xfrm>
              <a:off x="9067369" y="786153"/>
              <a:ext cx="4193" cy="1936216"/>
            </a:xfrm>
            <a:custGeom>
              <a:avLst/>
              <a:gdLst>
                <a:gd name="connsiteX0" fmla="*/ 4194 w 4193"/>
                <a:gd name="connsiteY0" fmla="*/ 1936216 h 1936216"/>
                <a:gd name="connsiteX1" fmla="*/ 4194 w 4193"/>
                <a:gd name="connsiteY1" fmla="*/ 1764182 h 1936216"/>
                <a:gd name="connsiteX2" fmla="*/ 4194 w 4193"/>
                <a:gd name="connsiteY2" fmla="*/ 1764182 h 1936216"/>
                <a:gd name="connsiteX3" fmla="*/ 1652 w 4193"/>
                <a:gd name="connsiteY3" fmla="*/ 1757066 h 1936216"/>
                <a:gd name="connsiteX4" fmla="*/ 1652 w 4193"/>
                <a:gd name="connsiteY4" fmla="*/ 16390 h 1936216"/>
                <a:gd name="connsiteX5" fmla="*/ 4194 w 4193"/>
                <a:gd name="connsiteY5" fmla="*/ 9275 h 1936216"/>
                <a:gd name="connsiteX6" fmla="*/ 4194 w 4193"/>
                <a:gd name="connsiteY6" fmla="*/ 0 h 1936216"/>
                <a:gd name="connsiteX7" fmla="*/ 2160 w 4193"/>
                <a:gd name="connsiteY7" fmla="*/ 0 h 1936216"/>
                <a:gd name="connsiteX8" fmla="*/ 0 w 4193"/>
                <a:gd name="connsiteY8" fmla="*/ 0 h 1936216"/>
                <a:gd name="connsiteX9" fmla="*/ 0 w 4193"/>
                <a:gd name="connsiteY9" fmla="*/ 1936216 h 1936216"/>
                <a:gd name="connsiteX10" fmla="*/ 4194 w 4193"/>
                <a:gd name="connsiteY10" fmla="*/ 1936216 h 193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3" h="1936216">
                  <a:moveTo>
                    <a:pt x="4194" y="1936216"/>
                  </a:moveTo>
                  <a:lnTo>
                    <a:pt x="4194" y="1764182"/>
                  </a:lnTo>
                  <a:lnTo>
                    <a:pt x="4194" y="1764182"/>
                  </a:lnTo>
                  <a:cubicBezTo>
                    <a:pt x="2580" y="1762161"/>
                    <a:pt x="1677" y="1759658"/>
                    <a:pt x="1652" y="1757066"/>
                  </a:cubicBezTo>
                  <a:lnTo>
                    <a:pt x="1652" y="16390"/>
                  </a:lnTo>
                  <a:cubicBezTo>
                    <a:pt x="1677" y="13801"/>
                    <a:pt x="2580" y="11295"/>
                    <a:pt x="4194" y="9275"/>
                  </a:cubicBezTo>
                  <a:lnTo>
                    <a:pt x="4194" y="0"/>
                  </a:lnTo>
                  <a:lnTo>
                    <a:pt x="2160" y="0"/>
                  </a:lnTo>
                  <a:lnTo>
                    <a:pt x="0" y="0"/>
                  </a:lnTo>
                  <a:lnTo>
                    <a:pt x="0" y="1936216"/>
                  </a:lnTo>
                  <a:lnTo>
                    <a:pt x="4194" y="1936216"/>
                  </a:lnTo>
                  <a:close/>
                </a:path>
              </a:pathLst>
            </a:custGeom>
            <a:solidFill>
              <a:srgbClr val="000000"/>
            </a:solidFill>
            <a:ln w="12704"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197204CF-09AA-493F-8E4A-4DA8EE39FDB3}"/>
                </a:ext>
              </a:extLst>
            </p:cNvPr>
            <p:cNvSpPr/>
            <p:nvPr/>
          </p:nvSpPr>
          <p:spPr>
            <a:xfrm>
              <a:off x="9078679" y="2554782"/>
              <a:ext cx="4193" cy="167587"/>
            </a:xfrm>
            <a:custGeom>
              <a:avLst/>
              <a:gdLst>
                <a:gd name="connsiteX0" fmla="*/ 0 w 4193"/>
                <a:gd name="connsiteY0" fmla="*/ 167588 h 167587"/>
                <a:gd name="connsiteX1" fmla="*/ 4193 w 4193"/>
                <a:gd name="connsiteY1" fmla="*/ 167588 h 167587"/>
                <a:gd name="connsiteX2" fmla="*/ 4193 w 4193"/>
                <a:gd name="connsiteY2" fmla="*/ 0 h 167587"/>
                <a:gd name="connsiteX3" fmla="*/ 2160 w 4193"/>
                <a:gd name="connsiteY3" fmla="*/ 0 h 167587"/>
                <a:gd name="connsiteX4" fmla="*/ 0 w 4193"/>
                <a:gd name="connsiteY4" fmla="*/ 0 h 167587"/>
                <a:gd name="connsiteX5" fmla="*/ 0 w 4193"/>
                <a:gd name="connsiteY5" fmla="*/ 167588 h 16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67587">
                  <a:moveTo>
                    <a:pt x="0" y="167588"/>
                  </a:moveTo>
                  <a:lnTo>
                    <a:pt x="4193" y="167588"/>
                  </a:lnTo>
                  <a:lnTo>
                    <a:pt x="4193" y="0"/>
                  </a:lnTo>
                  <a:cubicBezTo>
                    <a:pt x="3520" y="76"/>
                    <a:pt x="2834" y="76"/>
                    <a:pt x="2160" y="0"/>
                  </a:cubicBezTo>
                  <a:cubicBezTo>
                    <a:pt x="1436" y="64"/>
                    <a:pt x="724" y="64"/>
                    <a:pt x="0" y="0"/>
                  </a:cubicBezTo>
                  <a:lnTo>
                    <a:pt x="0" y="167588"/>
                  </a:lnTo>
                  <a:close/>
                </a:path>
              </a:pathLst>
            </a:custGeom>
            <a:solidFill>
              <a:srgbClr val="000000"/>
            </a:solidFill>
            <a:ln w="12704"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F3A8D1D5-3CA0-422A-91BC-5CD32814CB8D}"/>
                </a:ext>
              </a:extLst>
            </p:cNvPr>
            <p:cNvSpPr/>
            <p:nvPr/>
          </p:nvSpPr>
          <p:spPr>
            <a:xfrm>
              <a:off x="10969087" y="3292472"/>
              <a:ext cx="4447" cy="1016"/>
            </a:xfrm>
            <a:custGeom>
              <a:avLst/>
              <a:gdLst>
                <a:gd name="connsiteX0" fmla="*/ 0 w 4447"/>
                <a:gd name="connsiteY0" fmla="*/ 0 h 1016"/>
                <a:gd name="connsiteX1" fmla="*/ 0 w 4447"/>
                <a:gd name="connsiteY1" fmla="*/ 0 h 1016"/>
                <a:gd name="connsiteX2" fmla="*/ 2542 w 4447"/>
                <a:gd name="connsiteY2" fmla="*/ 0 h 1016"/>
                <a:gd name="connsiteX3" fmla="*/ 4447 w 4447"/>
                <a:gd name="connsiteY3" fmla="*/ 0 h 1016"/>
                <a:gd name="connsiteX4" fmla="*/ 0 w 4447"/>
                <a:gd name="connsiteY4" fmla="*/ 1016 h 1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7" h="1016">
                  <a:moveTo>
                    <a:pt x="0" y="0"/>
                  </a:moveTo>
                  <a:lnTo>
                    <a:pt x="0" y="0"/>
                  </a:lnTo>
                  <a:cubicBezTo>
                    <a:pt x="852" y="76"/>
                    <a:pt x="1690" y="76"/>
                    <a:pt x="2542" y="0"/>
                  </a:cubicBezTo>
                  <a:lnTo>
                    <a:pt x="4447" y="0"/>
                  </a:lnTo>
                  <a:cubicBezTo>
                    <a:pt x="3063" y="661"/>
                    <a:pt x="1537" y="1016"/>
                    <a:pt x="0" y="1016"/>
                  </a:cubicBezTo>
                  <a:close/>
                </a:path>
              </a:pathLst>
            </a:custGeom>
            <a:solidFill>
              <a:srgbClr val="000000"/>
            </a:solidFill>
            <a:ln w="12704"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E607AD6A-1185-4767-8633-9375C8863158}"/>
                </a:ext>
              </a:extLst>
            </p:cNvPr>
            <p:cNvSpPr/>
            <p:nvPr/>
          </p:nvSpPr>
          <p:spPr>
            <a:xfrm>
              <a:off x="10980269" y="3281419"/>
              <a:ext cx="95" cy="2541"/>
            </a:xfrm>
            <a:custGeom>
              <a:avLst/>
              <a:gdLst>
                <a:gd name="connsiteX0" fmla="*/ 0 w 95"/>
                <a:gd name="connsiteY0" fmla="*/ 0 h 2541"/>
                <a:gd name="connsiteX1" fmla="*/ 0 w 95"/>
                <a:gd name="connsiteY1" fmla="*/ 0 h 2541"/>
                <a:gd name="connsiteX2" fmla="*/ 0 w 95"/>
                <a:gd name="connsiteY2" fmla="*/ 2541 h 2541"/>
                <a:gd name="connsiteX3" fmla="*/ 0 w 95"/>
                <a:gd name="connsiteY3" fmla="*/ 0 h 2541"/>
              </a:gdLst>
              <a:ahLst/>
              <a:cxnLst>
                <a:cxn ang="0">
                  <a:pos x="connsiteX0" y="connsiteY0"/>
                </a:cxn>
                <a:cxn ang="0">
                  <a:pos x="connsiteX1" y="connsiteY1"/>
                </a:cxn>
                <a:cxn ang="0">
                  <a:pos x="connsiteX2" y="connsiteY2"/>
                </a:cxn>
                <a:cxn ang="0">
                  <a:pos x="connsiteX3" y="connsiteY3"/>
                </a:cxn>
              </a:cxnLst>
              <a:rect l="l" t="t" r="r" b="b"/>
              <a:pathLst>
                <a:path w="95" h="2541">
                  <a:moveTo>
                    <a:pt x="0" y="0"/>
                  </a:moveTo>
                  <a:lnTo>
                    <a:pt x="0" y="0"/>
                  </a:lnTo>
                  <a:cubicBezTo>
                    <a:pt x="127" y="839"/>
                    <a:pt x="127" y="1703"/>
                    <a:pt x="0" y="2541"/>
                  </a:cubicBezTo>
                  <a:cubicBezTo>
                    <a:pt x="114" y="1703"/>
                    <a:pt x="114" y="839"/>
                    <a:pt x="0" y="0"/>
                  </a:cubicBezTo>
                  <a:close/>
                </a:path>
              </a:pathLst>
            </a:custGeom>
            <a:solidFill>
              <a:srgbClr val="000000"/>
            </a:solidFill>
            <a:ln w="12704"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963E8C31-99BD-4E4A-A09F-BBB4319B1792}"/>
                </a:ext>
              </a:extLst>
            </p:cNvPr>
            <p:cNvSpPr/>
            <p:nvPr/>
          </p:nvSpPr>
          <p:spPr>
            <a:xfrm>
              <a:off x="10959811" y="3268646"/>
              <a:ext cx="11435" cy="66"/>
            </a:xfrm>
            <a:custGeom>
              <a:avLst/>
              <a:gdLst>
                <a:gd name="connsiteX0" fmla="*/ 11436 w 11435"/>
                <a:gd name="connsiteY0" fmla="*/ 67 h 66"/>
                <a:gd name="connsiteX1" fmla="*/ 9657 w 11435"/>
                <a:gd name="connsiteY1" fmla="*/ 67 h 66"/>
                <a:gd name="connsiteX2" fmla="*/ 3050 w 11435"/>
                <a:gd name="connsiteY2" fmla="*/ 67 h 66"/>
                <a:gd name="connsiteX3" fmla="*/ 3050 w 11435"/>
                <a:gd name="connsiteY3" fmla="*/ 67 h 66"/>
                <a:gd name="connsiteX4" fmla="*/ 0 w 11435"/>
                <a:gd name="connsiteY4" fmla="*/ 67 h 66"/>
                <a:gd name="connsiteX5" fmla="*/ 9276 w 11435"/>
                <a:gd name="connsiteY5" fmla="*/ 67 h 66"/>
                <a:gd name="connsiteX6" fmla="*/ 11436 w 11435"/>
                <a:gd name="connsiteY6" fmla="*/ 67 h 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5" h="66">
                  <a:moveTo>
                    <a:pt x="11436" y="67"/>
                  </a:moveTo>
                  <a:cubicBezTo>
                    <a:pt x="10839" y="-9"/>
                    <a:pt x="10241" y="-9"/>
                    <a:pt x="9657" y="67"/>
                  </a:cubicBezTo>
                  <a:lnTo>
                    <a:pt x="3050" y="67"/>
                  </a:lnTo>
                  <a:lnTo>
                    <a:pt x="3050" y="67"/>
                  </a:lnTo>
                  <a:lnTo>
                    <a:pt x="0" y="67"/>
                  </a:lnTo>
                  <a:lnTo>
                    <a:pt x="9276" y="67"/>
                  </a:lnTo>
                  <a:cubicBezTo>
                    <a:pt x="9988" y="-22"/>
                    <a:pt x="10725" y="-22"/>
                    <a:pt x="11436" y="67"/>
                  </a:cubicBezTo>
                  <a:close/>
                </a:path>
              </a:pathLst>
            </a:custGeom>
            <a:solidFill>
              <a:srgbClr val="000000"/>
            </a:solidFill>
            <a:ln w="12704"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9B5909-F2CE-444F-A390-DF04328801EE}"/>
                </a:ext>
              </a:extLst>
            </p:cNvPr>
            <p:cNvSpPr/>
            <p:nvPr/>
          </p:nvSpPr>
          <p:spPr>
            <a:xfrm>
              <a:off x="10847609" y="3268627"/>
              <a:ext cx="132247" cy="23591"/>
            </a:xfrm>
            <a:custGeom>
              <a:avLst/>
              <a:gdLst>
                <a:gd name="connsiteX0" fmla="*/ 3177 w 132247"/>
                <a:gd name="connsiteY0" fmla="*/ 86 h 23591"/>
                <a:gd name="connsiteX1" fmla="*/ 4956 w 132247"/>
                <a:gd name="connsiteY1" fmla="*/ 86 h 23591"/>
                <a:gd name="connsiteX2" fmla="*/ 7243 w 132247"/>
                <a:gd name="connsiteY2" fmla="*/ 848 h 23591"/>
                <a:gd name="connsiteX3" fmla="*/ 9022 w 132247"/>
                <a:gd name="connsiteY3" fmla="*/ 2119 h 23591"/>
                <a:gd name="connsiteX4" fmla="*/ 10801 w 132247"/>
                <a:gd name="connsiteY4" fmla="*/ 3516 h 23591"/>
                <a:gd name="connsiteX5" fmla="*/ 12072 w 132247"/>
                <a:gd name="connsiteY5" fmla="*/ 5422 h 23591"/>
                <a:gd name="connsiteX6" fmla="*/ 13088 w 132247"/>
                <a:gd name="connsiteY6" fmla="*/ 7455 h 23591"/>
                <a:gd name="connsiteX7" fmla="*/ 13088 w 132247"/>
                <a:gd name="connsiteY7" fmla="*/ 9742 h 23591"/>
                <a:gd name="connsiteX8" fmla="*/ 13088 w 132247"/>
                <a:gd name="connsiteY8" fmla="*/ 11648 h 23591"/>
                <a:gd name="connsiteX9" fmla="*/ 13088 w 132247"/>
                <a:gd name="connsiteY9" fmla="*/ 23591 h 23591"/>
                <a:gd name="connsiteX10" fmla="*/ 121478 w 132247"/>
                <a:gd name="connsiteY10" fmla="*/ 23591 h 23591"/>
                <a:gd name="connsiteX11" fmla="*/ 125925 w 132247"/>
                <a:gd name="connsiteY11" fmla="*/ 22575 h 23591"/>
                <a:gd name="connsiteX12" fmla="*/ 127196 w 132247"/>
                <a:gd name="connsiteY12" fmla="*/ 21813 h 23591"/>
                <a:gd name="connsiteX13" fmla="*/ 129611 w 132247"/>
                <a:gd name="connsiteY13" fmla="*/ 20161 h 23591"/>
                <a:gd name="connsiteX14" fmla="*/ 130627 w 132247"/>
                <a:gd name="connsiteY14" fmla="*/ 18636 h 23591"/>
                <a:gd name="connsiteX15" fmla="*/ 132152 w 132247"/>
                <a:gd name="connsiteY15" fmla="*/ 16476 h 23591"/>
                <a:gd name="connsiteX16" fmla="*/ 132152 w 132247"/>
                <a:gd name="connsiteY16" fmla="*/ 14443 h 23591"/>
                <a:gd name="connsiteX17" fmla="*/ 132152 w 132247"/>
                <a:gd name="connsiteY17" fmla="*/ 11902 h 23591"/>
                <a:gd name="connsiteX18" fmla="*/ 132152 w 132247"/>
                <a:gd name="connsiteY18" fmla="*/ 11902 h 23591"/>
                <a:gd name="connsiteX19" fmla="*/ 132152 w 132247"/>
                <a:gd name="connsiteY19" fmla="*/ 9996 h 23591"/>
                <a:gd name="connsiteX20" fmla="*/ 132152 w 132247"/>
                <a:gd name="connsiteY20" fmla="*/ 7709 h 23591"/>
                <a:gd name="connsiteX21" fmla="*/ 131008 w 132247"/>
                <a:gd name="connsiteY21" fmla="*/ 5676 h 23591"/>
                <a:gd name="connsiteX22" fmla="*/ 129738 w 132247"/>
                <a:gd name="connsiteY22" fmla="*/ 3770 h 23591"/>
                <a:gd name="connsiteX23" fmla="*/ 128086 w 132247"/>
                <a:gd name="connsiteY23" fmla="*/ 2373 h 23591"/>
                <a:gd name="connsiteX24" fmla="*/ 126180 w 132247"/>
                <a:gd name="connsiteY24" fmla="*/ 1102 h 23591"/>
                <a:gd name="connsiteX25" fmla="*/ 123892 w 132247"/>
                <a:gd name="connsiteY25" fmla="*/ 1102 h 23591"/>
                <a:gd name="connsiteX26" fmla="*/ 121478 w 132247"/>
                <a:gd name="connsiteY26" fmla="*/ 86 h 23591"/>
                <a:gd name="connsiteX27" fmla="*/ 1906 w 132247"/>
                <a:gd name="connsiteY27" fmla="*/ 86 h 23591"/>
                <a:gd name="connsiteX28" fmla="*/ 0 w 132247"/>
                <a:gd name="connsiteY28" fmla="*/ 86 h 23591"/>
                <a:gd name="connsiteX29" fmla="*/ 2795 w 132247"/>
                <a:gd name="connsiteY29" fmla="*/ 86 h 2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2247" h="23591">
                  <a:moveTo>
                    <a:pt x="3177" y="86"/>
                  </a:moveTo>
                  <a:lnTo>
                    <a:pt x="4956" y="86"/>
                  </a:lnTo>
                  <a:cubicBezTo>
                    <a:pt x="5731" y="276"/>
                    <a:pt x="6506" y="543"/>
                    <a:pt x="7243" y="848"/>
                  </a:cubicBezTo>
                  <a:cubicBezTo>
                    <a:pt x="7916" y="1153"/>
                    <a:pt x="8513" y="1585"/>
                    <a:pt x="9022" y="2119"/>
                  </a:cubicBezTo>
                  <a:cubicBezTo>
                    <a:pt x="9695" y="2474"/>
                    <a:pt x="10293" y="2945"/>
                    <a:pt x="10801" y="3516"/>
                  </a:cubicBezTo>
                  <a:cubicBezTo>
                    <a:pt x="11296" y="4101"/>
                    <a:pt x="11728" y="4736"/>
                    <a:pt x="12072" y="5422"/>
                  </a:cubicBezTo>
                  <a:cubicBezTo>
                    <a:pt x="12491" y="6057"/>
                    <a:pt x="12821" y="6744"/>
                    <a:pt x="13088" y="7455"/>
                  </a:cubicBezTo>
                  <a:cubicBezTo>
                    <a:pt x="13215" y="8217"/>
                    <a:pt x="13215" y="8980"/>
                    <a:pt x="13088" y="9742"/>
                  </a:cubicBezTo>
                  <a:cubicBezTo>
                    <a:pt x="13165" y="10377"/>
                    <a:pt x="13165" y="11013"/>
                    <a:pt x="13088" y="11648"/>
                  </a:cubicBezTo>
                  <a:lnTo>
                    <a:pt x="13088" y="23591"/>
                  </a:lnTo>
                  <a:lnTo>
                    <a:pt x="121478" y="23591"/>
                  </a:lnTo>
                  <a:cubicBezTo>
                    <a:pt x="123015" y="23591"/>
                    <a:pt x="124541" y="23236"/>
                    <a:pt x="125925" y="22575"/>
                  </a:cubicBezTo>
                  <a:cubicBezTo>
                    <a:pt x="126396" y="22397"/>
                    <a:pt x="126815" y="22143"/>
                    <a:pt x="127196" y="21813"/>
                  </a:cubicBezTo>
                  <a:cubicBezTo>
                    <a:pt x="128073" y="21368"/>
                    <a:pt x="128873" y="20809"/>
                    <a:pt x="129611" y="20161"/>
                  </a:cubicBezTo>
                  <a:cubicBezTo>
                    <a:pt x="129992" y="19678"/>
                    <a:pt x="130335" y="19170"/>
                    <a:pt x="130627" y="18636"/>
                  </a:cubicBezTo>
                  <a:cubicBezTo>
                    <a:pt x="131250" y="18001"/>
                    <a:pt x="131758" y="17277"/>
                    <a:pt x="132152" y="16476"/>
                  </a:cubicBezTo>
                  <a:cubicBezTo>
                    <a:pt x="132228" y="15803"/>
                    <a:pt x="132228" y="15117"/>
                    <a:pt x="132152" y="14443"/>
                  </a:cubicBezTo>
                  <a:cubicBezTo>
                    <a:pt x="132279" y="13605"/>
                    <a:pt x="132279" y="12741"/>
                    <a:pt x="132152" y="11902"/>
                  </a:cubicBezTo>
                  <a:cubicBezTo>
                    <a:pt x="132152" y="11902"/>
                    <a:pt x="132152" y="11902"/>
                    <a:pt x="132152" y="11902"/>
                  </a:cubicBezTo>
                  <a:cubicBezTo>
                    <a:pt x="132152" y="11902"/>
                    <a:pt x="132152" y="10632"/>
                    <a:pt x="132152" y="9996"/>
                  </a:cubicBezTo>
                  <a:cubicBezTo>
                    <a:pt x="132215" y="9234"/>
                    <a:pt x="132215" y="8472"/>
                    <a:pt x="132152" y="7709"/>
                  </a:cubicBezTo>
                  <a:cubicBezTo>
                    <a:pt x="131847" y="6998"/>
                    <a:pt x="131466" y="6312"/>
                    <a:pt x="131008" y="5676"/>
                  </a:cubicBezTo>
                  <a:cubicBezTo>
                    <a:pt x="130666" y="4990"/>
                    <a:pt x="130234" y="4355"/>
                    <a:pt x="129738" y="3770"/>
                  </a:cubicBezTo>
                  <a:lnTo>
                    <a:pt x="128086" y="2373"/>
                  </a:lnTo>
                  <a:cubicBezTo>
                    <a:pt x="127514" y="1865"/>
                    <a:pt x="126866" y="1433"/>
                    <a:pt x="126180" y="1102"/>
                  </a:cubicBezTo>
                  <a:cubicBezTo>
                    <a:pt x="125417" y="975"/>
                    <a:pt x="124655" y="975"/>
                    <a:pt x="123892" y="1102"/>
                  </a:cubicBezTo>
                  <a:cubicBezTo>
                    <a:pt x="123143" y="645"/>
                    <a:pt x="122330" y="302"/>
                    <a:pt x="121478" y="86"/>
                  </a:cubicBezTo>
                  <a:lnTo>
                    <a:pt x="1906" y="86"/>
                  </a:lnTo>
                  <a:cubicBezTo>
                    <a:pt x="1906" y="86"/>
                    <a:pt x="635" y="86"/>
                    <a:pt x="0" y="86"/>
                  </a:cubicBezTo>
                  <a:cubicBezTo>
                    <a:pt x="928" y="-29"/>
                    <a:pt x="1868" y="-29"/>
                    <a:pt x="2795" y="86"/>
                  </a:cubicBezTo>
                  <a:close/>
                </a:path>
              </a:pathLst>
            </a:custGeom>
            <a:solidFill>
              <a:srgbClr val="000000"/>
            </a:solidFill>
            <a:ln w="12704"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984DEDCA-9A93-4409-950A-1CA7B610A4B9}"/>
                </a:ext>
              </a:extLst>
            </p:cNvPr>
            <p:cNvSpPr/>
            <p:nvPr/>
          </p:nvSpPr>
          <p:spPr>
            <a:xfrm>
              <a:off x="10837824" y="3278623"/>
              <a:ext cx="23819" cy="821167"/>
            </a:xfrm>
            <a:custGeom>
              <a:avLst/>
              <a:gdLst>
                <a:gd name="connsiteX0" fmla="*/ 12072 w 23819"/>
                <a:gd name="connsiteY0" fmla="*/ 809224 h 821167"/>
                <a:gd name="connsiteX1" fmla="*/ 23762 w 23819"/>
                <a:gd name="connsiteY1" fmla="*/ 821167 h 821167"/>
                <a:gd name="connsiteX2" fmla="*/ 23762 w 23819"/>
                <a:gd name="connsiteY2" fmla="*/ 821167 h 821167"/>
                <a:gd name="connsiteX3" fmla="*/ 23762 w 23819"/>
                <a:gd name="connsiteY3" fmla="*/ 1906 h 821167"/>
                <a:gd name="connsiteX4" fmla="*/ 23762 w 23819"/>
                <a:gd name="connsiteY4" fmla="*/ 0 h 821167"/>
                <a:gd name="connsiteX5" fmla="*/ 23762 w 23819"/>
                <a:gd name="connsiteY5" fmla="*/ 2795 h 821167"/>
                <a:gd name="connsiteX6" fmla="*/ 12072 w 23819"/>
                <a:gd name="connsiteY6" fmla="*/ 13849 h 821167"/>
                <a:gd name="connsiteX7" fmla="*/ 10165 w 23819"/>
                <a:gd name="connsiteY7" fmla="*/ 13849 h 821167"/>
                <a:gd name="connsiteX8" fmla="*/ 7370 w 23819"/>
                <a:gd name="connsiteY8" fmla="*/ 13087 h 821167"/>
                <a:gd name="connsiteX9" fmla="*/ 5464 w 23819"/>
                <a:gd name="connsiteY9" fmla="*/ 13087 h 821167"/>
                <a:gd name="connsiteX10" fmla="*/ 4194 w 23819"/>
                <a:gd name="connsiteY10" fmla="*/ 13087 h 821167"/>
                <a:gd name="connsiteX11" fmla="*/ 0 w 23819"/>
                <a:gd name="connsiteY11" fmla="*/ 13087 h 821167"/>
                <a:gd name="connsiteX12" fmla="*/ 0 w 23819"/>
                <a:gd name="connsiteY12" fmla="*/ 809351 h 821167"/>
                <a:gd name="connsiteX13" fmla="*/ 11817 w 23819"/>
                <a:gd name="connsiteY13" fmla="*/ 809351 h 82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819" h="821167">
                  <a:moveTo>
                    <a:pt x="12072" y="809224"/>
                  </a:moveTo>
                  <a:cubicBezTo>
                    <a:pt x="18603" y="809287"/>
                    <a:pt x="23825" y="814636"/>
                    <a:pt x="23762" y="821167"/>
                  </a:cubicBezTo>
                  <a:cubicBezTo>
                    <a:pt x="23762" y="821167"/>
                    <a:pt x="23762" y="821167"/>
                    <a:pt x="23762" y="821167"/>
                  </a:cubicBezTo>
                  <a:lnTo>
                    <a:pt x="23762" y="1906"/>
                  </a:lnTo>
                  <a:cubicBezTo>
                    <a:pt x="23839" y="1271"/>
                    <a:pt x="23839" y="635"/>
                    <a:pt x="23762" y="0"/>
                  </a:cubicBezTo>
                  <a:cubicBezTo>
                    <a:pt x="23839" y="927"/>
                    <a:pt x="23839" y="1868"/>
                    <a:pt x="23762" y="2795"/>
                  </a:cubicBezTo>
                  <a:cubicBezTo>
                    <a:pt x="23368" y="8970"/>
                    <a:pt x="18260" y="13798"/>
                    <a:pt x="12072" y="13849"/>
                  </a:cubicBezTo>
                  <a:lnTo>
                    <a:pt x="10165" y="13849"/>
                  </a:lnTo>
                  <a:cubicBezTo>
                    <a:pt x="9200" y="13735"/>
                    <a:pt x="8260" y="13481"/>
                    <a:pt x="7370" y="13087"/>
                  </a:cubicBezTo>
                  <a:lnTo>
                    <a:pt x="5464" y="13087"/>
                  </a:lnTo>
                  <a:lnTo>
                    <a:pt x="4194" y="13087"/>
                  </a:lnTo>
                  <a:lnTo>
                    <a:pt x="0" y="13087"/>
                  </a:lnTo>
                  <a:lnTo>
                    <a:pt x="0" y="809351"/>
                  </a:lnTo>
                  <a:lnTo>
                    <a:pt x="11817" y="809351"/>
                  </a:lnTo>
                  <a:close/>
                </a:path>
              </a:pathLst>
            </a:custGeom>
            <a:solidFill>
              <a:srgbClr val="000000"/>
            </a:solidFill>
            <a:ln w="12704"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B9C5B94A-EF3B-4528-B8EC-B9B8907E6185}"/>
                </a:ext>
              </a:extLst>
            </p:cNvPr>
            <p:cNvSpPr/>
            <p:nvPr/>
          </p:nvSpPr>
          <p:spPr>
            <a:xfrm>
              <a:off x="9074104" y="3277607"/>
              <a:ext cx="735476" cy="4192"/>
            </a:xfrm>
            <a:custGeom>
              <a:avLst/>
              <a:gdLst>
                <a:gd name="connsiteX0" fmla="*/ 0 w 735476"/>
                <a:gd name="connsiteY0" fmla="*/ 2287 h 4192"/>
                <a:gd name="connsiteX1" fmla="*/ 0 w 735476"/>
                <a:gd name="connsiteY1" fmla="*/ 2287 h 4192"/>
                <a:gd name="connsiteX2" fmla="*/ 0 w 735476"/>
                <a:gd name="connsiteY2" fmla="*/ 4193 h 4192"/>
                <a:gd name="connsiteX3" fmla="*/ 0 w 735476"/>
                <a:gd name="connsiteY3" fmla="*/ 4193 h 4192"/>
                <a:gd name="connsiteX4" fmla="*/ 735477 w 735476"/>
                <a:gd name="connsiteY4" fmla="*/ 4193 h 4192"/>
                <a:gd name="connsiteX5" fmla="*/ 735477 w 735476"/>
                <a:gd name="connsiteY5" fmla="*/ 1525 h 4192"/>
                <a:gd name="connsiteX6" fmla="*/ 735477 w 735476"/>
                <a:gd name="connsiteY6" fmla="*/ 0 h 4192"/>
                <a:gd name="connsiteX7" fmla="*/ 1017 w 735476"/>
                <a:gd name="connsiteY7" fmla="*/ 0 h 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476" h="4192">
                  <a:moveTo>
                    <a:pt x="0" y="2287"/>
                  </a:moveTo>
                  <a:lnTo>
                    <a:pt x="0" y="2287"/>
                  </a:lnTo>
                  <a:cubicBezTo>
                    <a:pt x="0" y="2922"/>
                    <a:pt x="0" y="3558"/>
                    <a:pt x="0" y="4193"/>
                  </a:cubicBezTo>
                  <a:lnTo>
                    <a:pt x="0" y="4193"/>
                  </a:lnTo>
                  <a:lnTo>
                    <a:pt x="735477" y="4193"/>
                  </a:lnTo>
                  <a:cubicBezTo>
                    <a:pt x="735349" y="3304"/>
                    <a:pt x="735349" y="2414"/>
                    <a:pt x="735477" y="1525"/>
                  </a:cubicBezTo>
                  <a:lnTo>
                    <a:pt x="735477" y="0"/>
                  </a:lnTo>
                  <a:lnTo>
                    <a:pt x="1017" y="0"/>
                  </a:lnTo>
                  <a:close/>
                </a:path>
              </a:pathLst>
            </a:custGeom>
            <a:solidFill>
              <a:srgbClr val="000000"/>
            </a:solidFill>
            <a:ln w="12704"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B7B477BD-A2A7-4435-B44C-D408529D6F03}"/>
                </a:ext>
              </a:extLst>
            </p:cNvPr>
            <p:cNvSpPr/>
            <p:nvPr/>
          </p:nvSpPr>
          <p:spPr>
            <a:xfrm>
              <a:off x="9049452" y="3285357"/>
              <a:ext cx="23507" cy="813670"/>
            </a:xfrm>
            <a:custGeom>
              <a:avLst/>
              <a:gdLst>
                <a:gd name="connsiteX0" fmla="*/ 21348 w 23507"/>
                <a:gd name="connsiteY0" fmla="*/ 3176 h 813670"/>
                <a:gd name="connsiteX1" fmla="*/ 19569 w 23507"/>
                <a:gd name="connsiteY1" fmla="*/ 4574 h 813670"/>
                <a:gd name="connsiteX2" fmla="*/ 17790 w 23507"/>
                <a:gd name="connsiteY2" fmla="*/ 5845 h 813670"/>
                <a:gd name="connsiteX3" fmla="*/ 15502 w 23507"/>
                <a:gd name="connsiteY3" fmla="*/ 5845 h 813670"/>
                <a:gd name="connsiteX4" fmla="*/ 13596 w 23507"/>
                <a:gd name="connsiteY4" fmla="*/ 5845 h 813670"/>
                <a:gd name="connsiteX5" fmla="*/ 11817 w 23507"/>
                <a:gd name="connsiteY5" fmla="*/ 5845 h 813670"/>
                <a:gd name="connsiteX6" fmla="*/ 8895 w 23507"/>
                <a:gd name="connsiteY6" fmla="*/ 5845 h 813670"/>
                <a:gd name="connsiteX7" fmla="*/ 0 w 23507"/>
                <a:gd name="connsiteY7" fmla="*/ 5845 h 813670"/>
                <a:gd name="connsiteX8" fmla="*/ 0 w 23507"/>
                <a:gd name="connsiteY8" fmla="*/ 813671 h 813670"/>
                <a:gd name="connsiteX9" fmla="*/ 11817 w 23507"/>
                <a:gd name="connsiteY9" fmla="*/ 801728 h 813670"/>
                <a:gd name="connsiteX10" fmla="*/ 23508 w 23507"/>
                <a:gd name="connsiteY10" fmla="*/ 801728 h 813670"/>
                <a:gd name="connsiteX11" fmla="*/ 23508 w 23507"/>
                <a:gd name="connsiteY11" fmla="*/ 0 h 813670"/>
                <a:gd name="connsiteX12" fmla="*/ 22618 w 23507"/>
                <a:gd name="connsiteY12" fmla="*/ 1271 h 813670"/>
                <a:gd name="connsiteX13" fmla="*/ 21348 w 23507"/>
                <a:gd name="connsiteY13" fmla="*/ 3176 h 81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507" h="813670">
                  <a:moveTo>
                    <a:pt x="21348" y="3176"/>
                  </a:moveTo>
                  <a:cubicBezTo>
                    <a:pt x="20840" y="3748"/>
                    <a:pt x="20242" y="4218"/>
                    <a:pt x="19569" y="4574"/>
                  </a:cubicBezTo>
                  <a:cubicBezTo>
                    <a:pt x="19060" y="5108"/>
                    <a:pt x="18463" y="5540"/>
                    <a:pt x="17790" y="5845"/>
                  </a:cubicBezTo>
                  <a:cubicBezTo>
                    <a:pt x="17027" y="5959"/>
                    <a:pt x="16265" y="5959"/>
                    <a:pt x="15502" y="5845"/>
                  </a:cubicBezTo>
                  <a:cubicBezTo>
                    <a:pt x="14867" y="5921"/>
                    <a:pt x="14232" y="5921"/>
                    <a:pt x="13596" y="5845"/>
                  </a:cubicBezTo>
                  <a:lnTo>
                    <a:pt x="11817" y="5845"/>
                  </a:lnTo>
                  <a:cubicBezTo>
                    <a:pt x="10852" y="5972"/>
                    <a:pt x="9861" y="5972"/>
                    <a:pt x="8895" y="5845"/>
                  </a:cubicBezTo>
                  <a:lnTo>
                    <a:pt x="0" y="5845"/>
                  </a:lnTo>
                  <a:lnTo>
                    <a:pt x="0" y="813671"/>
                  </a:lnTo>
                  <a:cubicBezTo>
                    <a:pt x="0" y="807127"/>
                    <a:pt x="5273" y="801791"/>
                    <a:pt x="11817" y="801728"/>
                  </a:cubicBezTo>
                  <a:lnTo>
                    <a:pt x="23508" y="801728"/>
                  </a:lnTo>
                  <a:lnTo>
                    <a:pt x="23508" y="0"/>
                  </a:lnTo>
                  <a:cubicBezTo>
                    <a:pt x="23241" y="445"/>
                    <a:pt x="22949" y="864"/>
                    <a:pt x="22618" y="1271"/>
                  </a:cubicBezTo>
                  <a:cubicBezTo>
                    <a:pt x="22276" y="1957"/>
                    <a:pt x="21843" y="2592"/>
                    <a:pt x="21348" y="3176"/>
                  </a:cubicBezTo>
                  <a:close/>
                </a:path>
              </a:pathLst>
            </a:custGeom>
            <a:solidFill>
              <a:srgbClr val="000000"/>
            </a:solidFill>
            <a:ln w="12704"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5BDC6B3B-E78E-428B-ADCC-825E3EF246E5}"/>
                </a:ext>
              </a:extLst>
            </p:cNvPr>
            <p:cNvSpPr/>
            <p:nvPr/>
          </p:nvSpPr>
          <p:spPr>
            <a:xfrm>
              <a:off x="10835792" y="3267188"/>
              <a:ext cx="11309" cy="3430"/>
            </a:xfrm>
            <a:custGeom>
              <a:avLst/>
              <a:gdLst>
                <a:gd name="connsiteX0" fmla="*/ 11309 w 11309"/>
                <a:gd name="connsiteY0" fmla="*/ 1525 h 3430"/>
                <a:gd name="connsiteX1" fmla="*/ 8513 w 11309"/>
                <a:gd name="connsiteY1" fmla="*/ 762 h 3430"/>
                <a:gd name="connsiteX2" fmla="*/ 8513 w 11309"/>
                <a:gd name="connsiteY2" fmla="*/ 762 h 3430"/>
                <a:gd name="connsiteX3" fmla="*/ 0 w 11309"/>
                <a:gd name="connsiteY3" fmla="*/ 0 h 3430"/>
                <a:gd name="connsiteX4" fmla="*/ 0 w 11309"/>
                <a:gd name="connsiteY4" fmla="*/ 0 h 3430"/>
                <a:gd name="connsiteX5" fmla="*/ 7751 w 11309"/>
                <a:gd name="connsiteY5" fmla="*/ 3430 h 3430"/>
                <a:gd name="connsiteX6" fmla="*/ 11309 w 11309"/>
                <a:gd name="connsiteY6" fmla="*/ 1525 h 3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9" h="3430">
                  <a:moveTo>
                    <a:pt x="11309" y="1525"/>
                  </a:moveTo>
                  <a:cubicBezTo>
                    <a:pt x="10394" y="1207"/>
                    <a:pt x="9467" y="953"/>
                    <a:pt x="8513" y="762"/>
                  </a:cubicBezTo>
                  <a:lnTo>
                    <a:pt x="8513" y="762"/>
                  </a:lnTo>
                  <a:lnTo>
                    <a:pt x="0" y="0"/>
                  </a:lnTo>
                  <a:lnTo>
                    <a:pt x="0" y="0"/>
                  </a:lnTo>
                  <a:cubicBezTo>
                    <a:pt x="2922" y="140"/>
                    <a:pt x="5679" y="1372"/>
                    <a:pt x="7751" y="3430"/>
                  </a:cubicBezTo>
                  <a:cubicBezTo>
                    <a:pt x="8831" y="2605"/>
                    <a:pt x="10026" y="1969"/>
                    <a:pt x="11309" y="1525"/>
                  </a:cubicBezTo>
                  <a:close/>
                </a:path>
              </a:pathLst>
            </a:custGeom>
            <a:solidFill>
              <a:srgbClr val="000000"/>
            </a:solidFill>
            <a:ln w="12704"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4CBA1B32-DD10-4FEB-88C3-7993E95C4C27}"/>
                </a:ext>
              </a:extLst>
            </p:cNvPr>
            <p:cNvSpPr/>
            <p:nvPr/>
          </p:nvSpPr>
          <p:spPr>
            <a:xfrm>
              <a:off x="10834012" y="3289127"/>
              <a:ext cx="10927" cy="2709"/>
            </a:xfrm>
            <a:custGeom>
              <a:avLst/>
              <a:gdLst>
                <a:gd name="connsiteX0" fmla="*/ 8005 w 10927"/>
                <a:gd name="connsiteY0" fmla="*/ 2710 h 2709"/>
                <a:gd name="connsiteX1" fmla="*/ 9022 w 10927"/>
                <a:gd name="connsiteY1" fmla="*/ 2710 h 2709"/>
                <a:gd name="connsiteX2" fmla="*/ 10928 w 10927"/>
                <a:gd name="connsiteY2" fmla="*/ 2710 h 2709"/>
                <a:gd name="connsiteX3" fmla="*/ 1309 w 10927"/>
                <a:gd name="connsiteY3" fmla="*/ 1401 h 2709"/>
                <a:gd name="connsiteX4" fmla="*/ 0 w 10927"/>
                <a:gd name="connsiteY4" fmla="*/ 2710 h 2709"/>
                <a:gd name="connsiteX5" fmla="*/ 0 w 10927"/>
                <a:gd name="connsiteY5" fmla="*/ 2710 h 2709"/>
                <a:gd name="connsiteX6" fmla="*/ 4321 w 10927"/>
                <a:gd name="connsiteY6" fmla="*/ 2710 h 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7" h="2709">
                  <a:moveTo>
                    <a:pt x="8005" y="2710"/>
                  </a:moveTo>
                  <a:lnTo>
                    <a:pt x="9022" y="2710"/>
                  </a:lnTo>
                  <a:lnTo>
                    <a:pt x="10928" y="2710"/>
                  </a:lnTo>
                  <a:cubicBezTo>
                    <a:pt x="8641" y="-302"/>
                    <a:pt x="4333" y="-899"/>
                    <a:pt x="1309" y="1401"/>
                  </a:cubicBezTo>
                  <a:cubicBezTo>
                    <a:pt x="814" y="1770"/>
                    <a:pt x="382" y="2214"/>
                    <a:pt x="0" y="2710"/>
                  </a:cubicBezTo>
                  <a:lnTo>
                    <a:pt x="0" y="2710"/>
                  </a:lnTo>
                  <a:lnTo>
                    <a:pt x="4321" y="2710"/>
                  </a:lnTo>
                  <a:close/>
                </a:path>
              </a:pathLst>
            </a:custGeom>
            <a:solidFill>
              <a:srgbClr val="000000"/>
            </a:solidFill>
            <a:ln w="12704"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E4199C8C-6CAF-4CF4-951B-639D01C4CEB5}"/>
                </a:ext>
              </a:extLst>
            </p:cNvPr>
            <p:cNvSpPr/>
            <p:nvPr/>
          </p:nvSpPr>
          <p:spPr>
            <a:xfrm>
              <a:off x="10841763" y="3268754"/>
              <a:ext cx="19918" cy="23591"/>
            </a:xfrm>
            <a:custGeom>
              <a:avLst/>
              <a:gdLst>
                <a:gd name="connsiteX0" fmla="*/ 6226 w 19918"/>
                <a:gd name="connsiteY0" fmla="*/ 23591 h 23591"/>
                <a:gd name="connsiteX1" fmla="*/ 8133 w 19918"/>
                <a:gd name="connsiteY1" fmla="*/ 23591 h 23591"/>
                <a:gd name="connsiteX2" fmla="*/ 19823 w 19918"/>
                <a:gd name="connsiteY2" fmla="*/ 12537 h 23591"/>
                <a:gd name="connsiteX3" fmla="*/ 19823 w 19918"/>
                <a:gd name="connsiteY3" fmla="*/ 9742 h 23591"/>
                <a:gd name="connsiteX4" fmla="*/ 19823 w 19918"/>
                <a:gd name="connsiteY4" fmla="*/ 7455 h 23591"/>
                <a:gd name="connsiteX5" fmla="*/ 18807 w 19918"/>
                <a:gd name="connsiteY5" fmla="*/ 5422 h 23591"/>
                <a:gd name="connsiteX6" fmla="*/ 17536 w 19918"/>
                <a:gd name="connsiteY6" fmla="*/ 3516 h 23591"/>
                <a:gd name="connsiteX7" fmla="*/ 15756 w 19918"/>
                <a:gd name="connsiteY7" fmla="*/ 2119 h 23591"/>
                <a:gd name="connsiteX8" fmla="*/ 13978 w 19918"/>
                <a:gd name="connsiteY8" fmla="*/ 848 h 23591"/>
                <a:gd name="connsiteX9" fmla="*/ 11691 w 19918"/>
                <a:gd name="connsiteY9" fmla="*/ 86 h 23591"/>
                <a:gd name="connsiteX10" fmla="*/ 9912 w 19918"/>
                <a:gd name="connsiteY10" fmla="*/ 86 h 23591"/>
                <a:gd name="connsiteX11" fmla="*/ 9022 w 19918"/>
                <a:gd name="connsiteY11" fmla="*/ 86 h 23591"/>
                <a:gd name="connsiteX12" fmla="*/ 6226 w 19918"/>
                <a:gd name="connsiteY12" fmla="*/ 86 h 23591"/>
                <a:gd name="connsiteX13" fmla="*/ 6226 w 19918"/>
                <a:gd name="connsiteY13" fmla="*/ 86 h 23591"/>
                <a:gd name="connsiteX14" fmla="*/ 1652 w 19918"/>
                <a:gd name="connsiteY14" fmla="*/ 1992 h 23591"/>
                <a:gd name="connsiteX15" fmla="*/ 5083 w 19918"/>
                <a:gd name="connsiteY15" fmla="*/ 10504 h 23591"/>
                <a:gd name="connsiteX16" fmla="*/ 0 w 19918"/>
                <a:gd name="connsiteY16" fmla="*/ 20161 h 23591"/>
                <a:gd name="connsiteX17" fmla="*/ 4321 w 19918"/>
                <a:gd name="connsiteY17" fmla="*/ 22956 h 23591"/>
                <a:gd name="connsiteX18" fmla="*/ 6226 w 19918"/>
                <a:gd name="connsiteY18" fmla="*/ 23591 h 2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918" h="23591">
                  <a:moveTo>
                    <a:pt x="6226" y="23591"/>
                  </a:moveTo>
                  <a:lnTo>
                    <a:pt x="8133" y="23591"/>
                  </a:lnTo>
                  <a:cubicBezTo>
                    <a:pt x="14321" y="23540"/>
                    <a:pt x="19429" y="18712"/>
                    <a:pt x="19823" y="12537"/>
                  </a:cubicBezTo>
                  <a:cubicBezTo>
                    <a:pt x="19900" y="11610"/>
                    <a:pt x="19900" y="10670"/>
                    <a:pt x="19823" y="9742"/>
                  </a:cubicBezTo>
                  <a:cubicBezTo>
                    <a:pt x="19950" y="8980"/>
                    <a:pt x="19950" y="8217"/>
                    <a:pt x="19823" y="7455"/>
                  </a:cubicBezTo>
                  <a:cubicBezTo>
                    <a:pt x="19556" y="6743"/>
                    <a:pt x="19226" y="6057"/>
                    <a:pt x="18807" y="5422"/>
                  </a:cubicBezTo>
                  <a:cubicBezTo>
                    <a:pt x="18463" y="4736"/>
                    <a:pt x="18031" y="4101"/>
                    <a:pt x="17536" y="3516"/>
                  </a:cubicBezTo>
                  <a:cubicBezTo>
                    <a:pt x="17028" y="2944"/>
                    <a:pt x="16430" y="2474"/>
                    <a:pt x="15756" y="2119"/>
                  </a:cubicBezTo>
                  <a:cubicBezTo>
                    <a:pt x="15248" y="1585"/>
                    <a:pt x="14651" y="1153"/>
                    <a:pt x="13978" y="848"/>
                  </a:cubicBezTo>
                  <a:cubicBezTo>
                    <a:pt x="13241" y="543"/>
                    <a:pt x="12466" y="276"/>
                    <a:pt x="11691" y="86"/>
                  </a:cubicBezTo>
                  <a:lnTo>
                    <a:pt x="9912" y="86"/>
                  </a:lnTo>
                  <a:lnTo>
                    <a:pt x="9022" y="86"/>
                  </a:lnTo>
                  <a:cubicBezTo>
                    <a:pt x="8095" y="-29"/>
                    <a:pt x="7155" y="-29"/>
                    <a:pt x="6226" y="86"/>
                  </a:cubicBezTo>
                  <a:lnTo>
                    <a:pt x="6226" y="86"/>
                  </a:lnTo>
                  <a:cubicBezTo>
                    <a:pt x="4587" y="416"/>
                    <a:pt x="3037" y="1064"/>
                    <a:pt x="1652" y="1992"/>
                  </a:cubicBezTo>
                  <a:cubicBezTo>
                    <a:pt x="3889" y="4253"/>
                    <a:pt x="5121" y="7328"/>
                    <a:pt x="5083" y="10504"/>
                  </a:cubicBezTo>
                  <a:cubicBezTo>
                    <a:pt x="5083" y="14367"/>
                    <a:pt x="3190" y="17975"/>
                    <a:pt x="0" y="20161"/>
                  </a:cubicBezTo>
                  <a:cubicBezTo>
                    <a:pt x="1194" y="21418"/>
                    <a:pt x="2681" y="22372"/>
                    <a:pt x="4321" y="22956"/>
                  </a:cubicBezTo>
                  <a:cubicBezTo>
                    <a:pt x="4930" y="23235"/>
                    <a:pt x="5566" y="23439"/>
                    <a:pt x="6226" y="23591"/>
                  </a:cubicBezTo>
                  <a:close/>
                </a:path>
              </a:pathLst>
            </a:custGeom>
            <a:solidFill>
              <a:srgbClr val="000000"/>
            </a:solidFill>
            <a:ln w="12704"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74BB2CD9-1915-489D-B39D-4CC278A163B9}"/>
                </a:ext>
              </a:extLst>
            </p:cNvPr>
            <p:cNvSpPr/>
            <p:nvPr/>
          </p:nvSpPr>
          <p:spPr>
            <a:xfrm>
              <a:off x="9073596" y="3282562"/>
              <a:ext cx="66" cy="2414"/>
            </a:xfrm>
            <a:custGeom>
              <a:avLst/>
              <a:gdLst>
                <a:gd name="connsiteX0" fmla="*/ 0 w 66"/>
                <a:gd name="connsiteY0" fmla="*/ 0 h 2414"/>
                <a:gd name="connsiteX1" fmla="*/ 0 w 66"/>
                <a:gd name="connsiteY1" fmla="*/ 0 h 2414"/>
                <a:gd name="connsiteX2" fmla="*/ 0 w 66"/>
                <a:gd name="connsiteY2" fmla="*/ 2414 h 2414"/>
                <a:gd name="connsiteX3" fmla="*/ 0 w 66"/>
                <a:gd name="connsiteY3" fmla="*/ 0 h 2414"/>
              </a:gdLst>
              <a:ahLst/>
              <a:cxnLst>
                <a:cxn ang="0">
                  <a:pos x="connsiteX0" y="connsiteY0"/>
                </a:cxn>
                <a:cxn ang="0">
                  <a:pos x="connsiteX1" y="connsiteY1"/>
                </a:cxn>
                <a:cxn ang="0">
                  <a:pos x="connsiteX2" y="connsiteY2"/>
                </a:cxn>
                <a:cxn ang="0">
                  <a:pos x="connsiteX3" y="connsiteY3"/>
                </a:cxn>
              </a:cxnLst>
              <a:rect l="l" t="t" r="r" b="b"/>
              <a:pathLst>
                <a:path w="66" h="2414">
                  <a:moveTo>
                    <a:pt x="0" y="0"/>
                  </a:moveTo>
                  <a:lnTo>
                    <a:pt x="0" y="0"/>
                  </a:lnTo>
                  <a:cubicBezTo>
                    <a:pt x="64" y="801"/>
                    <a:pt x="64" y="1614"/>
                    <a:pt x="0" y="2414"/>
                  </a:cubicBezTo>
                  <a:cubicBezTo>
                    <a:pt x="89" y="1614"/>
                    <a:pt x="89" y="801"/>
                    <a:pt x="0" y="0"/>
                  </a:cubicBezTo>
                  <a:close/>
                </a:path>
              </a:pathLst>
            </a:custGeom>
            <a:solidFill>
              <a:srgbClr val="000000"/>
            </a:solidFill>
            <a:ln w="12704"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EF704D33-6A00-4B78-A87D-AB6863EA0F64}"/>
                </a:ext>
              </a:extLst>
            </p:cNvPr>
            <p:cNvSpPr/>
            <p:nvPr/>
          </p:nvSpPr>
          <p:spPr>
            <a:xfrm>
              <a:off x="9058347" y="3292472"/>
              <a:ext cx="6607" cy="730"/>
            </a:xfrm>
            <a:custGeom>
              <a:avLst/>
              <a:gdLst>
                <a:gd name="connsiteX0" fmla="*/ 3685 w 6607"/>
                <a:gd name="connsiteY0" fmla="*/ 0 h 730"/>
                <a:gd name="connsiteX1" fmla="*/ 4701 w 6607"/>
                <a:gd name="connsiteY1" fmla="*/ 0 h 730"/>
                <a:gd name="connsiteX2" fmla="*/ 6607 w 6607"/>
                <a:gd name="connsiteY2" fmla="*/ 0 h 730"/>
                <a:gd name="connsiteX3" fmla="*/ 3939 w 6607"/>
                <a:gd name="connsiteY3" fmla="*/ 635 h 730"/>
                <a:gd name="connsiteX4" fmla="*/ 1652 w 6607"/>
                <a:gd name="connsiteY4" fmla="*/ 635 h 730"/>
                <a:gd name="connsiteX5" fmla="*/ 0 w 6607"/>
                <a:gd name="connsiteY5" fmla="*/ 635 h 730"/>
                <a:gd name="connsiteX6" fmla="*/ 2922 w 6607"/>
                <a:gd name="connsiteY6" fmla="*/ 635 h 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7" h="730">
                  <a:moveTo>
                    <a:pt x="3685" y="0"/>
                  </a:moveTo>
                  <a:lnTo>
                    <a:pt x="4701" y="0"/>
                  </a:lnTo>
                  <a:cubicBezTo>
                    <a:pt x="5337" y="76"/>
                    <a:pt x="5972" y="76"/>
                    <a:pt x="6607" y="0"/>
                  </a:cubicBezTo>
                  <a:cubicBezTo>
                    <a:pt x="5756" y="343"/>
                    <a:pt x="4854" y="559"/>
                    <a:pt x="3939" y="635"/>
                  </a:cubicBezTo>
                  <a:cubicBezTo>
                    <a:pt x="3177" y="699"/>
                    <a:pt x="2414" y="699"/>
                    <a:pt x="1652" y="635"/>
                  </a:cubicBezTo>
                  <a:lnTo>
                    <a:pt x="0" y="635"/>
                  </a:lnTo>
                  <a:cubicBezTo>
                    <a:pt x="966" y="762"/>
                    <a:pt x="1957" y="762"/>
                    <a:pt x="2922" y="635"/>
                  </a:cubicBezTo>
                  <a:close/>
                </a:path>
              </a:pathLst>
            </a:custGeom>
            <a:solidFill>
              <a:srgbClr val="000000"/>
            </a:solidFill>
            <a:ln w="12704"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07D8AF0A-8AA4-4445-9E38-AA3178C9C58F}"/>
                </a:ext>
              </a:extLst>
            </p:cNvPr>
            <p:cNvSpPr/>
            <p:nvPr/>
          </p:nvSpPr>
          <p:spPr>
            <a:xfrm>
              <a:off x="7039345" y="4955263"/>
              <a:ext cx="1513521" cy="4193"/>
            </a:xfrm>
            <a:custGeom>
              <a:avLst/>
              <a:gdLst>
                <a:gd name="connsiteX0" fmla="*/ 1512886 w 1513521"/>
                <a:gd name="connsiteY0" fmla="*/ 2160 h 4193"/>
                <a:gd name="connsiteX1" fmla="*/ 1512886 w 1513521"/>
                <a:gd name="connsiteY1" fmla="*/ 1398 h 4193"/>
                <a:gd name="connsiteX2" fmla="*/ 1512886 w 1513521"/>
                <a:gd name="connsiteY2" fmla="*/ 636 h 4193"/>
                <a:gd name="connsiteX3" fmla="*/ 1513522 w 1513521"/>
                <a:gd name="connsiteY3" fmla="*/ 0 h 4193"/>
                <a:gd name="connsiteX4" fmla="*/ 7370 w 1513521"/>
                <a:gd name="connsiteY4" fmla="*/ 0 h 4193"/>
                <a:gd name="connsiteX5" fmla="*/ 0 w 1513521"/>
                <a:gd name="connsiteY5" fmla="*/ 4193 h 4193"/>
                <a:gd name="connsiteX6" fmla="*/ 1512886 w 1513521"/>
                <a:gd name="connsiteY6" fmla="*/ 4193 h 4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3521" h="4193">
                  <a:moveTo>
                    <a:pt x="1512886" y="2160"/>
                  </a:moveTo>
                  <a:cubicBezTo>
                    <a:pt x="1512810" y="1906"/>
                    <a:pt x="1512810" y="1652"/>
                    <a:pt x="1512886" y="1398"/>
                  </a:cubicBezTo>
                  <a:cubicBezTo>
                    <a:pt x="1512886" y="1398"/>
                    <a:pt x="1512886" y="1398"/>
                    <a:pt x="1512886" y="636"/>
                  </a:cubicBezTo>
                  <a:lnTo>
                    <a:pt x="1513522" y="0"/>
                  </a:lnTo>
                  <a:lnTo>
                    <a:pt x="7370" y="0"/>
                  </a:lnTo>
                  <a:lnTo>
                    <a:pt x="0" y="4193"/>
                  </a:lnTo>
                  <a:lnTo>
                    <a:pt x="1512886" y="4193"/>
                  </a:lnTo>
                  <a:close/>
                </a:path>
              </a:pathLst>
            </a:custGeom>
            <a:solidFill>
              <a:srgbClr val="000000"/>
            </a:solidFill>
            <a:ln w="12704"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D5D8EE64-2B79-48FC-8572-C46F278CB233}"/>
                </a:ext>
              </a:extLst>
            </p:cNvPr>
            <p:cNvSpPr/>
            <p:nvPr/>
          </p:nvSpPr>
          <p:spPr>
            <a:xfrm>
              <a:off x="8553050" y="4956914"/>
              <a:ext cx="4136" cy="580521"/>
            </a:xfrm>
            <a:custGeom>
              <a:avLst/>
              <a:gdLst>
                <a:gd name="connsiteX0" fmla="*/ 3247 w 4136"/>
                <a:gd name="connsiteY0" fmla="*/ 1652 h 580521"/>
                <a:gd name="connsiteX1" fmla="*/ 3247 w 4136"/>
                <a:gd name="connsiteY1" fmla="*/ 1652 h 580521"/>
                <a:gd name="connsiteX2" fmla="*/ 1722 w 4136"/>
                <a:gd name="connsiteY2" fmla="*/ 2287 h 580521"/>
                <a:gd name="connsiteX3" fmla="*/ 324 w 4136"/>
                <a:gd name="connsiteY3" fmla="*/ 2287 h 580521"/>
                <a:gd name="connsiteX4" fmla="*/ 324 w 4136"/>
                <a:gd name="connsiteY4" fmla="*/ 0 h 580521"/>
                <a:gd name="connsiteX5" fmla="*/ 324 w 4136"/>
                <a:gd name="connsiteY5" fmla="*/ 762 h 580521"/>
                <a:gd name="connsiteX6" fmla="*/ 324 w 4136"/>
                <a:gd name="connsiteY6" fmla="*/ 580522 h 580521"/>
                <a:gd name="connsiteX7" fmla="*/ 324 w 4136"/>
                <a:gd name="connsiteY7" fmla="*/ 580522 h 580521"/>
                <a:gd name="connsiteX8" fmla="*/ 4136 w 4136"/>
                <a:gd name="connsiteY8" fmla="*/ 574550 h 58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6" h="580521">
                  <a:moveTo>
                    <a:pt x="3247" y="1652"/>
                  </a:moveTo>
                  <a:lnTo>
                    <a:pt x="3247" y="1652"/>
                  </a:lnTo>
                  <a:cubicBezTo>
                    <a:pt x="2840" y="2059"/>
                    <a:pt x="2294" y="2287"/>
                    <a:pt x="1722" y="2287"/>
                  </a:cubicBezTo>
                  <a:cubicBezTo>
                    <a:pt x="1277" y="2465"/>
                    <a:pt x="769" y="2465"/>
                    <a:pt x="324" y="2287"/>
                  </a:cubicBezTo>
                  <a:cubicBezTo>
                    <a:pt x="-108" y="1588"/>
                    <a:pt x="-108" y="699"/>
                    <a:pt x="324" y="0"/>
                  </a:cubicBezTo>
                  <a:cubicBezTo>
                    <a:pt x="248" y="254"/>
                    <a:pt x="248" y="508"/>
                    <a:pt x="324" y="762"/>
                  </a:cubicBezTo>
                  <a:lnTo>
                    <a:pt x="324" y="580522"/>
                  </a:lnTo>
                  <a:lnTo>
                    <a:pt x="324" y="580522"/>
                  </a:lnTo>
                  <a:lnTo>
                    <a:pt x="4136" y="574550"/>
                  </a:lnTo>
                  <a:close/>
                </a:path>
              </a:pathLst>
            </a:custGeom>
            <a:solidFill>
              <a:srgbClr val="000000"/>
            </a:solidFill>
            <a:ln w="12704"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795CE327-3560-44D3-A422-CC5966321B0A}"/>
                </a:ext>
              </a:extLst>
            </p:cNvPr>
            <p:cNvSpPr/>
            <p:nvPr/>
          </p:nvSpPr>
          <p:spPr>
            <a:xfrm>
              <a:off x="7007416" y="4955898"/>
              <a:ext cx="23479" cy="582808"/>
            </a:xfrm>
            <a:custGeom>
              <a:avLst/>
              <a:gdLst>
                <a:gd name="connsiteX0" fmla="*/ 23288 w 23479"/>
                <a:gd name="connsiteY0" fmla="*/ 8513 h 582808"/>
                <a:gd name="connsiteX1" fmla="*/ 17315 w 23479"/>
                <a:gd name="connsiteY1" fmla="*/ 11943 h 582808"/>
                <a:gd name="connsiteX2" fmla="*/ 1533 w 23479"/>
                <a:gd name="connsiteY2" fmla="*/ 7661 h 582808"/>
                <a:gd name="connsiteX3" fmla="*/ 161 w 23479"/>
                <a:gd name="connsiteY3" fmla="*/ 0 h 582808"/>
                <a:gd name="connsiteX4" fmla="*/ 161 w 23479"/>
                <a:gd name="connsiteY4" fmla="*/ 1525 h 582808"/>
                <a:gd name="connsiteX5" fmla="*/ 161 w 23479"/>
                <a:gd name="connsiteY5" fmla="*/ 575948 h 582808"/>
                <a:gd name="connsiteX6" fmla="*/ 4862 w 23479"/>
                <a:gd name="connsiteY6" fmla="*/ 572263 h 582808"/>
                <a:gd name="connsiteX7" fmla="*/ 21229 w 23479"/>
                <a:gd name="connsiteY7" fmla="*/ 574639 h 582808"/>
                <a:gd name="connsiteX8" fmla="*/ 21255 w 23479"/>
                <a:gd name="connsiteY8" fmla="*/ 574677 h 582808"/>
                <a:gd name="connsiteX9" fmla="*/ 23415 w 23479"/>
                <a:gd name="connsiteY9" fmla="*/ 582809 h 582808"/>
                <a:gd name="connsiteX10" fmla="*/ 23415 w 23479"/>
                <a:gd name="connsiteY10" fmla="*/ 581919 h 58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79" h="582808">
                  <a:moveTo>
                    <a:pt x="23288" y="8513"/>
                  </a:moveTo>
                  <a:lnTo>
                    <a:pt x="17315" y="11943"/>
                  </a:lnTo>
                  <a:cubicBezTo>
                    <a:pt x="11775" y="15120"/>
                    <a:pt x="4710" y="13201"/>
                    <a:pt x="1533" y="7661"/>
                  </a:cubicBezTo>
                  <a:cubicBezTo>
                    <a:pt x="199" y="5349"/>
                    <a:pt x="-284" y="2630"/>
                    <a:pt x="161" y="0"/>
                  </a:cubicBezTo>
                  <a:cubicBezTo>
                    <a:pt x="85" y="508"/>
                    <a:pt x="85" y="1016"/>
                    <a:pt x="161" y="1525"/>
                  </a:cubicBezTo>
                  <a:lnTo>
                    <a:pt x="161" y="575948"/>
                  </a:lnTo>
                  <a:lnTo>
                    <a:pt x="4862" y="572263"/>
                  </a:lnTo>
                  <a:cubicBezTo>
                    <a:pt x="10034" y="568401"/>
                    <a:pt x="17366" y="569468"/>
                    <a:pt x="21229" y="574639"/>
                  </a:cubicBezTo>
                  <a:cubicBezTo>
                    <a:pt x="21229" y="574652"/>
                    <a:pt x="21242" y="574665"/>
                    <a:pt x="21255" y="574677"/>
                  </a:cubicBezTo>
                  <a:cubicBezTo>
                    <a:pt x="22944" y="577027"/>
                    <a:pt x="23720" y="579925"/>
                    <a:pt x="23415" y="582809"/>
                  </a:cubicBezTo>
                  <a:cubicBezTo>
                    <a:pt x="23415" y="582809"/>
                    <a:pt x="23415" y="582173"/>
                    <a:pt x="23415" y="581919"/>
                  </a:cubicBezTo>
                  <a:close/>
                </a:path>
              </a:pathLst>
            </a:custGeom>
            <a:solidFill>
              <a:srgbClr val="000000"/>
            </a:solidFill>
            <a:ln w="12704"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CC6F38B0-4312-413D-A420-90508972A7A3}"/>
                </a:ext>
              </a:extLst>
            </p:cNvPr>
            <p:cNvSpPr/>
            <p:nvPr/>
          </p:nvSpPr>
          <p:spPr>
            <a:xfrm>
              <a:off x="8552415" y="4942303"/>
              <a:ext cx="11506" cy="16777"/>
            </a:xfrm>
            <a:custGeom>
              <a:avLst/>
              <a:gdLst>
                <a:gd name="connsiteX0" fmla="*/ 324 w 11506"/>
                <a:gd name="connsiteY0" fmla="*/ 13595 h 16777"/>
                <a:gd name="connsiteX1" fmla="*/ 324 w 11506"/>
                <a:gd name="connsiteY1" fmla="*/ 14357 h 16777"/>
                <a:gd name="connsiteX2" fmla="*/ 324 w 11506"/>
                <a:gd name="connsiteY2" fmla="*/ 16644 h 16777"/>
                <a:gd name="connsiteX3" fmla="*/ 1722 w 11506"/>
                <a:gd name="connsiteY3" fmla="*/ 16644 h 16777"/>
                <a:gd name="connsiteX4" fmla="*/ 3247 w 11506"/>
                <a:gd name="connsiteY4" fmla="*/ 16009 h 16777"/>
                <a:gd name="connsiteX5" fmla="*/ 3247 w 11506"/>
                <a:gd name="connsiteY5" fmla="*/ 16009 h 16777"/>
                <a:gd name="connsiteX6" fmla="*/ 11506 w 11506"/>
                <a:gd name="connsiteY6" fmla="*/ 6353 h 16777"/>
                <a:gd name="connsiteX7" fmla="*/ 11506 w 11506"/>
                <a:gd name="connsiteY7" fmla="*/ 0 h 16777"/>
                <a:gd name="connsiteX8" fmla="*/ 10108 w 11506"/>
                <a:gd name="connsiteY8" fmla="*/ 1525 h 16777"/>
                <a:gd name="connsiteX9" fmla="*/ 324 w 11506"/>
                <a:gd name="connsiteY9" fmla="*/ 13087 h 1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06" h="16777">
                  <a:moveTo>
                    <a:pt x="324" y="13595"/>
                  </a:moveTo>
                  <a:cubicBezTo>
                    <a:pt x="324" y="13595"/>
                    <a:pt x="324" y="13595"/>
                    <a:pt x="324" y="14357"/>
                  </a:cubicBezTo>
                  <a:cubicBezTo>
                    <a:pt x="-108" y="15056"/>
                    <a:pt x="-108" y="15946"/>
                    <a:pt x="324" y="16644"/>
                  </a:cubicBezTo>
                  <a:cubicBezTo>
                    <a:pt x="769" y="16822"/>
                    <a:pt x="1277" y="16822"/>
                    <a:pt x="1722" y="16644"/>
                  </a:cubicBezTo>
                  <a:cubicBezTo>
                    <a:pt x="2294" y="16644"/>
                    <a:pt x="2840" y="16416"/>
                    <a:pt x="3247" y="16009"/>
                  </a:cubicBezTo>
                  <a:lnTo>
                    <a:pt x="3247" y="16009"/>
                  </a:lnTo>
                  <a:lnTo>
                    <a:pt x="11506" y="6353"/>
                  </a:lnTo>
                  <a:lnTo>
                    <a:pt x="11506" y="0"/>
                  </a:lnTo>
                  <a:lnTo>
                    <a:pt x="10108" y="1525"/>
                  </a:lnTo>
                  <a:lnTo>
                    <a:pt x="324" y="13087"/>
                  </a:lnTo>
                  <a:close/>
                </a:path>
              </a:pathLst>
            </a:custGeom>
            <a:solidFill>
              <a:srgbClr val="000000"/>
            </a:solidFill>
            <a:ln w="12704"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50CAEB78-2C68-4DA4-AAB1-BD149F42FDC7}"/>
                </a:ext>
              </a:extLst>
            </p:cNvPr>
            <p:cNvSpPr/>
            <p:nvPr/>
          </p:nvSpPr>
          <p:spPr>
            <a:xfrm>
              <a:off x="7007925" y="4941160"/>
              <a:ext cx="63060" cy="28215"/>
            </a:xfrm>
            <a:custGeom>
              <a:avLst/>
              <a:gdLst>
                <a:gd name="connsiteX0" fmla="*/ 4227 w 63060"/>
                <a:gd name="connsiteY0" fmla="*/ 6734 h 28215"/>
                <a:gd name="connsiteX1" fmla="*/ 2321 w 63060"/>
                <a:gd name="connsiteY1" fmla="*/ 8386 h 28215"/>
                <a:gd name="connsiteX2" fmla="*/ 1177 w 63060"/>
                <a:gd name="connsiteY2" fmla="*/ 10164 h 28215"/>
                <a:gd name="connsiteX3" fmla="*/ 161 w 63060"/>
                <a:gd name="connsiteY3" fmla="*/ 12325 h 28215"/>
                <a:gd name="connsiteX4" fmla="*/ 161 w 63060"/>
                <a:gd name="connsiteY4" fmla="*/ 14739 h 28215"/>
                <a:gd name="connsiteX5" fmla="*/ 9653 w 63060"/>
                <a:gd name="connsiteY5" fmla="*/ 28054 h 28215"/>
                <a:gd name="connsiteX6" fmla="*/ 17315 w 63060"/>
                <a:gd name="connsiteY6" fmla="*/ 26682 h 28215"/>
                <a:gd name="connsiteX7" fmla="*/ 23288 w 63060"/>
                <a:gd name="connsiteY7" fmla="*/ 23251 h 28215"/>
                <a:gd name="connsiteX8" fmla="*/ 31928 w 63060"/>
                <a:gd name="connsiteY8" fmla="*/ 18296 h 28215"/>
                <a:gd name="connsiteX9" fmla="*/ 39298 w 63060"/>
                <a:gd name="connsiteY9" fmla="*/ 14103 h 28215"/>
                <a:gd name="connsiteX10" fmla="*/ 59248 w 63060"/>
                <a:gd name="connsiteY10" fmla="*/ 2541 h 28215"/>
                <a:gd name="connsiteX11" fmla="*/ 61917 w 63060"/>
                <a:gd name="connsiteY11" fmla="*/ 1016 h 28215"/>
                <a:gd name="connsiteX12" fmla="*/ 63060 w 63060"/>
                <a:gd name="connsiteY12" fmla="*/ 0 h 28215"/>
                <a:gd name="connsiteX13" fmla="*/ 56198 w 63060"/>
                <a:gd name="connsiteY13" fmla="*/ 2541 h 28215"/>
                <a:gd name="connsiteX14" fmla="*/ 11343 w 63060"/>
                <a:gd name="connsiteY14" fmla="*/ 2541 h 28215"/>
                <a:gd name="connsiteX15" fmla="*/ 5879 w 63060"/>
                <a:gd name="connsiteY15" fmla="*/ 5717 h 28215"/>
                <a:gd name="connsiteX16" fmla="*/ 4227 w 63060"/>
                <a:gd name="connsiteY16" fmla="*/ 6734 h 2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060" h="28215">
                  <a:moveTo>
                    <a:pt x="4227" y="6734"/>
                  </a:moveTo>
                  <a:lnTo>
                    <a:pt x="2321" y="8386"/>
                  </a:lnTo>
                  <a:cubicBezTo>
                    <a:pt x="1864" y="8932"/>
                    <a:pt x="1482" y="9529"/>
                    <a:pt x="1177" y="10164"/>
                  </a:cubicBezTo>
                  <a:cubicBezTo>
                    <a:pt x="784" y="10863"/>
                    <a:pt x="453" y="11587"/>
                    <a:pt x="161" y="12325"/>
                  </a:cubicBezTo>
                  <a:cubicBezTo>
                    <a:pt x="84" y="13125"/>
                    <a:pt x="84" y="13938"/>
                    <a:pt x="161" y="14739"/>
                  </a:cubicBezTo>
                  <a:cubicBezTo>
                    <a:pt x="-894" y="21041"/>
                    <a:pt x="3350" y="27000"/>
                    <a:pt x="9653" y="28054"/>
                  </a:cubicBezTo>
                  <a:cubicBezTo>
                    <a:pt x="12283" y="28499"/>
                    <a:pt x="15002" y="28016"/>
                    <a:pt x="17315" y="26682"/>
                  </a:cubicBezTo>
                  <a:lnTo>
                    <a:pt x="23288" y="23251"/>
                  </a:lnTo>
                  <a:lnTo>
                    <a:pt x="31928" y="18296"/>
                  </a:lnTo>
                  <a:lnTo>
                    <a:pt x="39298" y="14103"/>
                  </a:lnTo>
                  <a:lnTo>
                    <a:pt x="59248" y="2541"/>
                  </a:lnTo>
                  <a:lnTo>
                    <a:pt x="61917" y="1016"/>
                  </a:lnTo>
                  <a:cubicBezTo>
                    <a:pt x="62361" y="750"/>
                    <a:pt x="62742" y="406"/>
                    <a:pt x="63060" y="0"/>
                  </a:cubicBezTo>
                  <a:cubicBezTo>
                    <a:pt x="61141" y="1613"/>
                    <a:pt x="58714" y="2516"/>
                    <a:pt x="56198" y="2541"/>
                  </a:cubicBezTo>
                  <a:lnTo>
                    <a:pt x="11343" y="2541"/>
                  </a:lnTo>
                  <a:lnTo>
                    <a:pt x="5879" y="5717"/>
                  </a:lnTo>
                  <a:cubicBezTo>
                    <a:pt x="5879" y="5717"/>
                    <a:pt x="4608" y="6480"/>
                    <a:pt x="4227" y="6734"/>
                  </a:cubicBezTo>
                  <a:close/>
                </a:path>
              </a:pathLst>
            </a:custGeom>
            <a:solidFill>
              <a:srgbClr val="000000"/>
            </a:solidFill>
            <a:ln w="12704" cap="flat">
              <a:noFill/>
              <a:prstDash val="solid"/>
              <a:miter/>
            </a:ln>
          </p:spPr>
          <p:txBody>
            <a:bodyPr rtlCol="0" anchor="ctr"/>
            <a:lstStyle/>
            <a:p>
              <a:endParaRPr lang="en-US" dirty="0"/>
            </a:p>
          </p:txBody>
        </p:sp>
        <p:sp>
          <p:nvSpPr>
            <p:cNvPr id="357" name="Freeform: Shape 356">
              <a:extLst>
                <a:ext uri="{FF2B5EF4-FFF2-40B4-BE49-F238E27FC236}">
                  <a16:creationId xmlns:a16="http://schemas.microsoft.com/office/drawing/2014/main" id="{88A89C0A-0AEC-4177-995D-5F5E4DE5DC31}"/>
                </a:ext>
              </a:extLst>
            </p:cNvPr>
            <p:cNvSpPr/>
            <p:nvPr/>
          </p:nvSpPr>
          <p:spPr>
            <a:xfrm>
              <a:off x="7072891" y="4924642"/>
              <a:ext cx="1143" cy="1778"/>
            </a:xfrm>
            <a:custGeom>
              <a:avLst/>
              <a:gdLst>
                <a:gd name="connsiteX0" fmla="*/ 0 w 1143"/>
                <a:gd name="connsiteY0" fmla="*/ 0 h 1778"/>
                <a:gd name="connsiteX1" fmla="*/ 1144 w 1143"/>
                <a:gd name="connsiteY1" fmla="*/ 1779 h 1778"/>
                <a:gd name="connsiteX2" fmla="*/ 0 w 1143"/>
                <a:gd name="connsiteY2" fmla="*/ 0 h 1778"/>
              </a:gdLst>
              <a:ahLst/>
              <a:cxnLst>
                <a:cxn ang="0">
                  <a:pos x="connsiteX0" y="connsiteY0"/>
                </a:cxn>
                <a:cxn ang="0">
                  <a:pos x="connsiteX1" y="connsiteY1"/>
                </a:cxn>
                <a:cxn ang="0">
                  <a:pos x="connsiteX2" y="connsiteY2"/>
                </a:cxn>
              </a:cxnLst>
              <a:rect l="l" t="t" r="r" b="b"/>
              <a:pathLst>
                <a:path w="1143" h="1778">
                  <a:moveTo>
                    <a:pt x="0" y="0"/>
                  </a:moveTo>
                  <a:cubicBezTo>
                    <a:pt x="419" y="559"/>
                    <a:pt x="813" y="1156"/>
                    <a:pt x="1144" y="1779"/>
                  </a:cubicBezTo>
                  <a:cubicBezTo>
                    <a:pt x="1144" y="1779"/>
                    <a:pt x="254" y="508"/>
                    <a:pt x="0" y="0"/>
                  </a:cubicBezTo>
                  <a:close/>
                </a:path>
              </a:pathLst>
            </a:custGeom>
            <a:solidFill>
              <a:srgbClr val="000000"/>
            </a:solidFill>
            <a:ln w="12704" cap="flat">
              <a:noFill/>
              <a:prstDash val="solid"/>
              <a:miter/>
            </a:ln>
          </p:spPr>
          <p:txBody>
            <a:bodyPr rtlCol="0" anchor="ctr"/>
            <a:lstStyle/>
            <a:p>
              <a:endParaRPr lang="en-US" dirty="0"/>
            </a:p>
          </p:txBody>
        </p:sp>
        <p:sp>
          <p:nvSpPr>
            <p:cNvPr id="358" name="Freeform: Shape 357">
              <a:extLst>
                <a:ext uri="{FF2B5EF4-FFF2-40B4-BE49-F238E27FC236}">
                  <a16:creationId xmlns:a16="http://schemas.microsoft.com/office/drawing/2014/main" id="{CFE374DF-19CE-4D6D-87D5-E008CD39531A}"/>
                </a:ext>
              </a:extLst>
            </p:cNvPr>
            <p:cNvSpPr/>
            <p:nvPr/>
          </p:nvSpPr>
          <p:spPr>
            <a:xfrm>
              <a:off x="8574976" y="5635397"/>
              <a:ext cx="11309" cy="16009"/>
            </a:xfrm>
            <a:custGeom>
              <a:avLst/>
              <a:gdLst>
                <a:gd name="connsiteX0" fmla="*/ 1398 w 11309"/>
                <a:gd name="connsiteY0" fmla="*/ 6226 h 16009"/>
                <a:gd name="connsiteX1" fmla="*/ 0 w 11309"/>
                <a:gd name="connsiteY1" fmla="*/ 6226 h 16009"/>
                <a:gd name="connsiteX2" fmla="*/ 2033 w 11309"/>
                <a:gd name="connsiteY2" fmla="*/ 12579 h 16009"/>
                <a:gd name="connsiteX3" fmla="*/ 2033 w 11309"/>
                <a:gd name="connsiteY3" fmla="*/ 16009 h 16009"/>
                <a:gd name="connsiteX4" fmla="*/ 11309 w 11309"/>
                <a:gd name="connsiteY4" fmla="*/ 889 h 16009"/>
                <a:gd name="connsiteX5" fmla="*/ 11309 w 11309"/>
                <a:gd name="connsiteY5" fmla="*/ 0 h 16009"/>
                <a:gd name="connsiteX6" fmla="*/ 1398 w 11309"/>
                <a:gd name="connsiteY6" fmla="*/ 6226 h 1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9" h="16009">
                  <a:moveTo>
                    <a:pt x="1398" y="6226"/>
                  </a:moveTo>
                  <a:lnTo>
                    <a:pt x="0" y="6226"/>
                  </a:lnTo>
                  <a:cubicBezTo>
                    <a:pt x="1233" y="8119"/>
                    <a:pt x="1932" y="10317"/>
                    <a:pt x="2033" y="12579"/>
                  </a:cubicBezTo>
                  <a:lnTo>
                    <a:pt x="2033" y="16009"/>
                  </a:lnTo>
                  <a:lnTo>
                    <a:pt x="11309" y="889"/>
                  </a:lnTo>
                  <a:lnTo>
                    <a:pt x="11309" y="0"/>
                  </a:lnTo>
                  <a:cubicBezTo>
                    <a:pt x="9340" y="3685"/>
                    <a:pt x="5566" y="6048"/>
                    <a:pt x="1398" y="6226"/>
                  </a:cubicBezTo>
                  <a:close/>
                </a:path>
              </a:pathLst>
            </a:custGeom>
            <a:solidFill>
              <a:srgbClr val="000000"/>
            </a:solidFill>
            <a:ln w="12704" cap="flat">
              <a:noFill/>
              <a:prstDash val="solid"/>
              <a:miter/>
            </a:ln>
          </p:spPr>
          <p:txBody>
            <a:bodyPr rtlCol="0" anchor="ctr"/>
            <a:lstStyle/>
            <a:p>
              <a:endParaRPr lang="en-US" dirty="0"/>
            </a:p>
          </p:txBody>
        </p:sp>
        <p:sp>
          <p:nvSpPr>
            <p:cNvPr id="359" name="Freeform: Shape 358">
              <a:extLst>
                <a:ext uri="{FF2B5EF4-FFF2-40B4-BE49-F238E27FC236}">
                  <a16:creationId xmlns:a16="http://schemas.microsoft.com/office/drawing/2014/main" id="{C5129170-7B25-4440-99F7-FF526BC5E3B3}"/>
                </a:ext>
              </a:extLst>
            </p:cNvPr>
            <p:cNvSpPr/>
            <p:nvPr/>
          </p:nvSpPr>
          <p:spPr>
            <a:xfrm>
              <a:off x="8556297" y="5626122"/>
              <a:ext cx="10419" cy="13467"/>
            </a:xfrm>
            <a:custGeom>
              <a:avLst/>
              <a:gdLst>
                <a:gd name="connsiteX0" fmla="*/ 8259 w 10419"/>
                <a:gd name="connsiteY0" fmla="*/ 0 h 13467"/>
                <a:gd name="connsiteX1" fmla="*/ 6862 w 10419"/>
                <a:gd name="connsiteY1" fmla="*/ 2414 h 13467"/>
                <a:gd name="connsiteX2" fmla="*/ 0 w 10419"/>
                <a:gd name="connsiteY2" fmla="*/ 13468 h 13467"/>
                <a:gd name="connsiteX3" fmla="*/ 0 w 10419"/>
                <a:gd name="connsiteY3" fmla="*/ 13468 h 13467"/>
                <a:gd name="connsiteX4" fmla="*/ 9022 w 10419"/>
                <a:gd name="connsiteY4" fmla="*/ 9148 h 13467"/>
                <a:gd name="connsiteX5" fmla="*/ 10420 w 10419"/>
                <a:gd name="connsiteY5" fmla="*/ 9148 h 13467"/>
                <a:gd name="connsiteX6" fmla="*/ 8259 w 10419"/>
                <a:gd name="connsiteY6" fmla="*/ 2668 h 1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9" h="13467">
                  <a:moveTo>
                    <a:pt x="8259" y="0"/>
                  </a:moveTo>
                  <a:lnTo>
                    <a:pt x="6862" y="2414"/>
                  </a:lnTo>
                  <a:lnTo>
                    <a:pt x="0" y="13468"/>
                  </a:lnTo>
                  <a:lnTo>
                    <a:pt x="0" y="13468"/>
                  </a:lnTo>
                  <a:cubicBezTo>
                    <a:pt x="2224" y="10762"/>
                    <a:pt x="5527" y="9186"/>
                    <a:pt x="9022" y="9148"/>
                  </a:cubicBezTo>
                  <a:lnTo>
                    <a:pt x="10420" y="9148"/>
                  </a:lnTo>
                  <a:cubicBezTo>
                    <a:pt x="9073" y="7255"/>
                    <a:pt x="8323" y="4993"/>
                    <a:pt x="8259" y="2668"/>
                  </a:cubicBezTo>
                  <a:close/>
                </a:path>
              </a:pathLst>
            </a:custGeom>
            <a:solidFill>
              <a:srgbClr val="000000"/>
            </a:solidFill>
            <a:ln w="12704" cap="flat">
              <a:noFill/>
              <a:prstDash val="solid"/>
              <a:miter/>
            </a:ln>
          </p:spPr>
          <p:txBody>
            <a:bodyPr rtlCol="0" anchor="ctr"/>
            <a:lstStyle/>
            <a:p>
              <a:endParaRPr lang="en-US" dirty="0"/>
            </a:p>
          </p:txBody>
        </p:sp>
        <p:sp>
          <p:nvSpPr>
            <p:cNvPr id="360" name="Freeform: Shape 359">
              <a:extLst>
                <a:ext uri="{FF2B5EF4-FFF2-40B4-BE49-F238E27FC236}">
                  <a16:creationId xmlns:a16="http://schemas.microsoft.com/office/drawing/2014/main" id="{0743367D-70E4-4F83-B55D-B0325D6E4572}"/>
                </a:ext>
              </a:extLst>
            </p:cNvPr>
            <p:cNvSpPr/>
            <p:nvPr/>
          </p:nvSpPr>
          <p:spPr>
            <a:xfrm>
              <a:off x="8552866" y="5518886"/>
              <a:ext cx="11690" cy="19566"/>
            </a:xfrm>
            <a:custGeom>
              <a:avLst/>
              <a:gdLst>
                <a:gd name="connsiteX0" fmla="*/ 3431 w 11690"/>
                <a:gd name="connsiteY0" fmla="*/ 19567 h 19566"/>
                <a:gd name="connsiteX1" fmla="*/ 10293 w 11690"/>
                <a:gd name="connsiteY1" fmla="*/ 9021 h 19566"/>
                <a:gd name="connsiteX2" fmla="*/ 11690 w 11690"/>
                <a:gd name="connsiteY2" fmla="*/ 6861 h 19566"/>
                <a:gd name="connsiteX3" fmla="*/ 11690 w 11690"/>
                <a:gd name="connsiteY3" fmla="*/ 0 h 19566"/>
                <a:gd name="connsiteX4" fmla="*/ 11690 w 11690"/>
                <a:gd name="connsiteY4" fmla="*/ 0 h 19566"/>
                <a:gd name="connsiteX5" fmla="*/ 11055 w 11690"/>
                <a:gd name="connsiteY5" fmla="*/ 0 h 19566"/>
                <a:gd name="connsiteX6" fmla="*/ 11055 w 11690"/>
                <a:gd name="connsiteY6" fmla="*/ 0 h 19566"/>
                <a:gd name="connsiteX7" fmla="*/ 3812 w 11690"/>
                <a:gd name="connsiteY7" fmla="*/ 11054 h 19566"/>
                <a:gd name="connsiteX8" fmla="*/ 0 w 11690"/>
                <a:gd name="connsiteY8" fmla="*/ 17026 h 19566"/>
                <a:gd name="connsiteX9" fmla="*/ 0 w 11690"/>
                <a:gd name="connsiteY9" fmla="*/ 17026 h 19566"/>
                <a:gd name="connsiteX10" fmla="*/ 635 w 11690"/>
                <a:gd name="connsiteY10" fmla="*/ 17026 h 19566"/>
                <a:gd name="connsiteX11" fmla="*/ 1271 w 11690"/>
                <a:gd name="connsiteY11" fmla="*/ 17026 h 19566"/>
                <a:gd name="connsiteX12" fmla="*/ 1271 w 11690"/>
                <a:gd name="connsiteY12" fmla="*/ 17026 h 19566"/>
                <a:gd name="connsiteX13" fmla="*/ 1271 w 11690"/>
                <a:gd name="connsiteY13" fmla="*/ 17026 h 19566"/>
                <a:gd name="connsiteX14" fmla="*/ 2033 w 11690"/>
                <a:gd name="connsiteY14" fmla="*/ 17026 h 19566"/>
                <a:gd name="connsiteX15" fmla="*/ 2033 w 11690"/>
                <a:gd name="connsiteY15" fmla="*/ 17788 h 19566"/>
                <a:gd name="connsiteX16" fmla="*/ 2033 w 11690"/>
                <a:gd name="connsiteY16" fmla="*/ 18423 h 19566"/>
                <a:gd name="connsiteX17" fmla="*/ 2033 w 11690"/>
                <a:gd name="connsiteY17" fmla="*/ 19312 h 1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690" h="19566">
                  <a:moveTo>
                    <a:pt x="3431" y="19567"/>
                  </a:moveTo>
                  <a:lnTo>
                    <a:pt x="10293" y="9021"/>
                  </a:lnTo>
                  <a:lnTo>
                    <a:pt x="11690" y="6861"/>
                  </a:lnTo>
                  <a:lnTo>
                    <a:pt x="11690" y="0"/>
                  </a:lnTo>
                  <a:lnTo>
                    <a:pt x="11690" y="0"/>
                  </a:lnTo>
                  <a:lnTo>
                    <a:pt x="11055" y="0"/>
                  </a:lnTo>
                  <a:lnTo>
                    <a:pt x="11055" y="0"/>
                  </a:lnTo>
                  <a:lnTo>
                    <a:pt x="3812" y="11054"/>
                  </a:lnTo>
                  <a:lnTo>
                    <a:pt x="0" y="17026"/>
                  </a:lnTo>
                  <a:lnTo>
                    <a:pt x="0" y="17026"/>
                  </a:lnTo>
                  <a:cubicBezTo>
                    <a:pt x="203" y="16975"/>
                    <a:pt x="432" y="16975"/>
                    <a:pt x="635" y="17026"/>
                  </a:cubicBezTo>
                  <a:lnTo>
                    <a:pt x="1271" y="17026"/>
                  </a:lnTo>
                  <a:lnTo>
                    <a:pt x="1271" y="17026"/>
                  </a:lnTo>
                  <a:lnTo>
                    <a:pt x="1271" y="17026"/>
                  </a:lnTo>
                  <a:lnTo>
                    <a:pt x="2033" y="17026"/>
                  </a:lnTo>
                  <a:cubicBezTo>
                    <a:pt x="2033" y="17026"/>
                    <a:pt x="2033" y="17026"/>
                    <a:pt x="2033" y="17788"/>
                  </a:cubicBezTo>
                  <a:cubicBezTo>
                    <a:pt x="2033" y="18550"/>
                    <a:pt x="2033" y="17788"/>
                    <a:pt x="2033" y="18423"/>
                  </a:cubicBezTo>
                  <a:lnTo>
                    <a:pt x="2033" y="19312"/>
                  </a:lnTo>
                  <a:close/>
                </a:path>
              </a:pathLst>
            </a:custGeom>
            <a:solidFill>
              <a:srgbClr val="000000"/>
            </a:solidFill>
            <a:ln w="12704" cap="flat">
              <a:noFill/>
              <a:prstDash val="solid"/>
              <a:miter/>
            </a:ln>
          </p:spPr>
          <p:txBody>
            <a:bodyPr rtlCol="0" anchor="ctr"/>
            <a:lstStyle/>
            <a:p>
              <a:endParaRPr lang="en-US" dirty="0"/>
            </a:p>
          </p:txBody>
        </p:sp>
        <p:sp>
          <p:nvSpPr>
            <p:cNvPr id="361" name="Freeform: Shape 360">
              <a:extLst>
                <a:ext uri="{FF2B5EF4-FFF2-40B4-BE49-F238E27FC236}">
                  <a16:creationId xmlns:a16="http://schemas.microsoft.com/office/drawing/2014/main" id="{981E1D87-EB37-4C6A-9A79-E14D8E28F7FE}"/>
                </a:ext>
              </a:extLst>
            </p:cNvPr>
            <p:cNvSpPr/>
            <p:nvPr/>
          </p:nvSpPr>
          <p:spPr>
            <a:xfrm>
              <a:off x="6955479" y="5597153"/>
              <a:ext cx="1559011" cy="4201"/>
            </a:xfrm>
            <a:custGeom>
              <a:avLst/>
              <a:gdLst>
                <a:gd name="connsiteX0" fmla="*/ 1557868 w 1559011"/>
                <a:gd name="connsiteY0" fmla="*/ 3939 h 4201"/>
                <a:gd name="connsiteX1" fmla="*/ 1557868 w 1559011"/>
                <a:gd name="connsiteY1" fmla="*/ 889 h 4201"/>
                <a:gd name="connsiteX2" fmla="*/ 1558504 w 1559011"/>
                <a:gd name="connsiteY2" fmla="*/ 0 h 4201"/>
                <a:gd name="connsiteX3" fmla="*/ 5591 w 1559011"/>
                <a:gd name="connsiteY3" fmla="*/ 0 h 4201"/>
                <a:gd name="connsiteX4" fmla="*/ 0 w 1559011"/>
                <a:gd name="connsiteY4" fmla="*/ 4193 h 4201"/>
                <a:gd name="connsiteX5" fmla="*/ 1559012 w 1559011"/>
                <a:gd name="connsiteY5" fmla="*/ 4193 h 4201"/>
                <a:gd name="connsiteX6" fmla="*/ 1557868 w 1559011"/>
                <a:gd name="connsiteY6" fmla="*/ 3939 h 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9011" h="4201">
                  <a:moveTo>
                    <a:pt x="1557868" y="3939"/>
                  </a:moveTo>
                  <a:cubicBezTo>
                    <a:pt x="1557093" y="3075"/>
                    <a:pt x="1557093" y="1753"/>
                    <a:pt x="1557868" y="889"/>
                  </a:cubicBezTo>
                  <a:lnTo>
                    <a:pt x="1558504" y="0"/>
                  </a:lnTo>
                  <a:lnTo>
                    <a:pt x="5591" y="0"/>
                  </a:lnTo>
                  <a:lnTo>
                    <a:pt x="0" y="4193"/>
                  </a:lnTo>
                  <a:lnTo>
                    <a:pt x="1559012" y="4193"/>
                  </a:lnTo>
                  <a:cubicBezTo>
                    <a:pt x="1558618" y="4231"/>
                    <a:pt x="1558211" y="4142"/>
                    <a:pt x="1557868" y="3939"/>
                  </a:cubicBezTo>
                  <a:close/>
                </a:path>
              </a:pathLst>
            </a:custGeom>
            <a:solidFill>
              <a:srgbClr val="000000"/>
            </a:solidFill>
            <a:ln w="12704"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B0AB1789-3B19-4481-A51E-E9294F8A2C8C}"/>
                </a:ext>
              </a:extLst>
            </p:cNvPr>
            <p:cNvSpPr/>
            <p:nvPr/>
          </p:nvSpPr>
          <p:spPr>
            <a:xfrm>
              <a:off x="8552955" y="5636032"/>
              <a:ext cx="24054" cy="161997"/>
            </a:xfrm>
            <a:custGeom>
              <a:avLst/>
              <a:gdLst>
                <a:gd name="connsiteX0" fmla="*/ 24054 w 24054"/>
                <a:gd name="connsiteY0" fmla="*/ 141795 h 161997"/>
                <a:gd name="connsiteX1" fmla="*/ 24054 w 24054"/>
                <a:gd name="connsiteY1" fmla="*/ 11689 h 161997"/>
                <a:gd name="connsiteX2" fmla="*/ 22021 w 24054"/>
                <a:gd name="connsiteY2" fmla="*/ 5336 h 161997"/>
                <a:gd name="connsiteX3" fmla="*/ 13762 w 24054"/>
                <a:gd name="connsiteY3" fmla="*/ 0 h 161997"/>
                <a:gd name="connsiteX4" fmla="*/ 12364 w 24054"/>
                <a:gd name="connsiteY4" fmla="*/ 0 h 161997"/>
                <a:gd name="connsiteX5" fmla="*/ 3342 w 24054"/>
                <a:gd name="connsiteY5" fmla="*/ 4320 h 161997"/>
                <a:gd name="connsiteX6" fmla="*/ 3342 w 24054"/>
                <a:gd name="connsiteY6" fmla="*/ 22489 h 161997"/>
                <a:gd name="connsiteX7" fmla="*/ 10585 w 24054"/>
                <a:gd name="connsiteY7" fmla="*/ 10800 h 161997"/>
                <a:gd name="connsiteX8" fmla="*/ 13279 w 24054"/>
                <a:gd name="connsiteY8" fmla="*/ 10698 h 161997"/>
                <a:gd name="connsiteX9" fmla="*/ 13381 w 24054"/>
                <a:gd name="connsiteY9" fmla="*/ 10800 h 161997"/>
                <a:gd name="connsiteX10" fmla="*/ 13431 w 24054"/>
                <a:gd name="connsiteY10" fmla="*/ 13671 h 161997"/>
                <a:gd name="connsiteX11" fmla="*/ 13381 w 24054"/>
                <a:gd name="connsiteY11" fmla="*/ 13722 h 161997"/>
                <a:gd name="connsiteX12" fmla="*/ 2452 w 24054"/>
                <a:gd name="connsiteY12" fmla="*/ 31637 h 161997"/>
                <a:gd name="connsiteX13" fmla="*/ 2452 w 24054"/>
                <a:gd name="connsiteY13" fmla="*/ 31637 h 161997"/>
                <a:gd name="connsiteX14" fmla="*/ 801 w 24054"/>
                <a:gd name="connsiteY14" fmla="*/ 32526 h 161997"/>
                <a:gd name="connsiteX15" fmla="*/ 801 w 24054"/>
                <a:gd name="connsiteY15" fmla="*/ 32526 h 161997"/>
                <a:gd name="connsiteX16" fmla="*/ 38 w 24054"/>
                <a:gd name="connsiteY16" fmla="*/ 32526 h 161997"/>
                <a:gd name="connsiteX17" fmla="*/ 38 w 24054"/>
                <a:gd name="connsiteY17" fmla="*/ 150054 h 161997"/>
                <a:gd name="connsiteX18" fmla="*/ 38 w 24054"/>
                <a:gd name="connsiteY18" fmla="*/ 151451 h 161997"/>
                <a:gd name="connsiteX19" fmla="*/ 38 w 24054"/>
                <a:gd name="connsiteY19" fmla="*/ 153865 h 161997"/>
                <a:gd name="connsiteX20" fmla="*/ 928 w 24054"/>
                <a:gd name="connsiteY20" fmla="*/ 155898 h 161997"/>
                <a:gd name="connsiteX21" fmla="*/ 2198 w 24054"/>
                <a:gd name="connsiteY21" fmla="*/ 157677 h 161997"/>
                <a:gd name="connsiteX22" fmla="*/ 3469 w 24054"/>
                <a:gd name="connsiteY22" fmla="*/ 158948 h 161997"/>
                <a:gd name="connsiteX23" fmla="*/ 7027 w 24054"/>
                <a:gd name="connsiteY23" fmla="*/ 161235 h 161997"/>
                <a:gd name="connsiteX24" fmla="*/ 7027 w 24054"/>
                <a:gd name="connsiteY24" fmla="*/ 161235 h 161997"/>
                <a:gd name="connsiteX25" fmla="*/ 15033 w 24054"/>
                <a:gd name="connsiteY25" fmla="*/ 161235 h 161997"/>
                <a:gd name="connsiteX26" fmla="*/ 15922 w 24054"/>
                <a:gd name="connsiteY26" fmla="*/ 161235 h 161997"/>
                <a:gd name="connsiteX27" fmla="*/ 19226 w 24054"/>
                <a:gd name="connsiteY27" fmla="*/ 158948 h 161997"/>
                <a:gd name="connsiteX28" fmla="*/ 19226 w 24054"/>
                <a:gd name="connsiteY28" fmla="*/ 158948 h 161997"/>
                <a:gd name="connsiteX29" fmla="*/ 22530 w 24054"/>
                <a:gd name="connsiteY29" fmla="*/ 150689 h 16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054" h="161997">
                  <a:moveTo>
                    <a:pt x="24054" y="141795"/>
                  </a:moveTo>
                  <a:lnTo>
                    <a:pt x="24054" y="11689"/>
                  </a:lnTo>
                  <a:cubicBezTo>
                    <a:pt x="23953" y="9428"/>
                    <a:pt x="23254" y="7230"/>
                    <a:pt x="22021" y="5336"/>
                  </a:cubicBezTo>
                  <a:cubicBezTo>
                    <a:pt x="18603" y="4904"/>
                    <a:pt x="15553" y="2948"/>
                    <a:pt x="13762" y="0"/>
                  </a:cubicBezTo>
                  <a:lnTo>
                    <a:pt x="12364" y="0"/>
                  </a:lnTo>
                  <a:cubicBezTo>
                    <a:pt x="8870" y="38"/>
                    <a:pt x="5566" y="1613"/>
                    <a:pt x="3342" y="4320"/>
                  </a:cubicBezTo>
                  <a:lnTo>
                    <a:pt x="3342" y="22489"/>
                  </a:lnTo>
                  <a:lnTo>
                    <a:pt x="10585" y="10800"/>
                  </a:lnTo>
                  <a:cubicBezTo>
                    <a:pt x="11297" y="10025"/>
                    <a:pt x="12504" y="9986"/>
                    <a:pt x="13279" y="10698"/>
                  </a:cubicBezTo>
                  <a:cubicBezTo>
                    <a:pt x="13317" y="10736"/>
                    <a:pt x="13343" y="10762"/>
                    <a:pt x="13381" y="10800"/>
                  </a:cubicBezTo>
                  <a:cubicBezTo>
                    <a:pt x="14194" y="11575"/>
                    <a:pt x="14207" y="12871"/>
                    <a:pt x="13431" y="13671"/>
                  </a:cubicBezTo>
                  <a:cubicBezTo>
                    <a:pt x="13419" y="13697"/>
                    <a:pt x="13393" y="13709"/>
                    <a:pt x="13381" y="13722"/>
                  </a:cubicBezTo>
                  <a:lnTo>
                    <a:pt x="2452" y="31637"/>
                  </a:lnTo>
                  <a:lnTo>
                    <a:pt x="2452" y="31637"/>
                  </a:lnTo>
                  <a:cubicBezTo>
                    <a:pt x="2071" y="32171"/>
                    <a:pt x="1461" y="32501"/>
                    <a:pt x="801" y="32526"/>
                  </a:cubicBezTo>
                  <a:lnTo>
                    <a:pt x="801" y="32526"/>
                  </a:lnTo>
                  <a:lnTo>
                    <a:pt x="38" y="32526"/>
                  </a:lnTo>
                  <a:lnTo>
                    <a:pt x="38" y="150054"/>
                  </a:lnTo>
                  <a:cubicBezTo>
                    <a:pt x="38" y="150054"/>
                    <a:pt x="38" y="150943"/>
                    <a:pt x="38" y="151451"/>
                  </a:cubicBezTo>
                  <a:cubicBezTo>
                    <a:pt x="-13" y="152252"/>
                    <a:pt x="-13" y="153065"/>
                    <a:pt x="38" y="153865"/>
                  </a:cubicBezTo>
                  <a:cubicBezTo>
                    <a:pt x="38" y="153865"/>
                    <a:pt x="674" y="155136"/>
                    <a:pt x="928" y="155898"/>
                  </a:cubicBezTo>
                  <a:cubicBezTo>
                    <a:pt x="1284" y="156546"/>
                    <a:pt x="1703" y="157143"/>
                    <a:pt x="2198" y="157677"/>
                  </a:cubicBezTo>
                  <a:cubicBezTo>
                    <a:pt x="2554" y="158160"/>
                    <a:pt x="2986" y="158592"/>
                    <a:pt x="3469" y="158948"/>
                  </a:cubicBezTo>
                  <a:cubicBezTo>
                    <a:pt x="4473" y="159964"/>
                    <a:pt x="5680" y="160752"/>
                    <a:pt x="7027" y="161235"/>
                  </a:cubicBezTo>
                  <a:lnTo>
                    <a:pt x="7027" y="161235"/>
                  </a:lnTo>
                  <a:cubicBezTo>
                    <a:pt x="9594" y="162251"/>
                    <a:pt x="12466" y="162251"/>
                    <a:pt x="15033" y="161235"/>
                  </a:cubicBezTo>
                  <a:lnTo>
                    <a:pt x="15922" y="161235"/>
                  </a:lnTo>
                  <a:cubicBezTo>
                    <a:pt x="17167" y="160701"/>
                    <a:pt x="18285" y="159913"/>
                    <a:pt x="19226" y="158948"/>
                  </a:cubicBezTo>
                  <a:cubicBezTo>
                    <a:pt x="19226" y="158948"/>
                    <a:pt x="19226" y="158948"/>
                    <a:pt x="19226" y="158948"/>
                  </a:cubicBezTo>
                  <a:cubicBezTo>
                    <a:pt x="21284" y="156686"/>
                    <a:pt x="22453" y="153751"/>
                    <a:pt x="22530" y="150689"/>
                  </a:cubicBezTo>
                  <a:close/>
                </a:path>
              </a:pathLst>
            </a:custGeom>
            <a:solidFill>
              <a:srgbClr val="000000"/>
            </a:solidFill>
            <a:ln w="12704"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35EC1F42-BDDE-4F6B-9241-7C84BCB8D5B0}"/>
                </a:ext>
              </a:extLst>
            </p:cNvPr>
            <p:cNvSpPr/>
            <p:nvPr/>
          </p:nvSpPr>
          <p:spPr>
            <a:xfrm>
              <a:off x="8552399" y="5537563"/>
              <a:ext cx="3993" cy="128327"/>
            </a:xfrm>
            <a:custGeom>
              <a:avLst/>
              <a:gdLst>
                <a:gd name="connsiteX0" fmla="*/ 3898 w 3993"/>
                <a:gd name="connsiteY0" fmla="*/ 120704 h 128327"/>
                <a:gd name="connsiteX1" fmla="*/ 3898 w 3993"/>
                <a:gd name="connsiteY1" fmla="*/ 0 h 128327"/>
                <a:gd name="connsiteX2" fmla="*/ 3898 w 3993"/>
                <a:gd name="connsiteY2" fmla="*/ 1397 h 128327"/>
                <a:gd name="connsiteX3" fmla="*/ 86 w 3993"/>
                <a:gd name="connsiteY3" fmla="*/ 7369 h 128327"/>
                <a:gd name="connsiteX4" fmla="*/ 86 w 3993"/>
                <a:gd name="connsiteY4" fmla="*/ 128327 h 128327"/>
                <a:gd name="connsiteX5" fmla="*/ 86 w 3993"/>
                <a:gd name="connsiteY5" fmla="*/ 126929 h 128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93" h="128327">
                  <a:moveTo>
                    <a:pt x="3898" y="120704"/>
                  </a:moveTo>
                  <a:lnTo>
                    <a:pt x="3898" y="0"/>
                  </a:lnTo>
                  <a:cubicBezTo>
                    <a:pt x="4025" y="457"/>
                    <a:pt x="4025" y="940"/>
                    <a:pt x="3898" y="1397"/>
                  </a:cubicBezTo>
                  <a:lnTo>
                    <a:pt x="86" y="7369"/>
                  </a:lnTo>
                  <a:lnTo>
                    <a:pt x="86" y="128327"/>
                  </a:lnTo>
                  <a:cubicBezTo>
                    <a:pt x="-29" y="127870"/>
                    <a:pt x="-29" y="127387"/>
                    <a:pt x="86" y="126929"/>
                  </a:cubicBezTo>
                  <a:close/>
                </a:path>
              </a:pathLst>
            </a:custGeom>
            <a:solidFill>
              <a:srgbClr val="000000"/>
            </a:solidFill>
            <a:ln w="12704"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F47E047D-7F40-472D-82B8-D029174D2430}"/>
                </a:ext>
              </a:extLst>
            </p:cNvPr>
            <p:cNvSpPr/>
            <p:nvPr/>
          </p:nvSpPr>
          <p:spPr>
            <a:xfrm>
              <a:off x="8554010" y="5535784"/>
              <a:ext cx="762" cy="12705"/>
            </a:xfrm>
            <a:custGeom>
              <a:avLst/>
              <a:gdLst>
                <a:gd name="connsiteX0" fmla="*/ 0 w 762"/>
                <a:gd name="connsiteY0" fmla="*/ 0 h 12705"/>
                <a:gd name="connsiteX1" fmla="*/ 762 w 762"/>
                <a:gd name="connsiteY1" fmla="*/ 0 h 12705"/>
                <a:gd name="connsiteX2" fmla="*/ 762 w 762"/>
                <a:gd name="connsiteY2" fmla="*/ 0 h 12705"/>
              </a:gdLst>
              <a:ahLst/>
              <a:cxnLst>
                <a:cxn ang="0">
                  <a:pos x="connsiteX0" y="connsiteY0"/>
                </a:cxn>
                <a:cxn ang="0">
                  <a:pos x="connsiteX1" y="connsiteY1"/>
                </a:cxn>
                <a:cxn ang="0">
                  <a:pos x="connsiteX2" y="connsiteY2"/>
                </a:cxn>
              </a:cxnLst>
              <a:rect l="l" t="t" r="r" b="b"/>
              <a:pathLst>
                <a:path w="762" h="12705">
                  <a:moveTo>
                    <a:pt x="0" y="0"/>
                  </a:moveTo>
                  <a:lnTo>
                    <a:pt x="762" y="0"/>
                  </a:lnTo>
                  <a:lnTo>
                    <a:pt x="762" y="0"/>
                  </a:lnTo>
                  <a:close/>
                </a:path>
              </a:pathLst>
            </a:custGeom>
            <a:solidFill>
              <a:srgbClr val="000000"/>
            </a:solidFill>
            <a:ln w="12704"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B2389DE2-CB3F-4205-838F-AC209A16BE3E}"/>
                </a:ext>
              </a:extLst>
            </p:cNvPr>
            <p:cNvSpPr/>
            <p:nvPr/>
          </p:nvSpPr>
          <p:spPr>
            <a:xfrm>
              <a:off x="8554772" y="5666907"/>
              <a:ext cx="1651" cy="889"/>
            </a:xfrm>
            <a:custGeom>
              <a:avLst/>
              <a:gdLst>
                <a:gd name="connsiteX0" fmla="*/ 0 w 1651"/>
                <a:gd name="connsiteY0" fmla="*/ 889 h 889"/>
                <a:gd name="connsiteX1" fmla="*/ 1652 w 1651"/>
                <a:gd name="connsiteY1" fmla="*/ 0 h 889"/>
                <a:gd name="connsiteX2" fmla="*/ 0 w 1651"/>
                <a:gd name="connsiteY2" fmla="*/ 889 h 889"/>
              </a:gdLst>
              <a:ahLst/>
              <a:cxnLst>
                <a:cxn ang="0">
                  <a:pos x="connsiteX0" y="connsiteY0"/>
                </a:cxn>
                <a:cxn ang="0">
                  <a:pos x="connsiteX1" y="connsiteY1"/>
                </a:cxn>
                <a:cxn ang="0">
                  <a:pos x="connsiteX2" y="connsiteY2"/>
                </a:cxn>
              </a:cxnLst>
              <a:rect l="l" t="t" r="r" b="b"/>
              <a:pathLst>
                <a:path w="1651" h="889">
                  <a:moveTo>
                    <a:pt x="0" y="889"/>
                  </a:moveTo>
                  <a:cubicBezTo>
                    <a:pt x="661" y="864"/>
                    <a:pt x="1271" y="534"/>
                    <a:pt x="1652" y="0"/>
                  </a:cubicBezTo>
                  <a:cubicBezTo>
                    <a:pt x="1245" y="508"/>
                    <a:pt x="648" y="826"/>
                    <a:pt x="0" y="889"/>
                  </a:cubicBezTo>
                  <a:close/>
                </a:path>
              </a:pathLst>
            </a:custGeom>
            <a:solidFill>
              <a:srgbClr val="000000"/>
            </a:solidFill>
            <a:ln w="12704"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822279A5-D09D-4112-810C-B85A14E3DA1C}"/>
                </a:ext>
              </a:extLst>
            </p:cNvPr>
            <p:cNvSpPr/>
            <p:nvPr/>
          </p:nvSpPr>
          <p:spPr>
            <a:xfrm>
              <a:off x="8552907" y="5645460"/>
              <a:ext cx="14557" cy="21476"/>
            </a:xfrm>
            <a:custGeom>
              <a:avLst/>
              <a:gdLst>
                <a:gd name="connsiteX0" fmla="*/ 3008 w 14557"/>
                <a:gd name="connsiteY0" fmla="*/ 21447 h 21476"/>
                <a:gd name="connsiteX1" fmla="*/ 3008 w 14557"/>
                <a:gd name="connsiteY1" fmla="*/ 21447 h 21476"/>
                <a:gd name="connsiteX2" fmla="*/ 13936 w 14557"/>
                <a:gd name="connsiteY2" fmla="*/ 3532 h 21476"/>
                <a:gd name="connsiteX3" fmla="*/ 13987 w 14557"/>
                <a:gd name="connsiteY3" fmla="*/ 661 h 21476"/>
                <a:gd name="connsiteX4" fmla="*/ 13936 w 14557"/>
                <a:gd name="connsiteY4" fmla="*/ 609 h 21476"/>
                <a:gd name="connsiteX5" fmla="*/ 11242 w 14557"/>
                <a:gd name="connsiteY5" fmla="*/ 508 h 21476"/>
                <a:gd name="connsiteX6" fmla="*/ 11141 w 14557"/>
                <a:gd name="connsiteY6" fmla="*/ 609 h 21476"/>
                <a:gd name="connsiteX7" fmla="*/ 3898 w 14557"/>
                <a:gd name="connsiteY7" fmla="*/ 12299 h 21476"/>
                <a:gd name="connsiteX8" fmla="*/ 86 w 14557"/>
                <a:gd name="connsiteY8" fmla="*/ 18524 h 21476"/>
                <a:gd name="connsiteX9" fmla="*/ 86 w 14557"/>
                <a:gd name="connsiteY9" fmla="*/ 19922 h 21476"/>
                <a:gd name="connsiteX10" fmla="*/ 86 w 14557"/>
                <a:gd name="connsiteY10" fmla="*/ 20685 h 21476"/>
                <a:gd name="connsiteX11" fmla="*/ 86 w 14557"/>
                <a:gd name="connsiteY11" fmla="*/ 20685 h 21476"/>
                <a:gd name="connsiteX12" fmla="*/ 86 w 14557"/>
                <a:gd name="connsiteY12" fmla="*/ 20685 h 21476"/>
                <a:gd name="connsiteX13" fmla="*/ 86 w 14557"/>
                <a:gd name="connsiteY13" fmla="*/ 20685 h 21476"/>
                <a:gd name="connsiteX14" fmla="*/ 848 w 14557"/>
                <a:gd name="connsiteY14" fmla="*/ 20685 h 21476"/>
                <a:gd name="connsiteX15" fmla="*/ 3008 w 14557"/>
                <a:gd name="connsiteY15" fmla="*/ 21447 h 2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57" h="21476">
                  <a:moveTo>
                    <a:pt x="3008" y="21447"/>
                  </a:moveTo>
                  <a:lnTo>
                    <a:pt x="3008" y="21447"/>
                  </a:lnTo>
                  <a:lnTo>
                    <a:pt x="13936" y="3532"/>
                  </a:lnTo>
                  <a:cubicBezTo>
                    <a:pt x="14750" y="2757"/>
                    <a:pt x="14762" y="1461"/>
                    <a:pt x="13987" y="661"/>
                  </a:cubicBezTo>
                  <a:cubicBezTo>
                    <a:pt x="13974" y="635"/>
                    <a:pt x="13949" y="622"/>
                    <a:pt x="13936" y="609"/>
                  </a:cubicBezTo>
                  <a:cubicBezTo>
                    <a:pt x="13225" y="-165"/>
                    <a:pt x="12018" y="-204"/>
                    <a:pt x="11242" y="508"/>
                  </a:cubicBezTo>
                  <a:cubicBezTo>
                    <a:pt x="11204" y="546"/>
                    <a:pt x="11179" y="571"/>
                    <a:pt x="11141" y="609"/>
                  </a:cubicBezTo>
                  <a:lnTo>
                    <a:pt x="3898" y="12299"/>
                  </a:lnTo>
                  <a:lnTo>
                    <a:pt x="86" y="18524"/>
                  </a:lnTo>
                  <a:cubicBezTo>
                    <a:pt x="-29" y="18982"/>
                    <a:pt x="-29" y="19465"/>
                    <a:pt x="86" y="19922"/>
                  </a:cubicBezTo>
                  <a:lnTo>
                    <a:pt x="86" y="20685"/>
                  </a:lnTo>
                  <a:lnTo>
                    <a:pt x="86" y="20685"/>
                  </a:lnTo>
                  <a:lnTo>
                    <a:pt x="86" y="20685"/>
                  </a:lnTo>
                  <a:lnTo>
                    <a:pt x="86" y="20685"/>
                  </a:lnTo>
                  <a:lnTo>
                    <a:pt x="848" y="20685"/>
                  </a:lnTo>
                  <a:cubicBezTo>
                    <a:pt x="1395" y="21282"/>
                    <a:pt x="2208" y="21574"/>
                    <a:pt x="3008" y="21447"/>
                  </a:cubicBezTo>
                  <a:close/>
                </a:path>
              </a:pathLst>
            </a:custGeom>
            <a:solidFill>
              <a:srgbClr val="000000"/>
            </a:solidFill>
            <a:ln w="12704"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622B90A8-C0A5-4362-A890-4EC251A903D5}"/>
                </a:ext>
              </a:extLst>
            </p:cNvPr>
            <p:cNvSpPr/>
            <p:nvPr/>
          </p:nvSpPr>
          <p:spPr>
            <a:xfrm>
              <a:off x="8513910" y="5536128"/>
              <a:ext cx="42228" cy="63788"/>
            </a:xfrm>
            <a:custGeom>
              <a:avLst/>
              <a:gdLst>
                <a:gd name="connsiteX0" fmla="*/ 42133 w 42228"/>
                <a:gd name="connsiteY0" fmla="*/ 2833 h 63788"/>
                <a:gd name="connsiteX1" fmla="*/ 42133 w 42228"/>
                <a:gd name="connsiteY1" fmla="*/ 1436 h 63788"/>
                <a:gd name="connsiteX2" fmla="*/ 42133 w 42228"/>
                <a:gd name="connsiteY2" fmla="*/ 800 h 63788"/>
                <a:gd name="connsiteX3" fmla="*/ 42133 w 42228"/>
                <a:gd name="connsiteY3" fmla="*/ 38 h 63788"/>
                <a:gd name="connsiteX4" fmla="*/ 40608 w 42228"/>
                <a:gd name="connsiteY4" fmla="*/ 38 h 63788"/>
                <a:gd name="connsiteX5" fmla="*/ 39973 w 42228"/>
                <a:gd name="connsiteY5" fmla="*/ 38 h 63788"/>
                <a:gd name="connsiteX6" fmla="*/ 39337 w 42228"/>
                <a:gd name="connsiteY6" fmla="*/ 38 h 63788"/>
                <a:gd name="connsiteX7" fmla="*/ 39337 w 42228"/>
                <a:gd name="connsiteY7" fmla="*/ 38 h 63788"/>
                <a:gd name="connsiteX8" fmla="*/ 39337 w 42228"/>
                <a:gd name="connsiteY8" fmla="*/ 38 h 63788"/>
                <a:gd name="connsiteX9" fmla="*/ 39337 w 42228"/>
                <a:gd name="connsiteY9" fmla="*/ 38 h 63788"/>
                <a:gd name="connsiteX10" fmla="*/ 1217 w 42228"/>
                <a:gd name="connsiteY10" fmla="*/ 59374 h 63788"/>
                <a:gd name="connsiteX11" fmla="*/ 581 w 42228"/>
                <a:gd name="connsiteY11" fmla="*/ 60263 h 63788"/>
                <a:gd name="connsiteX12" fmla="*/ 581 w 42228"/>
                <a:gd name="connsiteY12" fmla="*/ 63312 h 63788"/>
                <a:gd name="connsiteX13" fmla="*/ 3377 w 42228"/>
                <a:gd name="connsiteY13" fmla="*/ 63312 h 63788"/>
                <a:gd name="connsiteX14" fmla="*/ 3377 w 42228"/>
                <a:gd name="connsiteY14" fmla="*/ 63312 h 63788"/>
                <a:gd name="connsiteX15" fmla="*/ 3377 w 42228"/>
                <a:gd name="connsiteY15" fmla="*/ 63312 h 63788"/>
                <a:gd name="connsiteX16" fmla="*/ 38956 w 42228"/>
                <a:gd name="connsiteY16" fmla="*/ 8297 h 6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228" h="63788">
                  <a:moveTo>
                    <a:pt x="42133" y="2833"/>
                  </a:moveTo>
                  <a:cubicBezTo>
                    <a:pt x="42260" y="2376"/>
                    <a:pt x="42260" y="1893"/>
                    <a:pt x="42133" y="1436"/>
                  </a:cubicBezTo>
                  <a:cubicBezTo>
                    <a:pt x="42133" y="1436"/>
                    <a:pt x="42133" y="1436"/>
                    <a:pt x="42133" y="800"/>
                  </a:cubicBezTo>
                  <a:cubicBezTo>
                    <a:pt x="42133" y="165"/>
                    <a:pt x="42133" y="800"/>
                    <a:pt x="42133" y="38"/>
                  </a:cubicBezTo>
                  <a:lnTo>
                    <a:pt x="40608" y="38"/>
                  </a:lnTo>
                  <a:lnTo>
                    <a:pt x="39973" y="38"/>
                  </a:lnTo>
                  <a:cubicBezTo>
                    <a:pt x="39769" y="-13"/>
                    <a:pt x="39541" y="-13"/>
                    <a:pt x="39337" y="38"/>
                  </a:cubicBezTo>
                  <a:lnTo>
                    <a:pt x="39337" y="38"/>
                  </a:lnTo>
                  <a:lnTo>
                    <a:pt x="39337" y="38"/>
                  </a:lnTo>
                  <a:lnTo>
                    <a:pt x="39337" y="38"/>
                  </a:lnTo>
                  <a:lnTo>
                    <a:pt x="1217" y="59374"/>
                  </a:lnTo>
                  <a:lnTo>
                    <a:pt x="581" y="60263"/>
                  </a:lnTo>
                  <a:cubicBezTo>
                    <a:pt x="-194" y="61127"/>
                    <a:pt x="-194" y="62449"/>
                    <a:pt x="581" y="63312"/>
                  </a:cubicBezTo>
                  <a:cubicBezTo>
                    <a:pt x="1407" y="63948"/>
                    <a:pt x="2551" y="63948"/>
                    <a:pt x="3377" y="63312"/>
                  </a:cubicBezTo>
                  <a:lnTo>
                    <a:pt x="3377" y="63312"/>
                  </a:lnTo>
                  <a:lnTo>
                    <a:pt x="3377" y="63312"/>
                  </a:lnTo>
                  <a:lnTo>
                    <a:pt x="38956" y="8297"/>
                  </a:lnTo>
                  <a:close/>
                </a:path>
              </a:pathLst>
            </a:custGeom>
            <a:solidFill>
              <a:srgbClr val="000000"/>
            </a:solidFill>
            <a:ln w="12704"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02A68C2C-99D8-4998-B26D-9AF1768FF925}"/>
                </a:ext>
              </a:extLst>
            </p:cNvPr>
            <p:cNvSpPr/>
            <p:nvPr/>
          </p:nvSpPr>
          <p:spPr>
            <a:xfrm>
              <a:off x="6930573" y="5525838"/>
              <a:ext cx="99581" cy="79446"/>
            </a:xfrm>
            <a:custGeom>
              <a:avLst/>
              <a:gdLst>
                <a:gd name="connsiteX0" fmla="*/ 95429 w 99581"/>
                <a:gd name="connsiteY0" fmla="*/ 21636 h 79446"/>
                <a:gd name="connsiteX1" fmla="*/ 96064 w 99581"/>
                <a:gd name="connsiteY1" fmla="*/ 21000 h 79446"/>
                <a:gd name="connsiteX2" fmla="*/ 97589 w 99581"/>
                <a:gd name="connsiteY2" fmla="*/ 19094 h 79446"/>
                <a:gd name="connsiteX3" fmla="*/ 98860 w 99581"/>
                <a:gd name="connsiteY3" fmla="*/ 17316 h 79446"/>
                <a:gd name="connsiteX4" fmla="*/ 99495 w 99581"/>
                <a:gd name="connsiteY4" fmla="*/ 15156 h 79446"/>
                <a:gd name="connsiteX5" fmla="*/ 99495 w 99581"/>
                <a:gd name="connsiteY5" fmla="*/ 12869 h 79446"/>
                <a:gd name="connsiteX6" fmla="*/ 97335 w 99581"/>
                <a:gd name="connsiteY6" fmla="*/ 4737 h 79446"/>
                <a:gd name="connsiteX7" fmla="*/ 80981 w 99581"/>
                <a:gd name="connsiteY7" fmla="*/ 2298 h 79446"/>
                <a:gd name="connsiteX8" fmla="*/ 80943 w 99581"/>
                <a:gd name="connsiteY8" fmla="*/ 2323 h 79446"/>
                <a:gd name="connsiteX9" fmla="*/ 76242 w 99581"/>
                <a:gd name="connsiteY9" fmla="*/ 6008 h 79446"/>
                <a:gd name="connsiteX10" fmla="*/ 0 w 99581"/>
                <a:gd name="connsiteY10" fmla="*/ 63819 h 79446"/>
                <a:gd name="connsiteX11" fmla="*/ 0 w 99581"/>
                <a:gd name="connsiteY11" fmla="*/ 64454 h 79446"/>
                <a:gd name="connsiteX12" fmla="*/ 7624 w 99581"/>
                <a:gd name="connsiteY12" fmla="*/ 61404 h 79446"/>
                <a:gd name="connsiteX13" fmla="*/ 19315 w 99581"/>
                <a:gd name="connsiteY13" fmla="*/ 73348 h 79446"/>
                <a:gd name="connsiteX14" fmla="*/ 19315 w 99581"/>
                <a:gd name="connsiteY14" fmla="*/ 73475 h 79446"/>
                <a:gd name="connsiteX15" fmla="*/ 19315 w 99581"/>
                <a:gd name="connsiteY15" fmla="*/ 79446 h 79446"/>
                <a:gd name="connsiteX16" fmla="*/ 24397 w 99581"/>
                <a:gd name="connsiteY16" fmla="*/ 75508 h 79446"/>
                <a:gd name="connsiteX17" fmla="*/ 29989 w 99581"/>
                <a:gd name="connsiteY17" fmla="*/ 71315 h 7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9581" h="79446">
                  <a:moveTo>
                    <a:pt x="95429" y="21636"/>
                  </a:moveTo>
                  <a:lnTo>
                    <a:pt x="96064" y="21000"/>
                  </a:lnTo>
                  <a:lnTo>
                    <a:pt x="97589" y="19094"/>
                  </a:lnTo>
                  <a:cubicBezTo>
                    <a:pt x="98085" y="18561"/>
                    <a:pt x="98504" y="17964"/>
                    <a:pt x="98860" y="17316"/>
                  </a:cubicBezTo>
                  <a:cubicBezTo>
                    <a:pt x="99152" y="16617"/>
                    <a:pt x="99355" y="15893"/>
                    <a:pt x="99495" y="15156"/>
                  </a:cubicBezTo>
                  <a:cubicBezTo>
                    <a:pt x="99610" y="14393"/>
                    <a:pt x="99610" y="13631"/>
                    <a:pt x="99495" y="12869"/>
                  </a:cubicBezTo>
                  <a:cubicBezTo>
                    <a:pt x="99800" y="9985"/>
                    <a:pt x="99025" y="7087"/>
                    <a:pt x="97335" y="4737"/>
                  </a:cubicBezTo>
                  <a:cubicBezTo>
                    <a:pt x="93498" y="-447"/>
                    <a:pt x="86179" y="-1552"/>
                    <a:pt x="80981" y="2298"/>
                  </a:cubicBezTo>
                  <a:cubicBezTo>
                    <a:pt x="80969" y="2298"/>
                    <a:pt x="80956" y="2310"/>
                    <a:pt x="80943" y="2323"/>
                  </a:cubicBezTo>
                  <a:lnTo>
                    <a:pt x="76242" y="6008"/>
                  </a:lnTo>
                  <a:lnTo>
                    <a:pt x="0" y="63819"/>
                  </a:lnTo>
                  <a:lnTo>
                    <a:pt x="0" y="64454"/>
                  </a:lnTo>
                  <a:cubicBezTo>
                    <a:pt x="2084" y="62548"/>
                    <a:pt x="4803" y="61468"/>
                    <a:pt x="7624" y="61404"/>
                  </a:cubicBezTo>
                  <a:cubicBezTo>
                    <a:pt x="14156" y="61468"/>
                    <a:pt x="19391" y="66817"/>
                    <a:pt x="19315" y="73348"/>
                  </a:cubicBezTo>
                  <a:cubicBezTo>
                    <a:pt x="19315" y="73386"/>
                    <a:pt x="19315" y="73437"/>
                    <a:pt x="19315" y="73475"/>
                  </a:cubicBezTo>
                  <a:lnTo>
                    <a:pt x="19315" y="79446"/>
                  </a:lnTo>
                  <a:lnTo>
                    <a:pt x="24397" y="75508"/>
                  </a:lnTo>
                  <a:lnTo>
                    <a:pt x="29989" y="71315"/>
                  </a:lnTo>
                  <a:close/>
                </a:path>
              </a:pathLst>
            </a:custGeom>
            <a:solidFill>
              <a:srgbClr val="000000"/>
            </a:solidFill>
            <a:ln w="12704"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07D5468A-F03F-4F62-A843-B1E9A78DC42C}"/>
                </a:ext>
              </a:extLst>
            </p:cNvPr>
            <p:cNvSpPr/>
            <p:nvPr/>
          </p:nvSpPr>
          <p:spPr>
            <a:xfrm>
              <a:off x="5685676" y="4809021"/>
              <a:ext cx="300010" cy="130868"/>
            </a:xfrm>
            <a:custGeom>
              <a:avLst/>
              <a:gdLst>
                <a:gd name="connsiteX0" fmla="*/ 0 w 300010"/>
                <a:gd name="connsiteY0" fmla="*/ 111429 h 130868"/>
                <a:gd name="connsiteX1" fmla="*/ 4447 w 300010"/>
                <a:gd name="connsiteY1" fmla="*/ 110539 h 130868"/>
                <a:gd name="connsiteX2" fmla="*/ 16138 w 300010"/>
                <a:gd name="connsiteY2" fmla="*/ 122610 h 130868"/>
                <a:gd name="connsiteX3" fmla="*/ 16138 w 300010"/>
                <a:gd name="connsiteY3" fmla="*/ 130868 h 130868"/>
                <a:gd name="connsiteX4" fmla="*/ 31640 w 300010"/>
                <a:gd name="connsiteY4" fmla="*/ 124769 h 130868"/>
                <a:gd name="connsiteX5" fmla="*/ 42568 w 300010"/>
                <a:gd name="connsiteY5" fmla="*/ 120449 h 130868"/>
                <a:gd name="connsiteX6" fmla="*/ 300010 w 300010"/>
                <a:gd name="connsiteY6" fmla="*/ 18804 h 130868"/>
                <a:gd name="connsiteX7" fmla="*/ 295690 w 300010"/>
                <a:gd name="connsiteY7" fmla="*/ 19566 h 130868"/>
                <a:gd name="connsiteX8" fmla="*/ 291624 w 300010"/>
                <a:gd name="connsiteY8" fmla="*/ 18677 h 130868"/>
                <a:gd name="connsiteX9" fmla="*/ 290480 w 300010"/>
                <a:gd name="connsiteY9" fmla="*/ 18677 h 130868"/>
                <a:gd name="connsiteX10" fmla="*/ 288066 w 300010"/>
                <a:gd name="connsiteY10" fmla="*/ 17026 h 130868"/>
                <a:gd name="connsiteX11" fmla="*/ 287176 w 300010"/>
                <a:gd name="connsiteY11" fmla="*/ 16136 h 130868"/>
                <a:gd name="connsiteX12" fmla="*/ 285397 w 300010"/>
                <a:gd name="connsiteY12" fmla="*/ 13341 h 130868"/>
                <a:gd name="connsiteX13" fmla="*/ 285397 w 300010"/>
                <a:gd name="connsiteY13" fmla="*/ 12578 h 130868"/>
                <a:gd name="connsiteX14" fmla="*/ 285397 w 300010"/>
                <a:gd name="connsiteY14" fmla="*/ 12578 h 130868"/>
                <a:gd name="connsiteX15" fmla="*/ 284635 w 300010"/>
                <a:gd name="connsiteY15" fmla="*/ 0 h 130868"/>
                <a:gd name="connsiteX16" fmla="*/ 254 w 300010"/>
                <a:gd name="connsiteY16" fmla="*/ 111429 h 13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010" h="130868">
                  <a:moveTo>
                    <a:pt x="0" y="111429"/>
                  </a:moveTo>
                  <a:cubicBezTo>
                    <a:pt x="1423" y="110869"/>
                    <a:pt x="2923" y="110565"/>
                    <a:pt x="4447" y="110539"/>
                  </a:cubicBezTo>
                  <a:cubicBezTo>
                    <a:pt x="10991" y="110679"/>
                    <a:pt x="16214" y="116066"/>
                    <a:pt x="16138" y="122610"/>
                  </a:cubicBezTo>
                  <a:lnTo>
                    <a:pt x="16138" y="130868"/>
                  </a:lnTo>
                  <a:lnTo>
                    <a:pt x="31640" y="124769"/>
                  </a:lnTo>
                  <a:lnTo>
                    <a:pt x="42568" y="120449"/>
                  </a:lnTo>
                  <a:lnTo>
                    <a:pt x="300010" y="18804"/>
                  </a:lnTo>
                  <a:cubicBezTo>
                    <a:pt x="298625" y="19312"/>
                    <a:pt x="297164" y="19566"/>
                    <a:pt x="295690" y="19566"/>
                  </a:cubicBezTo>
                  <a:cubicBezTo>
                    <a:pt x="294292" y="19528"/>
                    <a:pt x="292907" y="19224"/>
                    <a:pt x="291624" y="18677"/>
                  </a:cubicBezTo>
                  <a:lnTo>
                    <a:pt x="290480" y="18677"/>
                  </a:lnTo>
                  <a:lnTo>
                    <a:pt x="288066" y="17026"/>
                  </a:lnTo>
                  <a:lnTo>
                    <a:pt x="287176" y="16136"/>
                  </a:lnTo>
                  <a:cubicBezTo>
                    <a:pt x="286439" y="15310"/>
                    <a:pt x="285842" y="14357"/>
                    <a:pt x="285397" y="13341"/>
                  </a:cubicBezTo>
                  <a:lnTo>
                    <a:pt x="285397" y="12578"/>
                  </a:lnTo>
                  <a:lnTo>
                    <a:pt x="285397" y="12578"/>
                  </a:lnTo>
                  <a:lnTo>
                    <a:pt x="284635" y="0"/>
                  </a:lnTo>
                  <a:lnTo>
                    <a:pt x="254" y="111429"/>
                  </a:lnTo>
                  <a:close/>
                </a:path>
              </a:pathLst>
            </a:custGeom>
            <a:solidFill>
              <a:srgbClr val="000000"/>
            </a:solidFill>
            <a:ln w="12704"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326ABDC4-CF09-40A7-8B73-F66F7990A1C1}"/>
                </a:ext>
              </a:extLst>
            </p:cNvPr>
            <p:cNvSpPr/>
            <p:nvPr/>
          </p:nvSpPr>
          <p:spPr>
            <a:xfrm>
              <a:off x="5977300" y="4785343"/>
              <a:ext cx="66511" cy="43790"/>
            </a:xfrm>
            <a:custGeom>
              <a:avLst/>
              <a:gdLst>
                <a:gd name="connsiteX0" fmla="*/ 4066 w 66511"/>
                <a:gd name="connsiteY0" fmla="*/ 43752 h 43790"/>
                <a:gd name="connsiteX1" fmla="*/ 0 w 66511"/>
                <a:gd name="connsiteY1" fmla="*/ 42863 h 43790"/>
                <a:gd name="connsiteX2" fmla="*/ 4066 w 66511"/>
                <a:gd name="connsiteY2" fmla="*/ 43752 h 43790"/>
                <a:gd name="connsiteX3" fmla="*/ 8387 w 66511"/>
                <a:gd name="connsiteY3" fmla="*/ 42990 h 43790"/>
                <a:gd name="connsiteX4" fmla="*/ 59214 w 66511"/>
                <a:gd name="connsiteY4" fmla="*/ 23169 h 43790"/>
                <a:gd name="connsiteX5" fmla="*/ 66330 w 66511"/>
                <a:gd name="connsiteY5" fmla="*/ 14148 h 43790"/>
                <a:gd name="connsiteX6" fmla="*/ 66330 w 66511"/>
                <a:gd name="connsiteY6" fmla="*/ 9828 h 43790"/>
                <a:gd name="connsiteX7" fmla="*/ 66330 w 66511"/>
                <a:gd name="connsiteY7" fmla="*/ 7668 h 43790"/>
                <a:gd name="connsiteX8" fmla="*/ 51336 w 66511"/>
                <a:gd name="connsiteY8" fmla="*/ 718 h 43790"/>
                <a:gd name="connsiteX9" fmla="*/ 51082 w 66511"/>
                <a:gd name="connsiteY9" fmla="*/ 807 h 43790"/>
                <a:gd name="connsiteX10" fmla="*/ 16900 w 66511"/>
                <a:gd name="connsiteY10" fmla="*/ 14275 h 43790"/>
                <a:gd name="connsiteX11" fmla="*/ 16900 w 66511"/>
                <a:gd name="connsiteY11" fmla="*/ 31682 h 43790"/>
                <a:gd name="connsiteX12" fmla="*/ 5121 w 66511"/>
                <a:gd name="connsiteY12" fmla="*/ 43790 h 43790"/>
                <a:gd name="connsiteX13" fmla="*/ 4066 w 66511"/>
                <a:gd name="connsiteY13" fmla="*/ 43752 h 4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511" h="43790">
                  <a:moveTo>
                    <a:pt x="4066" y="43752"/>
                  </a:moveTo>
                  <a:cubicBezTo>
                    <a:pt x="2668" y="43714"/>
                    <a:pt x="1283" y="43409"/>
                    <a:pt x="0" y="42863"/>
                  </a:cubicBezTo>
                  <a:cubicBezTo>
                    <a:pt x="1283" y="43409"/>
                    <a:pt x="2668" y="43714"/>
                    <a:pt x="4066" y="43752"/>
                  </a:cubicBezTo>
                  <a:cubicBezTo>
                    <a:pt x="5540" y="43752"/>
                    <a:pt x="7001" y="43498"/>
                    <a:pt x="8387" y="42990"/>
                  </a:cubicBezTo>
                  <a:lnTo>
                    <a:pt x="59214" y="23169"/>
                  </a:lnTo>
                  <a:cubicBezTo>
                    <a:pt x="62988" y="21594"/>
                    <a:pt x="65682" y="18188"/>
                    <a:pt x="66330" y="14148"/>
                  </a:cubicBezTo>
                  <a:cubicBezTo>
                    <a:pt x="66572" y="12725"/>
                    <a:pt x="66572" y="11264"/>
                    <a:pt x="66330" y="9828"/>
                  </a:cubicBezTo>
                  <a:cubicBezTo>
                    <a:pt x="66394" y="9104"/>
                    <a:pt x="66394" y="8392"/>
                    <a:pt x="66330" y="7668"/>
                  </a:cubicBezTo>
                  <a:cubicBezTo>
                    <a:pt x="64106" y="1608"/>
                    <a:pt x="57397" y="-1506"/>
                    <a:pt x="51336" y="718"/>
                  </a:cubicBezTo>
                  <a:cubicBezTo>
                    <a:pt x="51247" y="743"/>
                    <a:pt x="51171" y="769"/>
                    <a:pt x="51082" y="807"/>
                  </a:cubicBezTo>
                  <a:lnTo>
                    <a:pt x="16900" y="14275"/>
                  </a:lnTo>
                  <a:lnTo>
                    <a:pt x="16900" y="31682"/>
                  </a:lnTo>
                  <a:cubicBezTo>
                    <a:pt x="16989" y="38276"/>
                    <a:pt x="11716" y="43701"/>
                    <a:pt x="5121" y="43790"/>
                  </a:cubicBezTo>
                  <a:cubicBezTo>
                    <a:pt x="4765" y="43790"/>
                    <a:pt x="4422" y="43778"/>
                    <a:pt x="4066" y="43752"/>
                  </a:cubicBezTo>
                  <a:close/>
                </a:path>
              </a:pathLst>
            </a:custGeom>
            <a:solidFill>
              <a:srgbClr val="000000"/>
            </a:solidFill>
            <a:ln w="12704"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15626FE1-579F-4A4D-806B-A30062987BD3}"/>
                </a:ext>
              </a:extLst>
            </p:cNvPr>
            <p:cNvSpPr/>
            <p:nvPr/>
          </p:nvSpPr>
          <p:spPr>
            <a:xfrm>
              <a:off x="5970508" y="4819185"/>
              <a:ext cx="57" cy="2414"/>
            </a:xfrm>
            <a:custGeom>
              <a:avLst/>
              <a:gdLst>
                <a:gd name="connsiteX0" fmla="*/ 57 w 57"/>
                <a:gd name="connsiteY0" fmla="*/ 2414 h 2414"/>
                <a:gd name="connsiteX1" fmla="*/ 57 w 57"/>
                <a:gd name="connsiteY1" fmla="*/ 0 h 2414"/>
                <a:gd name="connsiteX2" fmla="*/ 57 w 57"/>
                <a:gd name="connsiteY2" fmla="*/ 2160 h 2414"/>
              </a:gdLst>
              <a:ahLst/>
              <a:cxnLst>
                <a:cxn ang="0">
                  <a:pos x="connsiteX0" y="connsiteY0"/>
                </a:cxn>
                <a:cxn ang="0">
                  <a:pos x="connsiteX1" y="connsiteY1"/>
                </a:cxn>
                <a:cxn ang="0">
                  <a:pos x="connsiteX2" y="connsiteY2"/>
                </a:cxn>
              </a:cxnLst>
              <a:rect l="l" t="t" r="r" b="b"/>
              <a:pathLst>
                <a:path w="57" h="2414">
                  <a:moveTo>
                    <a:pt x="57" y="2414"/>
                  </a:moveTo>
                  <a:cubicBezTo>
                    <a:pt x="57" y="1652"/>
                    <a:pt x="57" y="762"/>
                    <a:pt x="57" y="0"/>
                  </a:cubicBezTo>
                  <a:cubicBezTo>
                    <a:pt x="-19" y="724"/>
                    <a:pt x="-19" y="1436"/>
                    <a:pt x="57" y="2160"/>
                  </a:cubicBezTo>
                  <a:close/>
                </a:path>
              </a:pathLst>
            </a:custGeom>
            <a:solidFill>
              <a:srgbClr val="000000"/>
            </a:solidFill>
            <a:ln w="12704"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54CD07D1-5D1B-40F0-98B0-51DDB6687AAE}"/>
                </a:ext>
              </a:extLst>
            </p:cNvPr>
            <p:cNvSpPr/>
            <p:nvPr/>
          </p:nvSpPr>
          <p:spPr>
            <a:xfrm>
              <a:off x="6400822" y="4920325"/>
              <a:ext cx="673806" cy="23375"/>
            </a:xfrm>
            <a:custGeom>
              <a:avLst/>
              <a:gdLst>
                <a:gd name="connsiteX0" fmla="*/ 11691 w 673806"/>
                <a:gd name="connsiteY0" fmla="*/ 11432 h 23375"/>
                <a:gd name="connsiteX1" fmla="*/ 0 w 673806"/>
                <a:gd name="connsiteY1" fmla="*/ 23375 h 23375"/>
                <a:gd name="connsiteX2" fmla="*/ 0 w 673806"/>
                <a:gd name="connsiteY2" fmla="*/ 23375 h 23375"/>
                <a:gd name="connsiteX3" fmla="*/ 662793 w 673806"/>
                <a:gd name="connsiteY3" fmla="*/ 23375 h 23375"/>
                <a:gd name="connsiteX4" fmla="*/ 669655 w 673806"/>
                <a:gd name="connsiteY4" fmla="*/ 20834 h 23375"/>
                <a:gd name="connsiteX5" fmla="*/ 671561 w 673806"/>
                <a:gd name="connsiteY5" fmla="*/ 19310 h 23375"/>
                <a:gd name="connsiteX6" fmla="*/ 672832 w 673806"/>
                <a:gd name="connsiteY6" fmla="*/ 17403 h 23375"/>
                <a:gd name="connsiteX7" fmla="*/ 673721 w 673806"/>
                <a:gd name="connsiteY7" fmla="*/ 15371 h 23375"/>
                <a:gd name="connsiteX8" fmla="*/ 673721 w 673806"/>
                <a:gd name="connsiteY8" fmla="*/ 12957 h 23375"/>
                <a:gd name="connsiteX9" fmla="*/ 673721 w 673806"/>
                <a:gd name="connsiteY9" fmla="*/ 11432 h 23375"/>
                <a:gd name="connsiteX10" fmla="*/ 673721 w 673806"/>
                <a:gd name="connsiteY10" fmla="*/ 10797 h 23375"/>
                <a:gd name="connsiteX11" fmla="*/ 673721 w 673806"/>
                <a:gd name="connsiteY11" fmla="*/ 8382 h 23375"/>
                <a:gd name="connsiteX12" fmla="*/ 672959 w 673806"/>
                <a:gd name="connsiteY12" fmla="*/ 6096 h 23375"/>
                <a:gd name="connsiteX13" fmla="*/ 671815 w 673806"/>
                <a:gd name="connsiteY13" fmla="*/ 4317 h 23375"/>
                <a:gd name="connsiteX14" fmla="*/ 670290 w 673806"/>
                <a:gd name="connsiteY14" fmla="*/ 2538 h 23375"/>
                <a:gd name="connsiteX15" fmla="*/ 668384 w 673806"/>
                <a:gd name="connsiteY15" fmla="*/ 1140 h 23375"/>
                <a:gd name="connsiteX16" fmla="*/ 667241 w 673806"/>
                <a:gd name="connsiteY16" fmla="*/ 124 h 23375"/>
                <a:gd name="connsiteX17" fmla="*/ 664826 w 673806"/>
                <a:gd name="connsiteY17" fmla="*/ 124 h 23375"/>
                <a:gd name="connsiteX18" fmla="*/ 663301 w 673806"/>
                <a:gd name="connsiteY18" fmla="*/ 124 h 23375"/>
                <a:gd name="connsiteX19" fmla="*/ 0 w 673806"/>
                <a:gd name="connsiteY19" fmla="*/ 124 h 23375"/>
                <a:gd name="connsiteX20" fmla="*/ 11691 w 673806"/>
                <a:gd name="connsiteY20" fmla="*/ 11432 h 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3806" h="23375">
                  <a:moveTo>
                    <a:pt x="11691" y="11432"/>
                  </a:moveTo>
                  <a:cubicBezTo>
                    <a:pt x="11767" y="17963"/>
                    <a:pt x="6531" y="23299"/>
                    <a:pt x="0" y="23375"/>
                  </a:cubicBezTo>
                  <a:cubicBezTo>
                    <a:pt x="0" y="23375"/>
                    <a:pt x="0" y="23375"/>
                    <a:pt x="0" y="23375"/>
                  </a:cubicBezTo>
                  <a:lnTo>
                    <a:pt x="662793" y="23375"/>
                  </a:lnTo>
                  <a:cubicBezTo>
                    <a:pt x="665309" y="23350"/>
                    <a:pt x="667736" y="22448"/>
                    <a:pt x="669655" y="20834"/>
                  </a:cubicBezTo>
                  <a:cubicBezTo>
                    <a:pt x="670367" y="20427"/>
                    <a:pt x="671014" y="19919"/>
                    <a:pt x="671561" y="19310"/>
                  </a:cubicBezTo>
                  <a:lnTo>
                    <a:pt x="672832" y="17403"/>
                  </a:lnTo>
                  <a:cubicBezTo>
                    <a:pt x="673200" y="16755"/>
                    <a:pt x="673505" y="16082"/>
                    <a:pt x="673721" y="15371"/>
                  </a:cubicBezTo>
                  <a:cubicBezTo>
                    <a:pt x="673836" y="14570"/>
                    <a:pt x="673836" y="13757"/>
                    <a:pt x="673721" y="12957"/>
                  </a:cubicBezTo>
                  <a:cubicBezTo>
                    <a:pt x="673785" y="12448"/>
                    <a:pt x="673785" y="11940"/>
                    <a:pt x="673721" y="11432"/>
                  </a:cubicBezTo>
                  <a:cubicBezTo>
                    <a:pt x="673721" y="11432"/>
                    <a:pt x="673721" y="11432"/>
                    <a:pt x="673721" y="10797"/>
                  </a:cubicBezTo>
                  <a:cubicBezTo>
                    <a:pt x="673721" y="10161"/>
                    <a:pt x="673721" y="9272"/>
                    <a:pt x="673721" y="8382"/>
                  </a:cubicBezTo>
                  <a:cubicBezTo>
                    <a:pt x="673530" y="7607"/>
                    <a:pt x="673264" y="6833"/>
                    <a:pt x="672959" y="6096"/>
                  </a:cubicBezTo>
                  <a:cubicBezTo>
                    <a:pt x="672628" y="5473"/>
                    <a:pt x="672234" y="4876"/>
                    <a:pt x="671815" y="4317"/>
                  </a:cubicBezTo>
                  <a:lnTo>
                    <a:pt x="670290" y="2538"/>
                  </a:lnTo>
                  <a:lnTo>
                    <a:pt x="668384" y="1140"/>
                  </a:lnTo>
                  <a:lnTo>
                    <a:pt x="667241" y="124"/>
                  </a:lnTo>
                  <a:cubicBezTo>
                    <a:pt x="666440" y="-41"/>
                    <a:pt x="665627" y="-41"/>
                    <a:pt x="664826" y="124"/>
                  </a:cubicBezTo>
                  <a:lnTo>
                    <a:pt x="663301" y="124"/>
                  </a:lnTo>
                  <a:lnTo>
                    <a:pt x="0" y="124"/>
                  </a:lnTo>
                  <a:cubicBezTo>
                    <a:pt x="6252" y="251"/>
                    <a:pt x="11360" y="5181"/>
                    <a:pt x="11691" y="11432"/>
                  </a:cubicBezTo>
                  <a:close/>
                </a:path>
              </a:pathLst>
            </a:custGeom>
            <a:solidFill>
              <a:srgbClr val="000000"/>
            </a:solidFill>
            <a:ln w="12704"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AF5D07FB-FFA8-41C2-9554-A394019AC71C}"/>
                </a:ext>
              </a:extLst>
            </p:cNvPr>
            <p:cNvSpPr/>
            <p:nvPr/>
          </p:nvSpPr>
          <p:spPr>
            <a:xfrm>
              <a:off x="6200434" y="4919687"/>
              <a:ext cx="211226" cy="24014"/>
            </a:xfrm>
            <a:custGeom>
              <a:avLst/>
              <a:gdLst>
                <a:gd name="connsiteX0" fmla="*/ 200388 w 211226"/>
                <a:gd name="connsiteY0" fmla="*/ 24014 h 24014"/>
                <a:gd name="connsiteX1" fmla="*/ 211164 w 211226"/>
                <a:gd name="connsiteY1" fmla="*/ 10774 h 24014"/>
                <a:gd name="connsiteX2" fmla="*/ 200388 w 211226"/>
                <a:gd name="connsiteY2" fmla="*/ 0 h 24014"/>
                <a:gd name="connsiteX3" fmla="*/ 56292 w 211226"/>
                <a:gd name="connsiteY3" fmla="*/ 0 h 24014"/>
                <a:gd name="connsiteX4" fmla="*/ 4574 w 211226"/>
                <a:gd name="connsiteY4" fmla="*/ 23124 h 24014"/>
                <a:gd name="connsiteX5" fmla="*/ 0 w 211226"/>
                <a:gd name="connsiteY5" fmla="*/ 24014 h 24014"/>
                <a:gd name="connsiteX6" fmla="*/ 200388 w 211226"/>
                <a:gd name="connsiteY6" fmla="*/ 24014 h 2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226" h="24014">
                  <a:moveTo>
                    <a:pt x="200388" y="24014"/>
                  </a:moveTo>
                  <a:cubicBezTo>
                    <a:pt x="207021" y="23328"/>
                    <a:pt x="211837" y="17407"/>
                    <a:pt x="211164" y="10774"/>
                  </a:cubicBezTo>
                  <a:cubicBezTo>
                    <a:pt x="210579" y="5082"/>
                    <a:pt x="206081" y="584"/>
                    <a:pt x="200388" y="0"/>
                  </a:cubicBezTo>
                  <a:lnTo>
                    <a:pt x="56292" y="0"/>
                  </a:lnTo>
                  <a:lnTo>
                    <a:pt x="4574" y="23124"/>
                  </a:lnTo>
                  <a:cubicBezTo>
                    <a:pt x="3126" y="23734"/>
                    <a:pt x="1576" y="24039"/>
                    <a:pt x="0" y="24014"/>
                  </a:cubicBezTo>
                  <a:lnTo>
                    <a:pt x="200388" y="24014"/>
                  </a:lnTo>
                  <a:close/>
                </a:path>
              </a:pathLst>
            </a:custGeom>
            <a:solidFill>
              <a:srgbClr val="000000"/>
            </a:solidFill>
            <a:ln w="12704"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2855EB6A-5460-4C29-A9E9-2468AE24642F}"/>
                </a:ext>
              </a:extLst>
            </p:cNvPr>
            <p:cNvSpPr/>
            <p:nvPr/>
          </p:nvSpPr>
          <p:spPr>
            <a:xfrm>
              <a:off x="6188616" y="4930410"/>
              <a:ext cx="12706" cy="1347"/>
            </a:xfrm>
            <a:custGeom>
              <a:avLst/>
              <a:gdLst>
                <a:gd name="connsiteX0" fmla="*/ 0 w 12706"/>
                <a:gd name="connsiteY0" fmla="*/ 1347 h 1347"/>
                <a:gd name="connsiteX1" fmla="*/ 0 w 12706"/>
                <a:gd name="connsiteY1" fmla="*/ 76 h 1347"/>
                <a:gd name="connsiteX2" fmla="*/ 0 w 12706"/>
                <a:gd name="connsiteY2" fmla="*/ 1347 h 1347"/>
              </a:gdLst>
              <a:ahLst/>
              <a:cxnLst>
                <a:cxn ang="0">
                  <a:pos x="connsiteX0" y="connsiteY0"/>
                </a:cxn>
                <a:cxn ang="0">
                  <a:pos x="connsiteX1" y="connsiteY1"/>
                </a:cxn>
                <a:cxn ang="0">
                  <a:pos x="connsiteX2" y="connsiteY2"/>
                </a:cxn>
              </a:cxnLst>
              <a:rect l="l" t="t" r="r" b="b"/>
              <a:pathLst>
                <a:path w="12706" h="1347">
                  <a:moveTo>
                    <a:pt x="0" y="1347"/>
                  </a:moveTo>
                  <a:cubicBezTo>
                    <a:pt x="0" y="1347"/>
                    <a:pt x="0" y="458"/>
                    <a:pt x="0" y="76"/>
                  </a:cubicBezTo>
                  <a:cubicBezTo>
                    <a:pt x="0" y="-305"/>
                    <a:pt x="0" y="839"/>
                    <a:pt x="0" y="1347"/>
                  </a:cubicBezTo>
                  <a:close/>
                </a:path>
              </a:pathLst>
            </a:custGeom>
            <a:solidFill>
              <a:srgbClr val="000000"/>
            </a:solidFill>
            <a:ln w="12704"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C96F899E-DD5E-42C5-B908-CE42E4ACA8DC}"/>
                </a:ext>
              </a:extLst>
            </p:cNvPr>
            <p:cNvSpPr/>
            <p:nvPr/>
          </p:nvSpPr>
          <p:spPr>
            <a:xfrm>
              <a:off x="11926935" y="4601537"/>
              <a:ext cx="4319" cy="1651"/>
            </a:xfrm>
            <a:custGeom>
              <a:avLst/>
              <a:gdLst>
                <a:gd name="connsiteX0" fmla="*/ 0 w 4319"/>
                <a:gd name="connsiteY0" fmla="*/ 0 h 1651"/>
                <a:gd name="connsiteX1" fmla="*/ 2287 w 4319"/>
                <a:gd name="connsiteY1" fmla="*/ 1652 h 1651"/>
                <a:gd name="connsiteX2" fmla="*/ 4320 w 4319"/>
                <a:gd name="connsiteY2" fmla="*/ 0 h 1651"/>
              </a:gdLst>
              <a:ahLst/>
              <a:cxnLst>
                <a:cxn ang="0">
                  <a:pos x="connsiteX0" y="connsiteY0"/>
                </a:cxn>
                <a:cxn ang="0">
                  <a:pos x="connsiteX1" y="connsiteY1"/>
                </a:cxn>
                <a:cxn ang="0">
                  <a:pos x="connsiteX2" y="connsiteY2"/>
                </a:cxn>
              </a:cxnLst>
              <a:rect l="l" t="t" r="r" b="b"/>
              <a:pathLst>
                <a:path w="4319" h="1651">
                  <a:moveTo>
                    <a:pt x="0" y="0"/>
                  </a:moveTo>
                  <a:lnTo>
                    <a:pt x="2287" y="1652"/>
                  </a:lnTo>
                  <a:lnTo>
                    <a:pt x="4320" y="0"/>
                  </a:lnTo>
                  <a:close/>
                </a:path>
              </a:pathLst>
            </a:custGeom>
            <a:solidFill>
              <a:srgbClr val="000000"/>
            </a:solidFill>
            <a:ln w="12704"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94DC7B18-CEA3-4295-B5FD-30A2674DBC90}"/>
                </a:ext>
              </a:extLst>
            </p:cNvPr>
            <p:cNvSpPr/>
            <p:nvPr/>
          </p:nvSpPr>
          <p:spPr>
            <a:xfrm>
              <a:off x="11908198" y="4609796"/>
              <a:ext cx="57" cy="2160"/>
            </a:xfrm>
            <a:custGeom>
              <a:avLst/>
              <a:gdLst>
                <a:gd name="connsiteX0" fmla="*/ 57 w 57"/>
                <a:gd name="connsiteY0" fmla="*/ 2160 h 2160"/>
                <a:gd name="connsiteX1" fmla="*/ 57 w 57"/>
                <a:gd name="connsiteY1" fmla="*/ 0 h 2160"/>
                <a:gd name="connsiteX2" fmla="*/ 57 w 57"/>
                <a:gd name="connsiteY2" fmla="*/ 1271 h 2160"/>
                <a:gd name="connsiteX3" fmla="*/ 57 w 57"/>
                <a:gd name="connsiteY3" fmla="*/ 2160 h 2160"/>
              </a:gdLst>
              <a:ahLst/>
              <a:cxnLst>
                <a:cxn ang="0">
                  <a:pos x="connsiteX0" y="connsiteY0"/>
                </a:cxn>
                <a:cxn ang="0">
                  <a:pos x="connsiteX1" y="connsiteY1"/>
                </a:cxn>
                <a:cxn ang="0">
                  <a:pos x="connsiteX2" y="connsiteY2"/>
                </a:cxn>
                <a:cxn ang="0">
                  <a:pos x="connsiteX3" y="connsiteY3"/>
                </a:cxn>
              </a:cxnLst>
              <a:rect l="l" t="t" r="r" b="b"/>
              <a:pathLst>
                <a:path w="57" h="2160">
                  <a:moveTo>
                    <a:pt x="57" y="2160"/>
                  </a:moveTo>
                  <a:cubicBezTo>
                    <a:pt x="-6" y="1436"/>
                    <a:pt x="-6" y="724"/>
                    <a:pt x="57" y="0"/>
                  </a:cubicBezTo>
                  <a:cubicBezTo>
                    <a:pt x="-19" y="420"/>
                    <a:pt x="-19" y="851"/>
                    <a:pt x="57" y="1271"/>
                  </a:cubicBezTo>
                  <a:cubicBezTo>
                    <a:pt x="57" y="1271"/>
                    <a:pt x="57" y="1906"/>
                    <a:pt x="57" y="2160"/>
                  </a:cubicBezTo>
                  <a:close/>
                </a:path>
              </a:pathLst>
            </a:custGeom>
            <a:solidFill>
              <a:srgbClr val="000000"/>
            </a:solidFill>
            <a:ln w="12704"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A5D85743-DA2C-485D-917D-DDCA4374BD33}"/>
                </a:ext>
              </a:extLst>
            </p:cNvPr>
            <p:cNvSpPr/>
            <p:nvPr/>
          </p:nvSpPr>
          <p:spPr>
            <a:xfrm>
              <a:off x="11929222" y="4599123"/>
              <a:ext cx="33674" cy="23251"/>
            </a:xfrm>
            <a:custGeom>
              <a:avLst/>
              <a:gdLst>
                <a:gd name="connsiteX0" fmla="*/ 21983 w 33674"/>
                <a:gd name="connsiteY0" fmla="*/ 0 h 23251"/>
                <a:gd name="connsiteX1" fmla="*/ 15503 w 33674"/>
                <a:gd name="connsiteY1" fmla="*/ 0 h 23251"/>
                <a:gd name="connsiteX2" fmla="*/ 8768 w 33674"/>
                <a:gd name="connsiteY2" fmla="*/ 2414 h 23251"/>
                <a:gd name="connsiteX3" fmla="*/ 2033 w 33674"/>
                <a:gd name="connsiteY3" fmla="*/ 2414 h 23251"/>
                <a:gd name="connsiteX4" fmla="*/ 0 w 33674"/>
                <a:gd name="connsiteY4" fmla="*/ 4066 h 23251"/>
                <a:gd name="connsiteX5" fmla="*/ 15756 w 33674"/>
                <a:gd name="connsiteY5" fmla="*/ 15882 h 23251"/>
                <a:gd name="connsiteX6" fmla="*/ 25541 w 33674"/>
                <a:gd name="connsiteY6" fmla="*/ 23252 h 23251"/>
                <a:gd name="connsiteX7" fmla="*/ 30115 w 33674"/>
                <a:gd name="connsiteY7" fmla="*/ 20583 h 23251"/>
                <a:gd name="connsiteX8" fmla="*/ 32402 w 33674"/>
                <a:gd name="connsiteY8" fmla="*/ 17153 h 23251"/>
                <a:gd name="connsiteX9" fmla="*/ 33674 w 33674"/>
                <a:gd name="connsiteY9" fmla="*/ 11943 h 23251"/>
                <a:gd name="connsiteX10" fmla="*/ 21983 w 33674"/>
                <a:gd name="connsiteY10" fmla="*/ 0 h 23251"/>
                <a:gd name="connsiteX11" fmla="*/ 21983 w 33674"/>
                <a:gd name="connsiteY11" fmla="*/ 0 h 2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74" h="23251">
                  <a:moveTo>
                    <a:pt x="21983" y="0"/>
                  </a:moveTo>
                  <a:lnTo>
                    <a:pt x="15503" y="0"/>
                  </a:lnTo>
                  <a:cubicBezTo>
                    <a:pt x="13571" y="1487"/>
                    <a:pt x="11208" y="2338"/>
                    <a:pt x="8768" y="2414"/>
                  </a:cubicBezTo>
                  <a:lnTo>
                    <a:pt x="2033" y="2414"/>
                  </a:lnTo>
                  <a:lnTo>
                    <a:pt x="0" y="4066"/>
                  </a:lnTo>
                  <a:lnTo>
                    <a:pt x="15756" y="15882"/>
                  </a:lnTo>
                  <a:lnTo>
                    <a:pt x="25541" y="23252"/>
                  </a:lnTo>
                  <a:cubicBezTo>
                    <a:pt x="27231" y="22692"/>
                    <a:pt x="28794" y="21790"/>
                    <a:pt x="30115" y="20583"/>
                  </a:cubicBezTo>
                  <a:cubicBezTo>
                    <a:pt x="31107" y="19605"/>
                    <a:pt x="31881" y="18436"/>
                    <a:pt x="32402" y="17153"/>
                  </a:cubicBezTo>
                  <a:cubicBezTo>
                    <a:pt x="33190" y="15527"/>
                    <a:pt x="33622" y="13748"/>
                    <a:pt x="33674" y="11943"/>
                  </a:cubicBezTo>
                  <a:cubicBezTo>
                    <a:pt x="33750" y="5413"/>
                    <a:pt x="28515" y="76"/>
                    <a:pt x="21983" y="0"/>
                  </a:cubicBezTo>
                  <a:cubicBezTo>
                    <a:pt x="21983" y="0"/>
                    <a:pt x="21983" y="0"/>
                    <a:pt x="21983" y="0"/>
                  </a:cubicBezTo>
                  <a:close/>
                </a:path>
              </a:pathLst>
            </a:custGeom>
            <a:solidFill>
              <a:srgbClr val="000000"/>
            </a:solidFill>
            <a:ln w="12704"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D13EDEB1-F6AE-4C9B-80B3-8CBB3068E594}"/>
                </a:ext>
              </a:extLst>
            </p:cNvPr>
            <p:cNvSpPr/>
            <p:nvPr/>
          </p:nvSpPr>
          <p:spPr>
            <a:xfrm>
              <a:off x="12044219" y="4622247"/>
              <a:ext cx="23509" cy="48916"/>
            </a:xfrm>
            <a:custGeom>
              <a:avLst/>
              <a:gdLst>
                <a:gd name="connsiteX0" fmla="*/ 1145 w 23509"/>
                <a:gd name="connsiteY0" fmla="*/ 31383 h 48916"/>
                <a:gd name="connsiteX1" fmla="*/ 1145 w 23509"/>
                <a:gd name="connsiteY1" fmla="*/ 37228 h 48916"/>
                <a:gd name="connsiteX2" fmla="*/ 1145 w 23509"/>
                <a:gd name="connsiteY2" fmla="*/ 38244 h 48916"/>
                <a:gd name="connsiteX3" fmla="*/ 1145 w 23509"/>
                <a:gd name="connsiteY3" fmla="*/ 40658 h 48916"/>
                <a:gd name="connsiteX4" fmla="*/ 1145 w 23509"/>
                <a:gd name="connsiteY4" fmla="*/ 41293 h 48916"/>
                <a:gd name="connsiteX5" fmla="*/ 3559 w 23509"/>
                <a:gd name="connsiteY5" fmla="*/ 45359 h 48916"/>
                <a:gd name="connsiteX6" fmla="*/ 7498 w 23509"/>
                <a:gd name="connsiteY6" fmla="*/ 48281 h 48916"/>
                <a:gd name="connsiteX7" fmla="*/ 7498 w 23509"/>
                <a:gd name="connsiteY7" fmla="*/ 48281 h 48916"/>
                <a:gd name="connsiteX8" fmla="*/ 8515 w 23509"/>
                <a:gd name="connsiteY8" fmla="*/ 48281 h 48916"/>
                <a:gd name="connsiteX9" fmla="*/ 11692 w 23509"/>
                <a:gd name="connsiteY9" fmla="*/ 48917 h 48916"/>
                <a:gd name="connsiteX10" fmla="*/ 23509 w 23509"/>
                <a:gd name="connsiteY10" fmla="*/ 36846 h 48916"/>
                <a:gd name="connsiteX11" fmla="*/ 23509 w 23509"/>
                <a:gd name="connsiteY11" fmla="*/ 12071 h 48916"/>
                <a:gd name="connsiteX12" fmla="*/ 11692 w 23509"/>
                <a:gd name="connsiteY12" fmla="*/ 12071 h 48916"/>
                <a:gd name="connsiteX13" fmla="*/ 1 w 23509"/>
                <a:gd name="connsiteY13" fmla="*/ 0 h 48916"/>
                <a:gd name="connsiteX14" fmla="*/ 1 w 23509"/>
                <a:gd name="connsiteY14" fmla="*/ 31383 h 48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09" h="48916">
                  <a:moveTo>
                    <a:pt x="1145" y="31383"/>
                  </a:moveTo>
                  <a:lnTo>
                    <a:pt x="1145" y="37228"/>
                  </a:lnTo>
                  <a:cubicBezTo>
                    <a:pt x="1145" y="37228"/>
                    <a:pt x="1145" y="37863"/>
                    <a:pt x="1145" y="38244"/>
                  </a:cubicBezTo>
                  <a:cubicBezTo>
                    <a:pt x="1081" y="39044"/>
                    <a:pt x="1081" y="39858"/>
                    <a:pt x="1145" y="40658"/>
                  </a:cubicBezTo>
                  <a:cubicBezTo>
                    <a:pt x="1221" y="40861"/>
                    <a:pt x="1221" y="41090"/>
                    <a:pt x="1145" y="41293"/>
                  </a:cubicBezTo>
                  <a:cubicBezTo>
                    <a:pt x="1666" y="42793"/>
                    <a:pt x="2492" y="44177"/>
                    <a:pt x="3559" y="45359"/>
                  </a:cubicBezTo>
                  <a:lnTo>
                    <a:pt x="7498" y="48281"/>
                  </a:lnTo>
                  <a:lnTo>
                    <a:pt x="7498" y="48281"/>
                  </a:lnTo>
                  <a:lnTo>
                    <a:pt x="8515" y="48281"/>
                  </a:lnTo>
                  <a:cubicBezTo>
                    <a:pt x="9544" y="48625"/>
                    <a:pt x="10611" y="48841"/>
                    <a:pt x="11692" y="48917"/>
                  </a:cubicBezTo>
                  <a:cubicBezTo>
                    <a:pt x="18121" y="48472"/>
                    <a:pt x="23204" y="43288"/>
                    <a:pt x="23509" y="36846"/>
                  </a:cubicBezTo>
                  <a:lnTo>
                    <a:pt x="23509" y="12071"/>
                  </a:lnTo>
                  <a:lnTo>
                    <a:pt x="11692" y="12071"/>
                  </a:lnTo>
                  <a:cubicBezTo>
                    <a:pt x="5147" y="11931"/>
                    <a:pt x="-75" y="6544"/>
                    <a:pt x="1" y="0"/>
                  </a:cubicBezTo>
                  <a:lnTo>
                    <a:pt x="1" y="31383"/>
                  </a:lnTo>
                  <a:close/>
                </a:path>
              </a:pathLst>
            </a:custGeom>
            <a:solidFill>
              <a:srgbClr val="000000"/>
            </a:solidFill>
            <a:ln w="12704"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4F6FDEE1-8A4F-4B12-AAB0-C7170D4C9E8D}"/>
                </a:ext>
              </a:extLst>
            </p:cNvPr>
            <p:cNvSpPr/>
            <p:nvPr/>
          </p:nvSpPr>
          <p:spPr>
            <a:xfrm>
              <a:off x="12045325" y="3397167"/>
              <a:ext cx="23545" cy="1225969"/>
            </a:xfrm>
            <a:custGeom>
              <a:avLst/>
              <a:gdLst>
                <a:gd name="connsiteX0" fmla="*/ 11729 w 23545"/>
                <a:gd name="connsiteY0" fmla="*/ 1214026 h 1225969"/>
                <a:gd name="connsiteX1" fmla="*/ 23546 w 23545"/>
                <a:gd name="connsiteY1" fmla="*/ 1214026 h 1225969"/>
                <a:gd name="connsiteX2" fmla="*/ 23546 w 23545"/>
                <a:gd name="connsiteY2" fmla="*/ 12706 h 1225969"/>
                <a:gd name="connsiteX3" fmla="*/ 11729 w 23545"/>
                <a:gd name="connsiteY3" fmla="*/ 12706 h 1225969"/>
                <a:gd name="connsiteX4" fmla="*/ 0 w 23545"/>
                <a:gd name="connsiteY4" fmla="*/ 801 h 1225969"/>
                <a:gd name="connsiteX5" fmla="*/ 38 w 23545"/>
                <a:gd name="connsiteY5" fmla="*/ 0 h 1225969"/>
                <a:gd name="connsiteX6" fmla="*/ 38 w 23545"/>
                <a:gd name="connsiteY6" fmla="*/ 1225970 h 1225969"/>
                <a:gd name="connsiteX7" fmla="*/ 11729 w 23545"/>
                <a:gd name="connsiteY7" fmla="*/ 1214026 h 1225969"/>
                <a:gd name="connsiteX8" fmla="*/ 11729 w 23545"/>
                <a:gd name="connsiteY8" fmla="*/ 1214026 h 122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5" h="1225969">
                  <a:moveTo>
                    <a:pt x="11729" y="1214026"/>
                  </a:moveTo>
                  <a:lnTo>
                    <a:pt x="23546" y="1214026"/>
                  </a:lnTo>
                  <a:lnTo>
                    <a:pt x="23546" y="12706"/>
                  </a:lnTo>
                  <a:lnTo>
                    <a:pt x="11729" y="12706"/>
                  </a:lnTo>
                  <a:cubicBezTo>
                    <a:pt x="5197" y="12655"/>
                    <a:pt x="-51" y="7319"/>
                    <a:pt x="0" y="801"/>
                  </a:cubicBezTo>
                  <a:cubicBezTo>
                    <a:pt x="13" y="534"/>
                    <a:pt x="13" y="267"/>
                    <a:pt x="38" y="0"/>
                  </a:cubicBezTo>
                  <a:lnTo>
                    <a:pt x="38" y="1225970"/>
                  </a:lnTo>
                  <a:cubicBezTo>
                    <a:pt x="-38" y="1219439"/>
                    <a:pt x="5197" y="1214102"/>
                    <a:pt x="11729" y="1214026"/>
                  </a:cubicBezTo>
                  <a:cubicBezTo>
                    <a:pt x="11729" y="1214026"/>
                    <a:pt x="11729" y="1214026"/>
                    <a:pt x="11729" y="1214026"/>
                  </a:cubicBezTo>
                  <a:close/>
                </a:path>
              </a:pathLst>
            </a:custGeom>
            <a:solidFill>
              <a:srgbClr val="000000"/>
            </a:solidFill>
            <a:ln w="12704"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02456144-8694-439F-AACC-0C7CD97168C8}"/>
                </a:ext>
              </a:extLst>
            </p:cNvPr>
            <p:cNvSpPr/>
            <p:nvPr/>
          </p:nvSpPr>
          <p:spPr>
            <a:xfrm>
              <a:off x="12045495" y="3385478"/>
              <a:ext cx="148539" cy="24013"/>
            </a:xfrm>
            <a:custGeom>
              <a:avLst/>
              <a:gdLst>
                <a:gd name="connsiteX0" fmla="*/ 11559 w 148539"/>
                <a:gd name="connsiteY0" fmla="*/ 381 h 24013"/>
                <a:gd name="connsiteX1" fmla="*/ 9526 w 148539"/>
                <a:gd name="connsiteY1" fmla="*/ 381 h 24013"/>
                <a:gd name="connsiteX2" fmla="*/ 249 w 148539"/>
                <a:gd name="connsiteY2" fmla="*/ 14497 h 24013"/>
                <a:gd name="connsiteX3" fmla="*/ 11559 w 148539"/>
                <a:gd name="connsiteY3" fmla="*/ 24014 h 24013"/>
                <a:gd name="connsiteX4" fmla="*/ 148540 w 148539"/>
                <a:gd name="connsiteY4" fmla="*/ 24014 h 24013"/>
                <a:gd name="connsiteX5" fmla="*/ 148540 w 148539"/>
                <a:gd name="connsiteY5" fmla="*/ 0 h 24013"/>
                <a:gd name="connsiteX6" fmla="*/ 11559 w 148539"/>
                <a:gd name="connsiteY6"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39" h="24013">
                  <a:moveTo>
                    <a:pt x="11559" y="381"/>
                  </a:moveTo>
                  <a:cubicBezTo>
                    <a:pt x="10885" y="305"/>
                    <a:pt x="10199" y="305"/>
                    <a:pt x="9526" y="381"/>
                  </a:cubicBezTo>
                  <a:cubicBezTo>
                    <a:pt x="3071" y="1715"/>
                    <a:pt x="-1085" y="8043"/>
                    <a:pt x="249" y="14497"/>
                  </a:cubicBezTo>
                  <a:cubicBezTo>
                    <a:pt x="1368" y="19897"/>
                    <a:pt x="6043" y="23836"/>
                    <a:pt x="11559" y="24014"/>
                  </a:cubicBezTo>
                  <a:lnTo>
                    <a:pt x="148540" y="24014"/>
                  </a:lnTo>
                  <a:lnTo>
                    <a:pt x="148540" y="0"/>
                  </a:lnTo>
                  <a:lnTo>
                    <a:pt x="11559" y="0"/>
                  </a:lnTo>
                  <a:close/>
                </a:path>
              </a:pathLst>
            </a:custGeom>
            <a:solidFill>
              <a:srgbClr val="000000"/>
            </a:solidFill>
            <a:ln w="12704"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82DE28FE-07E5-4D68-A905-4C59868A25A9}"/>
                </a:ext>
              </a:extLst>
            </p:cNvPr>
            <p:cNvSpPr/>
            <p:nvPr/>
          </p:nvSpPr>
          <p:spPr>
            <a:xfrm>
              <a:off x="6189463" y="4829477"/>
              <a:ext cx="216059" cy="112319"/>
            </a:xfrm>
            <a:custGeom>
              <a:avLst/>
              <a:gdLst>
                <a:gd name="connsiteX0" fmla="*/ 6396 w 216059"/>
                <a:gd name="connsiteY0" fmla="*/ 90973 h 112319"/>
                <a:gd name="connsiteX1" fmla="*/ 6396 w 216059"/>
                <a:gd name="connsiteY1" fmla="*/ 90973 h 112319"/>
                <a:gd name="connsiteX2" fmla="*/ 5379 w 216059"/>
                <a:gd name="connsiteY2" fmla="*/ 91735 h 112319"/>
                <a:gd name="connsiteX3" fmla="*/ 2711 w 216059"/>
                <a:gd name="connsiteY3" fmla="*/ 93641 h 112319"/>
                <a:gd name="connsiteX4" fmla="*/ 1440 w 216059"/>
                <a:gd name="connsiteY4" fmla="*/ 95546 h 112319"/>
                <a:gd name="connsiteX5" fmla="*/ 169 w 216059"/>
                <a:gd name="connsiteY5" fmla="*/ 97453 h 112319"/>
                <a:gd name="connsiteX6" fmla="*/ 169 w 216059"/>
                <a:gd name="connsiteY6" fmla="*/ 99867 h 112319"/>
                <a:gd name="connsiteX7" fmla="*/ 169 w 216059"/>
                <a:gd name="connsiteY7" fmla="*/ 100756 h 112319"/>
                <a:gd name="connsiteX8" fmla="*/ 169 w 216059"/>
                <a:gd name="connsiteY8" fmla="*/ 102026 h 112319"/>
                <a:gd name="connsiteX9" fmla="*/ 169 w 216059"/>
                <a:gd name="connsiteY9" fmla="*/ 104187 h 112319"/>
                <a:gd name="connsiteX10" fmla="*/ 169 w 216059"/>
                <a:gd name="connsiteY10" fmla="*/ 104187 h 112319"/>
                <a:gd name="connsiteX11" fmla="*/ 169 w 216059"/>
                <a:gd name="connsiteY11" fmla="*/ 106474 h 112319"/>
                <a:gd name="connsiteX12" fmla="*/ 169 w 216059"/>
                <a:gd name="connsiteY12" fmla="*/ 106474 h 112319"/>
                <a:gd name="connsiteX13" fmla="*/ 2457 w 216059"/>
                <a:gd name="connsiteY13" fmla="*/ 109777 h 112319"/>
                <a:gd name="connsiteX14" fmla="*/ 3219 w 216059"/>
                <a:gd name="connsiteY14" fmla="*/ 110539 h 112319"/>
                <a:gd name="connsiteX15" fmla="*/ 5760 w 216059"/>
                <a:gd name="connsiteY15" fmla="*/ 112318 h 112319"/>
                <a:gd name="connsiteX16" fmla="*/ 6904 w 216059"/>
                <a:gd name="connsiteY16" fmla="*/ 112318 h 112319"/>
                <a:gd name="connsiteX17" fmla="*/ 8810 w 216059"/>
                <a:gd name="connsiteY17" fmla="*/ 112318 h 112319"/>
                <a:gd name="connsiteX18" fmla="*/ 10970 w 216059"/>
                <a:gd name="connsiteY18" fmla="*/ 112318 h 112319"/>
                <a:gd name="connsiteX19" fmla="*/ 10970 w 216059"/>
                <a:gd name="connsiteY19" fmla="*/ 112318 h 112319"/>
                <a:gd name="connsiteX20" fmla="*/ 15545 w 216059"/>
                <a:gd name="connsiteY20" fmla="*/ 111429 h 112319"/>
                <a:gd name="connsiteX21" fmla="*/ 67262 w 216059"/>
                <a:gd name="connsiteY21" fmla="*/ 88305 h 112319"/>
                <a:gd name="connsiteX22" fmla="*/ 211358 w 216059"/>
                <a:gd name="connsiteY22" fmla="*/ 24141 h 112319"/>
                <a:gd name="connsiteX23" fmla="*/ 216060 w 216059"/>
                <a:gd name="connsiteY23" fmla="*/ 22108 h 112319"/>
                <a:gd name="connsiteX24" fmla="*/ 211358 w 216059"/>
                <a:gd name="connsiteY24" fmla="*/ 22997 h 112319"/>
                <a:gd name="connsiteX25" fmla="*/ 200558 w 216059"/>
                <a:gd name="connsiteY25" fmla="*/ 15882 h 112319"/>
                <a:gd name="connsiteX26" fmla="*/ 206657 w 216059"/>
                <a:gd name="connsiteY26" fmla="*/ 0 h 112319"/>
                <a:gd name="connsiteX27" fmla="*/ 6396 w 216059"/>
                <a:gd name="connsiteY27" fmla="*/ 88940 h 1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59" h="112319">
                  <a:moveTo>
                    <a:pt x="6396" y="90973"/>
                  </a:moveTo>
                  <a:lnTo>
                    <a:pt x="6396" y="90973"/>
                  </a:lnTo>
                  <a:lnTo>
                    <a:pt x="5379" y="91735"/>
                  </a:lnTo>
                  <a:cubicBezTo>
                    <a:pt x="4388" y="92218"/>
                    <a:pt x="3486" y="92866"/>
                    <a:pt x="2711" y="93641"/>
                  </a:cubicBezTo>
                  <a:cubicBezTo>
                    <a:pt x="2215" y="94225"/>
                    <a:pt x="1783" y="94861"/>
                    <a:pt x="1440" y="95546"/>
                  </a:cubicBezTo>
                  <a:cubicBezTo>
                    <a:pt x="1440" y="96182"/>
                    <a:pt x="551" y="96690"/>
                    <a:pt x="169" y="97453"/>
                  </a:cubicBezTo>
                  <a:cubicBezTo>
                    <a:pt x="-212" y="98215"/>
                    <a:pt x="169" y="99104"/>
                    <a:pt x="169" y="99867"/>
                  </a:cubicBezTo>
                  <a:cubicBezTo>
                    <a:pt x="169" y="100629"/>
                    <a:pt x="169" y="99867"/>
                    <a:pt x="169" y="100756"/>
                  </a:cubicBezTo>
                  <a:cubicBezTo>
                    <a:pt x="169" y="101645"/>
                    <a:pt x="169" y="101645"/>
                    <a:pt x="169" y="102026"/>
                  </a:cubicBezTo>
                  <a:cubicBezTo>
                    <a:pt x="169" y="102408"/>
                    <a:pt x="169" y="103424"/>
                    <a:pt x="169" y="104187"/>
                  </a:cubicBezTo>
                  <a:lnTo>
                    <a:pt x="169" y="104187"/>
                  </a:lnTo>
                  <a:cubicBezTo>
                    <a:pt x="55" y="104949"/>
                    <a:pt x="55" y="105711"/>
                    <a:pt x="169" y="106474"/>
                  </a:cubicBezTo>
                  <a:lnTo>
                    <a:pt x="169" y="106474"/>
                  </a:lnTo>
                  <a:cubicBezTo>
                    <a:pt x="703" y="107719"/>
                    <a:pt x="1491" y="108837"/>
                    <a:pt x="2457" y="109777"/>
                  </a:cubicBezTo>
                  <a:lnTo>
                    <a:pt x="3219" y="110539"/>
                  </a:lnTo>
                  <a:cubicBezTo>
                    <a:pt x="3982" y="111251"/>
                    <a:pt x="4833" y="111848"/>
                    <a:pt x="5760" y="112318"/>
                  </a:cubicBezTo>
                  <a:lnTo>
                    <a:pt x="6904" y="112318"/>
                  </a:lnTo>
                  <a:lnTo>
                    <a:pt x="8810" y="112318"/>
                  </a:lnTo>
                  <a:lnTo>
                    <a:pt x="10970" y="112318"/>
                  </a:lnTo>
                  <a:lnTo>
                    <a:pt x="10970" y="112318"/>
                  </a:lnTo>
                  <a:cubicBezTo>
                    <a:pt x="12546" y="112344"/>
                    <a:pt x="14096" y="112038"/>
                    <a:pt x="15545" y="111429"/>
                  </a:cubicBezTo>
                  <a:lnTo>
                    <a:pt x="67262" y="88305"/>
                  </a:lnTo>
                  <a:lnTo>
                    <a:pt x="211358" y="24141"/>
                  </a:lnTo>
                  <a:lnTo>
                    <a:pt x="216060" y="22108"/>
                  </a:lnTo>
                  <a:cubicBezTo>
                    <a:pt x="214561" y="22705"/>
                    <a:pt x="212972" y="22997"/>
                    <a:pt x="211358" y="22997"/>
                  </a:cubicBezTo>
                  <a:cubicBezTo>
                    <a:pt x="206657" y="23010"/>
                    <a:pt x="202400" y="20215"/>
                    <a:pt x="200558" y="15882"/>
                  </a:cubicBezTo>
                  <a:cubicBezTo>
                    <a:pt x="198219" y="9809"/>
                    <a:pt x="200850" y="2948"/>
                    <a:pt x="206657" y="0"/>
                  </a:cubicBezTo>
                  <a:lnTo>
                    <a:pt x="6396" y="88940"/>
                  </a:lnTo>
                  <a:close/>
                </a:path>
              </a:pathLst>
            </a:custGeom>
            <a:solidFill>
              <a:srgbClr val="000000"/>
            </a:solidFill>
            <a:ln w="12704"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4F101411-DA2D-40E4-99E4-5831F9D20B9C}"/>
                </a:ext>
              </a:extLst>
            </p:cNvPr>
            <p:cNvSpPr/>
            <p:nvPr/>
          </p:nvSpPr>
          <p:spPr>
            <a:xfrm>
              <a:off x="6389171" y="4785413"/>
              <a:ext cx="124955" cy="69093"/>
            </a:xfrm>
            <a:custGeom>
              <a:avLst/>
              <a:gdLst>
                <a:gd name="connsiteX0" fmla="*/ 6949 w 124955"/>
                <a:gd name="connsiteY0" fmla="*/ 46096 h 69093"/>
                <a:gd name="connsiteX1" fmla="*/ 850 w 124955"/>
                <a:gd name="connsiteY1" fmla="*/ 61979 h 69093"/>
                <a:gd name="connsiteX2" fmla="*/ 11651 w 124955"/>
                <a:gd name="connsiteY2" fmla="*/ 69094 h 69093"/>
                <a:gd name="connsiteX3" fmla="*/ 16352 w 124955"/>
                <a:gd name="connsiteY3" fmla="*/ 68204 h 69093"/>
                <a:gd name="connsiteX4" fmla="*/ 118008 w 124955"/>
                <a:gd name="connsiteY4" fmla="*/ 23099 h 69093"/>
                <a:gd name="connsiteX5" fmla="*/ 124107 w 124955"/>
                <a:gd name="connsiteY5" fmla="*/ 7217 h 69093"/>
                <a:gd name="connsiteX6" fmla="*/ 108834 w 124955"/>
                <a:gd name="connsiteY6" fmla="*/ 890 h 69093"/>
                <a:gd name="connsiteX7" fmla="*/ 108605 w 124955"/>
                <a:gd name="connsiteY7" fmla="*/ 992 h 69093"/>
                <a:gd name="connsiteX8" fmla="*/ 88782 w 124955"/>
                <a:gd name="connsiteY8" fmla="*/ 9885 h 69093"/>
                <a:gd name="connsiteX9" fmla="*/ 79125 w 124955"/>
                <a:gd name="connsiteY9" fmla="*/ 14205 h 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955" h="69093">
                  <a:moveTo>
                    <a:pt x="6949" y="46096"/>
                  </a:moveTo>
                  <a:cubicBezTo>
                    <a:pt x="1142" y="49044"/>
                    <a:pt x="-1488" y="55905"/>
                    <a:pt x="850" y="61979"/>
                  </a:cubicBezTo>
                  <a:cubicBezTo>
                    <a:pt x="2693" y="66311"/>
                    <a:pt x="6949" y="69106"/>
                    <a:pt x="11651" y="69094"/>
                  </a:cubicBezTo>
                  <a:cubicBezTo>
                    <a:pt x="13265" y="69094"/>
                    <a:pt x="14853" y="68801"/>
                    <a:pt x="16352" y="68204"/>
                  </a:cubicBezTo>
                  <a:lnTo>
                    <a:pt x="118008" y="23099"/>
                  </a:lnTo>
                  <a:cubicBezTo>
                    <a:pt x="123802" y="20152"/>
                    <a:pt x="126445" y="13290"/>
                    <a:pt x="124107" y="7217"/>
                  </a:cubicBezTo>
                  <a:cubicBezTo>
                    <a:pt x="121629" y="1258"/>
                    <a:pt x="114793" y="-1575"/>
                    <a:pt x="108834" y="890"/>
                  </a:cubicBezTo>
                  <a:cubicBezTo>
                    <a:pt x="108757" y="928"/>
                    <a:pt x="108681" y="953"/>
                    <a:pt x="108605" y="992"/>
                  </a:cubicBezTo>
                  <a:lnTo>
                    <a:pt x="88782" y="9885"/>
                  </a:lnTo>
                  <a:lnTo>
                    <a:pt x="79125" y="14205"/>
                  </a:lnTo>
                  <a:close/>
                </a:path>
              </a:pathLst>
            </a:custGeom>
            <a:solidFill>
              <a:srgbClr val="000000"/>
            </a:solidFill>
            <a:ln w="12704"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D22E3E7B-E06F-43D5-B717-7734B80A7DA2}"/>
                </a:ext>
              </a:extLst>
            </p:cNvPr>
            <p:cNvSpPr/>
            <p:nvPr/>
          </p:nvSpPr>
          <p:spPr>
            <a:xfrm>
              <a:off x="7986354" y="1830178"/>
              <a:ext cx="178696" cy="24013"/>
            </a:xfrm>
            <a:custGeom>
              <a:avLst/>
              <a:gdLst>
                <a:gd name="connsiteX0" fmla="*/ 10838 w 178696"/>
                <a:gd name="connsiteY0" fmla="*/ 24014 h 24013"/>
                <a:gd name="connsiteX1" fmla="*/ 178697 w 178696"/>
                <a:gd name="connsiteY1" fmla="*/ 24014 h 24013"/>
                <a:gd name="connsiteX2" fmla="*/ 167921 w 178696"/>
                <a:gd name="connsiteY2" fmla="*/ 10774 h 24013"/>
                <a:gd name="connsiteX3" fmla="*/ 178697 w 178696"/>
                <a:gd name="connsiteY3" fmla="*/ 0 h 24013"/>
                <a:gd name="connsiteX4" fmla="*/ 10838 w 178696"/>
                <a:gd name="connsiteY4" fmla="*/ 0 h 24013"/>
                <a:gd name="connsiteX5" fmla="*/ 63 w 178696"/>
                <a:gd name="connsiteY5" fmla="*/ 13239 h 24013"/>
                <a:gd name="connsiteX6" fmla="*/ 10838 w 178696"/>
                <a:gd name="connsiteY6"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96" h="24013">
                  <a:moveTo>
                    <a:pt x="10838" y="24014"/>
                  </a:moveTo>
                  <a:lnTo>
                    <a:pt x="178697" y="24014"/>
                  </a:lnTo>
                  <a:cubicBezTo>
                    <a:pt x="172064" y="23328"/>
                    <a:pt x="167248" y="17407"/>
                    <a:pt x="167921" y="10774"/>
                  </a:cubicBezTo>
                  <a:cubicBezTo>
                    <a:pt x="168506" y="5082"/>
                    <a:pt x="173004" y="584"/>
                    <a:pt x="178697" y="0"/>
                  </a:cubicBezTo>
                  <a:lnTo>
                    <a:pt x="10838" y="0"/>
                  </a:lnTo>
                  <a:cubicBezTo>
                    <a:pt x="4205" y="686"/>
                    <a:pt x="-611" y="6607"/>
                    <a:pt x="63" y="13239"/>
                  </a:cubicBezTo>
                  <a:cubicBezTo>
                    <a:pt x="647" y="18931"/>
                    <a:pt x="5146" y="23429"/>
                    <a:pt x="10838" y="24014"/>
                  </a:cubicBezTo>
                  <a:close/>
                </a:path>
              </a:pathLst>
            </a:custGeom>
            <a:solidFill>
              <a:srgbClr val="000000"/>
            </a:solidFill>
            <a:ln w="12704"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729509A6-29EA-4B7C-AE51-499321D61134}"/>
                </a:ext>
              </a:extLst>
            </p:cNvPr>
            <p:cNvSpPr/>
            <p:nvPr/>
          </p:nvSpPr>
          <p:spPr>
            <a:xfrm>
              <a:off x="8069555" y="2474784"/>
              <a:ext cx="23638" cy="206673"/>
            </a:xfrm>
            <a:custGeom>
              <a:avLst/>
              <a:gdLst>
                <a:gd name="connsiteX0" fmla="*/ 11757 w 23638"/>
                <a:gd name="connsiteY0" fmla="*/ 194603 h 206673"/>
                <a:gd name="connsiteX1" fmla="*/ 23575 w 23638"/>
                <a:gd name="connsiteY1" fmla="*/ 206673 h 206673"/>
                <a:gd name="connsiteX2" fmla="*/ 23575 w 23638"/>
                <a:gd name="connsiteY2" fmla="*/ 206673 h 206673"/>
                <a:gd name="connsiteX3" fmla="*/ 23575 w 23638"/>
                <a:gd name="connsiteY3" fmla="*/ 13039 h 206673"/>
                <a:gd name="connsiteX4" fmla="*/ 13041 w 23638"/>
                <a:gd name="connsiteY4" fmla="*/ 66 h 206673"/>
                <a:gd name="connsiteX5" fmla="*/ 67 w 23638"/>
                <a:gd name="connsiteY5" fmla="*/ 10587 h 206673"/>
                <a:gd name="connsiteX6" fmla="*/ 67 w 23638"/>
                <a:gd name="connsiteY6" fmla="*/ 13039 h 206673"/>
                <a:gd name="connsiteX7" fmla="*/ 67 w 23638"/>
                <a:gd name="connsiteY7" fmla="*/ 206673 h 206673"/>
                <a:gd name="connsiteX8" fmla="*/ 11630 w 23638"/>
                <a:gd name="connsiteY8" fmla="*/ 194603 h 206673"/>
                <a:gd name="connsiteX9" fmla="*/ 11757 w 23638"/>
                <a:gd name="connsiteY9" fmla="*/ 194603 h 20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206673">
                  <a:moveTo>
                    <a:pt x="11757" y="194603"/>
                  </a:moveTo>
                  <a:cubicBezTo>
                    <a:pt x="18352" y="194666"/>
                    <a:pt x="23638" y="200079"/>
                    <a:pt x="23575" y="206673"/>
                  </a:cubicBezTo>
                  <a:cubicBezTo>
                    <a:pt x="23575" y="206673"/>
                    <a:pt x="23575" y="206673"/>
                    <a:pt x="23575" y="206673"/>
                  </a:cubicBezTo>
                  <a:lnTo>
                    <a:pt x="23575" y="13039"/>
                  </a:lnTo>
                  <a:cubicBezTo>
                    <a:pt x="24248" y="6546"/>
                    <a:pt x="19534" y="740"/>
                    <a:pt x="13041" y="66"/>
                  </a:cubicBezTo>
                  <a:cubicBezTo>
                    <a:pt x="6547" y="-620"/>
                    <a:pt x="740" y="4107"/>
                    <a:pt x="67" y="10587"/>
                  </a:cubicBezTo>
                  <a:cubicBezTo>
                    <a:pt x="-22" y="11400"/>
                    <a:pt x="-22" y="12226"/>
                    <a:pt x="67" y="13039"/>
                  </a:cubicBezTo>
                  <a:lnTo>
                    <a:pt x="67" y="206673"/>
                  </a:lnTo>
                  <a:cubicBezTo>
                    <a:pt x="-73" y="200142"/>
                    <a:pt x="5099" y="194742"/>
                    <a:pt x="11630" y="194603"/>
                  </a:cubicBezTo>
                  <a:cubicBezTo>
                    <a:pt x="11668" y="194603"/>
                    <a:pt x="11719" y="194603"/>
                    <a:pt x="11757" y="194603"/>
                  </a:cubicBezTo>
                  <a:close/>
                </a:path>
              </a:pathLst>
            </a:custGeom>
            <a:solidFill>
              <a:srgbClr val="000000"/>
            </a:solidFill>
            <a:ln w="12704"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A93E1D3E-9528-41B3-8B05-E0BFA490D10E}"/>
                </a:ext>
              </a:extLst>
            </p:cNvPr>
            <p:cNvSpPr/>
            <p:nvPr/>
          </p:nvSpPr>
          <p:spPr>
            <a:xfrm>
              <a:off x="8069555" y="2667912"/>
              <a:ext cx="23638" cy="597497"/>
            </a:xfrm>
            <a:custGeom>
              <a:avLst/>
              <a:gdLst>
                <a:gd name="connsiteX0" fmla="*/ 23575 w 23638"/>
                <a:gd name="connsiteY0" fmla="*/ 597497 h 597497"/>
                <a:gd name="connsiteX1" fmla="*/ 23575 w 23638"/>
                <a:gd name="connsiteY1" fmla="*/ 13037 h 597497"/>
                <a:gd name="connsiteX2" fmla="*/ 13041 w 23638"/>
                <a:gd name="connsiteY2" fmla="*/ 64 h 597497"/>
                <a:gd name="connsiteX3" fmla="*/ 67 w 23638"/>
                <a:gd name="connsiteY3" fmla="*/ 10584 h 597497"/>
                <a:gd name="connsiteX4" fmla="*/ 67 w 23638"/>
                <a:gd name="connsiteY4" fmla="*/ 13037 h 597497"/>
                <a:gd name="connsiteX5" fmla="*/ 67 w 23638"/>
                <a:gd name="connsiteY5" fmla="*/ 597497 h 597497"/>
                <a:gd name="connsiteX6" fmla="*/ 23575 w 23638"/>
                <a:gd name="connsiteY6" fmla="*/ 597497 h 59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38" h="597497">
                  <a:moveTo>
                    <a:pt x="23575" y="597497"/>
                  </a:moveTo>
                  <a:lnTo>
                    <a:pt x="23575" y="13037"/>
                  </a:lnTo>
                  <a:cubicBezTo>
                    <a:pt x="24248" y="6544"/>
                    <a:pt x="19534" y="738"/>
                    <a:pt x="13041" y="64"/>
                  </a:cubicBezTo>
                  <a:cubicBezTo>
                    <a:pt x="6547" y="-609"/>
                    <a:pt x="740" y="4105"/>
                    <a:pt x="67" y="10584"/>
                  </a:cubicBezTo>
                  <a:cubicBezTo>
                    <a:pt x="-22" y="11397"/>
                    <a:pt x="-22" y="12223"/>
                    <a:pt x="67" y="13037"/>
                  </a:cubicBezTo>
                  <a:lnTo>
                    <a:pt x="67" y="597497"/>
                  </a:lnTo>
                  <a:lnTo>
                    <a:pt x="23575" y="597497"/>
                  </a:lnTo>
                  <a:close/>
                </a:path>
              </a:pathLst>
            </a:custGeom>
            <a:solidFill>
              <a:srgbClr val="000000"/>
            </a:solidFill>
            <a:ln w="12704"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106C66DB-453F-4963-A352-F8456907DDBD}"/>
                </a:ext>
              </a:extLst>
            </p:cNvPr>
            <p:cNvSpPr/>
            <p:nvPr/>
          </p:nvSpPr>
          <p:spPr>
            <a:xfrm>
              <a:off x="11994403" y="4558719"/>
              <a:ext cx="23513" cy="76481"/>
            </a:xfrm>
            <a:custGeom>
              <a:avLst/>
              <a:gdLst>
                <a:gd name="connsiteX0" fmla="*/ 11696 w 23513"/>
                <a:gd name="connsiteY0" fmla="*/ 11943 h 76481"/>
                <a:gd name="connsiteX1" fmla="*/ 6 w 23513"/>
                <a:gd name="connsiteY1" fmla="*/ 0 h 76481"/>
                <a:gd name="connsiteX2" fmla="*/ 6 w 23513"/>
                <a:gd name="connsiteY2" fmla="*/ 0 h 76481"/>
                <a:gd name="connsiteX3" fmla="*/ 6 w 23513"/>
                <a:gd name="connsiteY3" fmla="*/ 64418 h 76481"/>
                <a:gd name="connsiteX4" fmla="*/ 11315 w 23513"/>
                <a:gd name="connsiteY4" fmla="*/ 76476 h 76481"/>
                <a:gd name="connsiteX5" fmla="*/ 19956 w 23513"/>
                <a:gd name="connsiteY5" fmla="*/ 73058 h 76481"/>
                <a:gd name="connsiteX6" fmla="*/ 22370 w 23513"/>
                <a:gd name="connsiteY6" fmla="*/ 69500 h 76481"/>
                <a:gd name="connsiteX7" fmla="*/ 23513 w 23513"/>
                <a:gd name="connsiteY7" fmla="*/ 64418 h 76481"/>
                <a:gd name="connsiteX8" fmla="*/ 23513 w 23513"/>
                <a:gd name="connsiteY8" fmla="*/ 0 h 76481"/>
                <a:gd name="connsiteX9" fmla="*/ 11696 w 23513"/>
                <a:gd name="connsiteY9" fmla="*/ 11943 h 7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13" h="76481">
                  <a:moveTo>
                    <a:pt x="11696" y="11943"/>
                  </a:moveTo>
                  <a:cubicBezTo>
                    <a:pt x="5165" y="11880"/>
                    <a:pt x="-58" y="6531"/>
                    <a:pt x="6" y="0"/>
                  </a:cubicBezTo>
                  <a:cubicBezTo>
                    <a:pt x="6" y="0"/>
                    <a:pt x="6" y="0"/>
                    <a:pt x="6" y="0"/>
                  </a:cubicBezTo>
                  <a:lnTo>
                    <a:pt x="6" y="64418"/>
                  </a:lnTo>
                  <a:cubicBezTo>
                    <a:pt x="-197" y="70872"/>
                    <a:pt x="4860" y="76272"/>
                    <a:pt x="11315" y="76476"/>
                  </a:cubicBezTo>
                  <a:cubicBezTo>
                    <a:pt x="14542" y="76577"/>
                    <a:pt x="17669" y="75344"/>
                    <a:pt x="19956" y="73058"/>
                  </a:cubicBezTo>
                  <a:cubicBezTo>
                    <a:pt x="20947" y="72003"/>
                    <a:pt x="21760" y="70809"/>
                    <a:pt x="22370" y="69500"/>
                  </a:cubicBezTo>
                  <a:cubicBezTo>
                    <a:pt x="23095" y="67899"/>
                    <a:pt x="23489" y="66171"/>
                    <a:pt x="23513" y="64418"/>
                  </a:cubicBezTo>
                  <a:lnTo>
                    <a:pt x="23513" y="0"/>
                  </a:lnTo>
                  <a:cubicBezTo>
                    <a:pt x="23513" y="6544"/>
                    <a:pt x="18240" y="11880"/>
                    <a:pt x="11696" y="11943"/>
                  </a:cubicBezTo>
                  <a:close/>
                </a:path>
              </a:pathLst>
            </a:custGeom>
            <a:solidFill>
              <a:srgbClr val="000000"/>
            </a:solidFill>
            <a:ln w="12704"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4744AA66-C422-4C1B-817A-2E558A5977D6}"/>
                </a:ext>
              </a:extLst>
            </p:cNvPr>
            <p:cNvSpPr/>
            <p:nvPr/>
          </p:nvSpPr>
          <p:spPr>
            <a:xfrm>
              <a:off x="12067092" y="4685776"/>
              <a:ext cx="126434" cy="116256"/>
            </a:xfrm>
            <a:custGeom>
              <a:avLst/>
              <a:gdLst>
                <a:gd name="connsiteX0" fmla="*/ 7497 w 126434"/>
                <a:gd name="connsiteY0" fmla="*/ 16772 h 116256"/>
                <a:gd name="connsiteX1" fmla="*/ 0 w 126434"/>
                <a:gd name="connsiteY1" fmla="*/ 21345 h 116256"/>
                <a:gd name="connsiteX2" fmla="*/ 126434 w 126434"/>
                <a:gd name="connsiteY2" fmla="*/ 116257 h 116256"/>
                <a:gd name="connsiteX3" fmla="*/ 126434 w 126434"/>
                <a:gd name="connsiteY3" fmla="*/ 89829 h 116256"/>
                <a:gd name="connsiteX4" fmla="*/ 4829 w 126434"/>
                <a:gd name="connsiteY4" fmla="*/ 0 h 116256"/>
                <a:gd name="connsiteX5" fmla="*/ 7497 w 126434"/>
                <a:gd name="connsiteY5" fmla="*/ 16772 h 11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434" h="116256">
                  <a:moveTo>
                    <a:pt x="7497" y="16772"/>
                  </a:moveTo>
                  <a:cubicBezTo>
                    <a:pt x="5744" y="19262"/>
                    <a:pt x="3025" y="20926"/>
                    <a:pt x="0" y="21345"/>
                  </a:cubicBezTo>
                  <a:lnTo>
                    <a:pt x="126434" y="116257"/>
                  </a:lnTo>
                  <a:lnTo>
                    <a:pt x="126434" y="89829"/>
                  </a:lnTo>
                  <a:lnTo>
                    <a:pt x="4829" y="0"/>
                  </a:lnTo>
                  <a:cubicBezTo>
                    <a:pt x="9874" y="4091"/>
                    <a:pt x="11017" y="11321"/>
                    <a:pt x="7497" y="16772"/>
                  </a:cubicBezTo>
                  <a:close/>
                </a:path>
              </a:pathLst>
            </a:custGeom>
            <a:solidFill>
              <a:srgbClr val="000000"/>
            </a:solidFill>
            <a:ln w="12704"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2A3F460-BB5C-4511-9DA6-8E361FA58ABA}"/>
                </a:ext>
              </a:extLst>
            </p:cNvPr>
            <p:cNvSpPr/>
            <p:nvPr/>
          </p:nvSpPr>
          <p:spPr>
            <a:xfrm>
              <a:off x="11594141" y="6078062"/>
              <a:ext cx="599894" cy="24013"/>
            </a:xfrm>
            <a:custGeom>
              <a:avLst/>
              <a:gdLst>
                <a:gd name="connsiteX0" fmla="*/ 10293 w 599894"/>
                <a:gd name="connsiteY0" fmla="*/ 6226 h 24013"/>
                <a:gd name="connsiteX1" fmla="*/ 5591 w 599894"/>
                <a:gd name="connsiteY1" fmla="*/ 22489 h 24013"/>
                <a:gd name="connsiteX2" fmla="*/ 0 w 599894"/>
                <a:gd name="connsiteY2" fmla="*/ 24014 h 24013"/>
                <a:gd name="connsiteX3" fmla="*/ 599894 w 599894"/>
                <a:gd name="connsiteY3" fmla="*/ 24014 h 24013"/>
                <a:gd name="connsiteX4" fmla="*/ 599894 w 599894"/>
                <a:gd name="connsiteY4" fmla="*/ 0 h 24013"/>
                <a:gd name="connsiteX5" fmla="*/ 6481 w 599894"/>
                <a:gd name="connsiteY5"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9894" h="24013">
                  <a:moveTo>
                    <a:pt x="10293" y="6226"/>
                  </a:moveTo>
                  <a:cubicBezTo>
                    <a:pt x="13088" y="12058"/>
                    <a:pt x="11067" y="19058"/>
                    <a:pt x="5591" y="22489"/>
                  </a:cubicBezTo>
                  <a:cubicBezTo>
                    <a:pt x="3888" y="23480"/>
                    <a:pt x="1969" y="24001"/>
                    <a:pt x="0" y="24014"/>
                  </a:cubicBezTo>
                  <a:lnTo>
                    <a:pt x="599894" y="24014"/>
                  </a:lnTo>
                  <a:lnTo>
                    <a:pt x="599894" y="0"/>
                  </a:lnTo>
                  <a:lnTo>
                    <a:pt x="6481" y="0"/>
                  </a:lnTo>
                  <a:close/>
                </a:path>
              </a:pathLst>
            </a:custGeom>
            <a:solidFill>
              <a:srgbClr val="000000"/>
            </a:solidFill>
            <a:ln w="12704"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6658C00F-54B6-48D2-92C4-276788EED594}"/>
                </a:ext>
              </a:extLst>
            </p:cNvPr>
            <p:cNvSpPr/>
            <p:nvPr/>
          </p:nvSpPr>
          <p:spPr>
            <a:xfrm>
              <a:off x="5627352" y="4574586"/>
              <a:ext cx="341042" cy="132408"/>
            </a:xfrm>
            <a:custGeom>
              <a:avLst/>
              <a:gdLst>
                <a:gd name="connsiteX0" fmla="*/ 14486 w 341042"/>
                <a:gd name="connsiteY0" fmla="*/ 117162 h 132408"/>
                <a:gd name="connsiteX1" fmla="*/ 6989 w 341042"/>
                <a:gd name="connsiteY1" fmla="*/ 132408 h 132408"/>
                <a:gd name="connsiteX2" fmla="*/ 331142 w 341042"/>
                <a:gd name="connsiteY2" fmla="*/ 23775 h 132408"/>
                <a:gd name="connsiteX3" fmla="*/ 332922 w 341042"/>
                <a:gd name="connsiteY3" fmla="*/ 23140 h 132408"/>
                <a:gd name="connsiteX4" fmla="*/ 340419 w 341042"/>
                <a:gd name="connsiteY4" fmla="*/ 8020 h 132408"/>
                <a:gd name="connsiteX5" fmla="*/ 327712 w 341042"/>
                <a:gd name="connsiteY5" fmla="*/ 142 h 132408"/>
                <a:gd name="connsiteX6" fmla="*/ 325933 w 341042"/>
                <a:gd name="connsiteY6" fmla="*/ 142 h 132408"/>
                <a:gd name="connsiteX7" fmla="*/ 5718 w 341042"/>
                <a:gd name="connsiteY7" fmla="*/ 107505 h 132408"/>
                <a:gd name="connsiteX8" fmla="*/ 1525 w 341042"/>
                <a:gd name="connsiteY8" fmla="*/ 108903 h 132408"/>
                <a:gd name="connsiteX9" fmla="*/ 0 w 341042"/>
                <a:gd name="connsiteY9" fmla="*/ 108903 h 132408"/>
                <a:gd name="connsiteX10" fmla="*/ 14435 w 341042"/>
                <a:gd name="connsiteY10" fmla="*/ 116971 h 132408"/>
                <a:gd name="connsiteX11" fmla="*/ 14486 w 341042"/>
                <a:gd name="connsiteY11" fmla="*/ 117162 h 13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042" h="132408">
                  <a:moveTo>
                    <a:pt x="14486" y="117162"/>
                  </a:moveTo>
                  <a:cubicBezTo>
                    <a:pt x="16252" y="123413"/>
                    <a:pt x="13025" y="129994"/>
                    <a:pt x="6989" y="132408"/>
                  </a:cubicBezTo>
                  <a:lnTo>
                    <a:pt x="331142" y="23775"/>
                  </a:lnTo>
                  <a:lnTo>
                    <a:pt x="332922" y="23140"/>
                  </a:lnTo>
                  <a:cubicBezTo>
                    <a:pt x="339161" y="21030"/>
                    <a:pt x="342515" y="14271"/>
                    <a:pt x="340419" y="8020"/>
                  </a:cubicBezTo>
                  <a:cubicBezTo>
                    <a:pt x="338728" y="2607"/>
                    <a:pt x="333315" y="-747"/>
                    <a:pt x="327712" y="142"/>
                  </a:cubicBezTo>
                  <a:lnTo>
                    <a:pt x="325933" y="142"/>
                  </a:lnTo>
                  <a:lnTo>
                    <a:pt x="5718" y="107505"/>
                  </a:lnTo>
                  <a:lnTo>
                    <a:pt x="1525" y="108903"/>
                  </a:lnTo>
                  <a:lnTo>
                    <a:pt x="0" y="108903"/>
                  </a:lnTo>
                  <a:cubicBezTo>
                    <a:pt x="6214" y="107150"/>
                    <a:pt x="12669" y="110758"/>
                    <a:pt x="14435" y="116971"/>
                  </a:cubicBezTo>
                  <a:cubicBezTo>
                    <a:pt x="14448" y="117034"/>
                    <a:pt x="14473" y="117098"/>
                    <a:pt x="14486" y="117162"/>
                  </a:cubicBezTo>
                  <a:close/>
                </a:path>
              </a:pathLst>
            </a:custGeom>
            <a:solidFill>
              <a:srgbClr val="000000"/>
            </a:solidFill>
            <a:ln w="12704"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C5CC8327-BFAF-412A-BE44-8710BFF744AE}"/>
                </a:ext>
              </a:extLst>
            </p:cNvPr>
            <p:cNvSpPr/>
            <p:nvPr/>
          </p:nvSpPr>
          <p:spPr>
            <a:xfrm>
              <a:off x="5585546" y="4683940"/>
              <a:ext cx="56772" cy="34361"/>
            </a:xfrm>
            <a:custGeom>
              <a:avLst/>
              <a:gdLst>
                <a:gd name="connsiteX0" fmla="*/ 15375 w 56772"/>
                <a:gd name="connsiteY0" fmla="*/ 25595 h 34361"/>
                <a:gd name="connsiteX1" fmla="*/ 15375 w 56772"/>
                <a:gd name="connsiteY1" fmla="*/ 34362 h 34361"/>
                <a:gd name="connsiteX2" fmla="*/ 35071 w 56772"/>
                <a:gd name="connsiteY2" fmla="*/ 27755 h 34361"/>
                <a:gd name="connsiteX3" fmla="*/ 47778 w 56772"/>
                <a:gd name="connsiteY3" fmla="*/ 23435 h 34361"/>
                <a:gd name="connsiteX4" fmla="*/ 48795 w 56772"/>
                <a:gd name="connsiteY4" fmla="*/ 23435 h 34361"/>
                <a:gd name="connsiteX5" fmla="*/ 56292 w 56772"/>
                <a:gd name="connsiteY5" fmla="*/ 8188 h 34361"/>
                <a:gd name="connsiteX6" fmla="*/ 41640 w 56772"/>
                <a:gd name="connsiteY6" fmla="*/ 539 h 34361"/>
                <a:gd name="connsiteX7" fmla="*/ 41552 w 56772"/>
                <a:gd name="connsiteY7" fmla="*/ 565 h 34361"/>
                <a:gd name="connsiteX8" fmla="*/ 0 w 56772"/>
                <a:gd name="connsiteY8" fmla="*/ 14414 h 34361"/>
                <a:gd name="connsiteX9" fmla="*/ 0 w 56772"/>
                <a:gd name="connsiteY9" fmla="*/ 14414 h 34361"/>
                <a:gd name="connsiteX10" fmla="*/ 4066 w 56772"/>
                <a:gd name="connsiteY10" fmla="*/ 13525 h 34361"/>
                <a:gd name="connsiteX11" fmla="*/ 15375 w 56772"/>
                <a:gd name="connsiteY11" fmla="*/ 25595 h 3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772" h="34361">
                  <a:moveTo>
                    <a:pt x="15375" y="25595"/>
                  </a:moveTo>
                  <a:lnTo>
                    <a:pt x="15375" y="34362"/>
                  </a:lnTo>
                  <a:lnTo>
                    <a:pt x="35071" y="27755"/>
                  </a:lnTo>
                  <a:lnTo>
                    <a:pt x="47778" y="23435"/>
                  </a:lnTo>
                  <a:lnTo>
                    <a:pt x="48795" y="23435"/>
                  </a:lnTo>
                  <a:cubicBezTo>
                    <a:pt x="54830" y="21021"/>
                    <a:pt x="58058" y="14439"/>
                    <a:pt x="56292" y="8188"/>
                  </a:cubicBezTo>
                  <a:cubicBezTo>
                    <a:pt x="54360" y="2026"/>
                    <a:pt x="47791" y="-1392"/>
                    <a:pt x="41640" y="539"/>
                  </a:cubicBezTo>
                  <a:cubicBezTo>
                    <a:pt x="41602" y="552"/>
                    <a:pt x="41577" y="552"/>
                    <a:pt x="41552" y="565"/>
                  </a:cubicBezTo>
                  <a:lnTo>
                    <a:pt x="0" y="14414"/>
                  </a:lnTo>
                  <a:lnTo>
                    <a:pt x="0" y="14414"/>
                  </a:lnTo>
                  <a:cubicBezTo>
                    <a:pt x="1283" y="13867"/>
                    <a:pt x="2668" y="13563"/>
                    <a:pt x="4066" y="13525"/>
                  </a:cubicBezTo>
                  <a:cubicBezTo>
                    <a:pt x="10458" y="13867"/>
                    <a:pt x="15452" y="19191"/>
                    <a:pt x="15375" y="25595"/>
                  </a:cubicBezTo>
                  <a:close/>
                </a:path>
              </a:pathLst>
            </a:custGeom>
            <a:solidFill>
              <a:srgbClr val="000000"/>
            </a:solidFill>
            <a:ln w="12704"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E6FA63D4-88B0-4E4B-B5A2-DD2097872377}"/>
                </a:ext>
              </a:extLst>
            </p:cNvPr>
            <p:cNvSpPr/>
            <p:nvPr/>
          </p:nvSpPr>
          <p:spPr>
            <a:xfrm>
              <a:off x="7809765" y="3278877"/>
              <a:ext cx="180311" cy="24013"/>
            </a:xfrm>
            <a:custGeom>
              <a:avLst/>
              <a:gdLst>
                <a:gd name="connsiteX0" fmla="*/ 11817 w 180311"/>
                <a:gd name="connsiteY0" fmla="*/ 12070 h 24013"/>
                <a:gd name="connsiteX1" fmla="*/ 0 w 180311"/>
                <a:gd name="connsiteY1" fmla="*/ 24014 h 24013"/>
                <a:gd name="connsiteX2" fmla="*/ 180311 w 180311"/>
                <a:gd name="connsiteY2" fmla="*/ 24014 h 24013"/>
                <a:gd name="connsiteX3" fmla="*/ 175737 w 180311"/>
                <a:gd name="connsiteY3" fmla="*/ 14739 h 24013"/>
                <a:gd name="connsiteX4" fmla="*/ 175737 w 180311"/>
                <a:gd name="connsiteY4" fmla="*/ 0 h 24013"/>
                <a:gd name="connsiteX5" fmla="*/ 0 w 180311"/>
                <a:gd name="connsiteY5" fmla="*/ 0 h 24013"/>
                <a:gd name="connsiteX6" fmla="*/ 11817 w 180311"/>
                <a:gd name="connsiteY6" fmla="*/ 12070 h 24013"/>
                <a:gd name="connsiteX7" fmla="*/ 11817 w 180311"/>
                <a:gd name="connsiteY7"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311" h="24013">
                  <a:moveTo>
                    <a:pt x="11817" y="12070"/>
                  </a:moveTo>
                  <a:cubicBezTo>
                    <a:pt x="11817" y="18614"/>
                    <a:pt x="6544" y="23950"/>
                    <a:pt x="0" y="24014"/>
                  </a:cubicBezTo>
                  <a:lnTo>
                    <a:pt x="180311" y="24014"/>
                  </a:lnTo>
                  <a:cubicBezTo>
                    <a:pt x="177414" y="21816"/>
                    <a:pt x="175711" y="18372"/>
                    <a:pt x="175737" y="14739"/>
                  </a:cubicBezTo>
                  <a:lnTo>
                    <a:pt x="175737" y="0"/>
                  </a:lnTo>
                  <a:lnTo>
                    <a:pt x="0" y="0"/>
                  </a:lnTo>
                  <a:cubicBezTo>
                    <a:pt x="6595" y="63"/>
                    <a:pt x="11881" y="5476"/>
                    <a:pt x="11817" y="12070"/>
                  </a:cubicBezTo>
                  <a:cubicBezTo>
                    <a:pt x="11817" y="12070"/>
                    <a:pt x="11817" y="12070"/>
                    <a:pt x="11817" y="12070"/>
                  </a:cubicBezTo>
                  <a:close/>
                </a:path>
              </a:pathLst>
            </a:custGeom>
            <a:solidFill>
              <a:srgbClr val="000000"/>
            </a:solidFill>
            <a:ln w="12704"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1567EA-0DC7-4C68-8463-8174CE0A430D}"/>
                </a:ext>
              </a:extLst>
            </p:cNvPr>
            <p:cNvSpPr/>
            <p:nvPr/>
          </p:nvSpPr>
          <p:spPr>
            <a:xfrm>
              <a:off x="7063294" y="3293108"/>
              <a:ext cx="23638" cy="14702"/>
            </a:xfrm>
            <a:custGeom>
              <a:avLst/>
              <a:gdLst>
                <a:gd name="connsiteX0" fmla="*/ 1338 w 23638"/>
                <a:gd name="connsiteY0" fmla="*/ 2541 h 14702"/>
                <a:gd name="connsiteX1" fmla="*/ 1338 w 23638"/>
                <a:gd name="connsiteY1" fmla="*/ 5464 h 14702"/>
                <a:gd name="connsiteX2" fmla="*/ 14527 w 23638"/>
                <a:gd name="connsiteY2" fmla="*/ 14510 h 14702"/>
                <a:gd name="connsiteX3" fmla="*/ 23575 w 23638"/>
                <a:gd name="connsiteY3" fmla="*/ 5464 h 14702"/>
                <a:gd name="connsiteX4" fmla="*/ 23575 w 23638"/>
                <a:gd name="connsiteY4" fmla="*/ 4701 h 14702"/>
                <a:gd name="connsiteX5" fmla="*/ 23575 w 23638"/>
                <a:gd name="connsiteY5" fmla="*/ 2541 h 14702"/>
                <a:gd name="connsiteX6" fmla="*/ 23575 w 23638"/>
                <a:gd name="connsiteY6" fmla="*/ 0 h 14702"/>
                <a:gd name="connsiteX7" fmla="*/ 13041 w 23638"/>
                <a:gd name="connsiteY7" fmla="*/ 12972 h 14702"/>
                <a:gd name="connsiteX8" fmla="*/ 67 w 23638"/>
                <a:gd name="connsiteY8" fmla="*/ 2452 h 14702"/>
                <a:gd name="connsiteX9" fmla="*/ 67 w 23638"/>
                <a:gd name="connsiteY9" fmla="*/ 0 h 14702"/>
                <a:gd name="connsiteX10" fmla="*/ 67 w 23638"/>
                <a:gd name="connsiteY10" fmla="*/ 2541 h 1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38" h="14702">
                  <a:moveTo>
                    <a:pt x="1338" y="2541"/>
                  </a:moveTo>
                  <a:cubicBezTo>
                    <a:pt x="1210" y="3507"/>
                    <a:pt x="1210" y="4498"/>
                    <a:pt x="1338" y="5464"/>
                  </a:cubicBezTo>
                  <a:cubicBezTo>
                    <a:pt x="2481" y="11600"/>
                    <a:pt x="8377" y="15653"/>
                    <a:pt x="14527" y="14510"/>
                  </a:cubicBezTo>
                  <a:cubicBezTo>
                    <a:pt x="19127" y="13659"/>
                    <a:pt x="22723" y="10063"/>
                    <a:pt x="23575" y="5464"/>
                  </a:cubicBezTo>
                  <a:cubicBezTo>
                    <a:pt x="23575" y="5464"/>
                    <a:pt x="23575" y="5464"/>
                    <a:pt x="23575" y="4701"/>
                  </a:cubicBezTo>
                  <a:cubicBezTo>
                    <a:pt x="23638" y="3977"/>
                    <a:pt x="23638" y="3265"/>
                    <a:pt x="23575" y="2541"/>
                  </a:cubicBezTo>
                  <a:lnTo>
                    <a:pt x="23575" y="0"/>
                  </a:lnTo>
                  <a:cubicBezTo>
                    <a:pt x="24248" y="6493"/>
                    <a:pt x="19534" y="12299"/>
                    <a:pt x="13041" y="12972"/>
                  </a:cubicBezTo>
                  <a:cubicBezTo>
                    <a:pt x="6548" y="13646"/>
                    <a:pt x="740" y="8932"/>
                    <a:pt x="67" y="2452"/>
                  </a:cubicBezTo>
                  <a:cubicBezTo>
                    <a:pt x="-22" y="1639"/>
                    <a:pt x="-22" y="813"/>
                    <a:pt x="67" y="0"/>
                  </a:cubicBezTo>
                  <a:lnTo>
                    <a:pt x="67" y="2541"/>
                  </a:lnTo>
                  <a:close/>
                </a:path>
              </a:pathLst>
            </a:custGeom>
            <a:solidFill>
              <a:srgbClr val="000000"/>
            </a:solidFill>
            <a:ln w="12704"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04BD7B02-6840-40D5-AD21-3567626B4E62}"/>
                </a:ext>
              </a:extLst>
            </p:cNvPr>
            <p:cNvSpPr/>
            <p:nvPr/>
          </p:nvSpPr>
          <p:spPr>
            <a:xfrm>
              <a:off x="7727932" y="3290948"/>
              <a:ext cx="19569" cy="15246"/>
            </a:xfrm>
            <a:custGeom>
              <a:avLst/>
              <a:gdLst>
                <a:gd name="connsiteX0" fmla="*/ 890 w 19569"/>
                <a:gd name="connsiteY0" fmla="*/ 5718 h 15246"/>
                <a:gd name="connsiteX1" fmla="*/ 890 w 19569"/>
                <a:gd name="connsiteY1" fmla="*/ 7623 h 15246"/>
                <a:gd name="connsiteX2" fmla="*/ 11691 w 19569"/>
                <a:gd name="connsiteY2" fmla="*/ 15247 h 15246"/>
                <a:gd name="connsiteX3" fmla="*/ 19570 w 19569"/>
                <a:gd name="connsiteY3" fmla="*/ 11943 h 15246"/>
                <a:gd name="connsiteX4" fmla="*/ 11691 w 19569"/>
                <a:gd name="connsiteY4" fmla="*/ 11943 h 15246"/>
                <a:gd name="connsiteX5" fmla="*/ 1 w 19569"/>
                <a:gd name="connsiteY5" fmla="*/ 0 h 15246"/>
                <a:gd name="connsiteX6" fmla="*/ 1 w 19569"/>
                <a:gd name="connsiteY6" fmla="*/ 0 h 15246"/>
                <a:gd name="connsiteX7" fmla="*/ 1 w 19569"/>
                <a:gd name="connsiteY7" fmla="*/ 3176 h 15246"/>
                <a:gd name="connsiteX8" fmla="*/ 890 w 19569"/>
                <a:gd name="connsiteY8" fmla="*/ 5718 h 1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69" h="15246">
                  <a:moveTo>
                    <a:pt x="890" y="5718"/>
                  </a:moveTo>
                  <a:cubicBezTo>
                    <a:pt x="814" y="6353"/>
                    <a:pt x="814" y="6988"/>
                    <a:pt x="890" y="7623"/>
                  </a:cubicBezTo>
                  <a:cubicBezTo>
                    <a:pt x="2542" y="12172"/>
                    <a:pt x="6850" y="15221"/>
                    <a:pt x="11691" y="15247"/>
                  </a:cubicBezTo>
                  <a:cubicBezTo>
                    <a:pt x="14652" y="15234"/>
                    <a:pt x="17486" y="14040"/>
                    <a:pt x="19570" y="11943"/>
                  </a:cubicBezTo>
                  <a:lnTo>
                    <a:pt x="11691" y="11943"/>
                  </a:lnTo>
                  <a:cubicBezTo>
                    <a:pt x="5160" y="11880"/>
                    <a:pt x="-75" y="6531"/>
                    <a:pt x="1" y="0"/>
                  </a:cubicBezTo>
                  <a:cubicBezTo>
                    <a:pt x="1" y="0"/>
                    <a:pt x="1" y="0"/>
                    <a:pt x="1" y="0"/>
                  </a:cubicBezTo>
                  <a:lnTo>
                    <a:pt x="1" y="3176"/>
                  </a:lnTo>
                  <a:cubicBezTo>
                    <a:pt x="153" y="4066"/>
                    <a:pt x="458" y="4930"/>
                    <a:pt x="890" y="5718"/>
                  </a:cubicBezTo>
                  <a:close/>
                </a:path>
              </a:pathLst>
            </a:custGeom>
            <a:solidFill>
              <a:srgbClr val="000000"/>
            </a:solidFill>
            <a:ln w="12704"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0429D1C-E482-47B4-A1A5-D9A58545A6A3}"/>
                </a:ext>
              </a:extLst>
            </p:cNvPr>
            <p:cNvSpPr/>
            <p:nvPr/>
          </p:nvSpPr>
          <p:spPr>
            <a:xfrm>
              <a:off x="6806487" y="3290694"/>
              <a:ext cx="23638" cy="14230"/>
            </a:xfrm>
            <a:custGeom>
              <a:avLst/>
              <a:gdLst>
                <a:gd name="connsiteX0" fmla="*/ 829 w 23638"/>
                <a:gd name="connsiteY0" fmla="*/ 3431 h 14230"/>
                <a:gd name="connsiteX1" fmla="*/ 1973 w 23638"/>
                <a:gd name="connsiteY1" fmla="*/ 7623 h 14230"/>
                <a:gd name="connsiteX2" fmla="*/ 5912 w 23638"/>
                <a:gd name="connsiteY2" fmla="*/ 11943 h 14230"/>
                <a:gd name="connsiteX3" fmla="*/ 12265 w 23638"/>
                <a:gd name="connsiteY3" fmla="*/ 14230 h 14230"/>
                <a:gd name="connsiteX4" fmla="*/ 22558 w 23638"/>
                <a:gd name="connsiteY4" fmla="*/ 7623 h 14230"/>
                <a:gd name="connsiteX5" fmla="*/ 23574 w 23638"/>
                <a:gd name="connsiteY5" fmla="*/ 4320 h 14230"/>
                <a:gd name="connsiteX6" fmla="*/ 23574 w 23638"/>
                <a:gd name="connsiteY6" fmla="*/ 2160 h 14230"/>
                <a:gd name="connsiteX7" fmla="*/ 23574 w 23638"/>
                <a:gd name="connsiteY7" fmla="*/ 0 h 14230"/>
                <a:gd name="connsiteX8" fmla="*/ 23574 w 23638"/>
                <a:gd name="connsiteY8" fmla="*/ 0 h 14230"/>
                <a:gd name="connsiteX9" fmla="*/ 13041 w 23638"/>
                <a:gd name="connsiteY9" fmla="*/ 12973 h 14230"/>
                <a:gd name="connsiteX10" fmla="*/ 67 w 23638"/>
                <a:gd name="connsiteY10" fmla="*/ 2452 h 14230"/>
                <a:gd name="connsiteX11" fmla="*/ 67 w 23638"/>
                <a:gd name="connsiteY11" fmla="*/ 0 h 14230"/>
                <a:gd name="connsiteX12" fmla="*/ 67 w 23638"/>
                <a:gd name="connsiteY12" fmla="*/ 2160 h 14230"/>
                <a:gd name="connsiteX13" fmla="*/ 829 w 23638"/>
                <a:gd name="connsiteY13" fmla="*/ 3431 h 1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38" h="14230">
                  <a:moveTo>
                    <a:pt x="829" y="3431"/>
                  </a:moveTo>
                  <a:cubicBezTo>
                    <a:pt x="944" y="4892"/>
                    <a:pt x="1325" y="6315"/>
                    <a:pt x="1973" y="7623"/>
                  </a:cubicBezTo>
                  <a:cubicBezTo>
                    <a:pt x="2938" y="9351"/>
                    <a:pt x="4286" y="10825"/>
                    <a:pt x="5912" y="11943"/>
                  </a:cubicBezTo>
                  <a:cubicBezTo>
                    <a:pt x="7742" y="13354"/>
                    <a:pt x="9965" y="14154"/>
                    <a:pt x="12265" y="14230"/>
                  </a:cubicBezTo>
                  <a:cubicBezTo>
                    <a:pt x="16675" y="14167"/>
                    <a:pt x="20664" y="11613"/>
                    <a:pt x="22558" y="7623"/>
                  </a:cubicBezTo>
                  <a:cubicBezTo>
                    <a:pt x="23092" y="6594"/>
                    <a:pt x="23435" y="5476"/>
                    <a:pt x="23574" y="4320"/>
                  </a:cubicBezTo>
                  <a:cubicBezTo>
                    <a:pt x="23638" y="3596"/>
                    <a:pt x="23638" y="2884"/>
                    <a:pt x="23574" y="2160"/>
                  </a:cubicBezTo>
                  <a:lnTo>
                    <a:pt x="23574" y="0"/>
                  </a:lnTo>
                  <a:lnTo>
                    <a:pt x="23574" y="0"/>
                  </a:lnTo>
                  <a:cubicBezTo>
                    <a:pt x="24248" y="6493"/>
                    <a:pt x="19534" y="12299"/>
                    <a:pt x="13041" y="12973"/>
                  </a:cubicBezTo>
                  <a:cubicBezTo>
                    <a:pt x="6547" y="13646"/>
                    <a:pt x="740" y="8932"/>
                    <a:pt x="67" y="2452"/>
                  </a:cubicBezTo>
                  <a:cubicBezTo>
                    <a:pt x="-22" y="1639"/>
                    <a:pt x="-22" y="813"/>
                    <a:pt x="67" y="0"/>
                  </a:cubicBezTo>
                  <a:lnTo>
                    <a:pt x="67" y="2160"/>
                  </a:lnTo>
                  <a:cubicBezTo>
                    <a:pt x="244" y="2617"/>
                    <a:pt x="511" y="3049"/>
                    <a:pt x="829" y="3431"/>
                  </a:cubicBezTo>
                  <a:close/>
                </a:path>
              </a:pathLst>
            </a:custGeom>
            <a:solidFill>
              <a:srgbClr val="000000"/>
            </a:solidFill>
            <a:ln w="12704"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F3583E5C-B0CF-4C35-A396-62DA248F8DF6}"/>
                </a:ext>
              </a:extLst>
            </p:cNvPr>
            <p:cNvSpPr/>
            <p:nvPr/>
          </p:nvSpPr>
          <p:spPr>
            <a:xfrm>
              <a:off x="8002275" y="4742570"/>
              <a:ext cx="23380" cy="129089"/>
            </a:xfrm>
            <a:custGeom>
              <a:avLst/>
              <a:gdLst>
                <a:gd name="connsiteX0" fmla="*/ 0 w 23380"/>
                <a:gd name="connsiteY0" fmla="*/ 117400 h 129089"/>
                <a:gd name="connsiteX1" fmla="*/ 11691 w 23380"/>
                <a:gd name="connsiteY1" fmla="*/ 129090 h 129089"/>
                <a:gd name="connsiteX2" fmla="*/ 23381 w 23380"/>
                <a:gd name="connsiteY2" fmla="*/ 117400 h 129089"/>
                <a:gd name="connsiteX3" fmla="*/ 23381 w 23380"/>
                <a:gd name="connsiteY3" fmla="*/ 0 h 129089"/>
                <a:gd name="connsiteX4" fmla="*/ 11691 w 23380"/>
                <a:gd name="connsiteY4" fmla="*/ 11689 h 129089"/>
                <a:gd name="connsiteX5" fmla="*/ 0 w 23380"/>
                <a:gd name="connsiteY5" fmla="*/ 0 h 129089"/>
                <a:gd name="connsiteX6" fmla="*/ 0 w 23380"/>
                <a:gd name="connsiteY6" fmla="*/ 117019 h 129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0" h="129089">
                  <a:moveTo>
                    <a:pt x="0" y="117400"/>
                  </a:moveTo>
                  <a:cubicBezTo>
                    <a:pt x="0" y="123855"/>
                    <a:pt x="5235" y="129090"/>
                    <a:pt x="11691" y="129090"/>
                  </a:cubicBezTo>
                  <a:cubicBezTo>
                    <a:pt x="18146" y="129090"/>
                    <a:pt x="23381" y="123855"/>
                    <a:pt x="23381" y="117400"/>
                  </a:cubicBezTo>
                  <a:lnTo>
                    <a:pt x="23381" y="0"/>
                  </a:lnTo>
                  <a:cubicBezTo>
                    <a:pt x="23381" y="6454"/>
                    <a:pt x="18146" y="11689"/>
                    <a:pt x="11691" y="11689"/>
                  </a:cubicBezTo>
                  <a:cubicBezTo>
                    <a:pt x="5235" y="11689"/>
                    <a:pt x="0" y="6454"/>
                    <a:pt x="0" y="0"/>
                  </a:cubicBezTo>
                  <a:lnTo>
                    <a:pt x="0" y="117019"/>
                  </a:lnTo>
                  <a:close/>
                </a:path>
              </a:pathLst>
            </a:custGeom>
            <a:solidFill>
              <a:srgbClr val="000000"/>
            </a:solidFill>
            <a:ln w="12704"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34302E7B-481B-40EB-AFEA-C5F9537B09EF}"/>
                </a:ext>
              </a:extLst>
            </p:cNvPr>
            <p:cNvSpPr/>
            <p:nvPr/>
          </p:nvSpPr>
          <p:spPr>
            <a:xfrm>
              <a:off x="11922106" y="4578158"/>
              <a:ext cx="26176" cy="24014"/>
            </a:xfrm>
            <a:custGeom>
              <a:avLst/>
              <a:gdLst>
                <a:gd name="connsiteX0" fmla="*/ 15884 w 26176"/>
                <a:gd name="connsiteY0" fmla="*/ 23379 h 24014"/>
                <a:gd name="connsiteX1" fmla="*/ 22619 w 26176"/>
                <a:gd name="connsiteY1" fmla="*/ 20965 h 24014"/>
                <a:gd name="connsiteX2" fmla="*/ 26176 w 26176"/>
                <a:gd name="connsiteY2" fmla="*/ 16772 h 24014"/>
                <a:gd name="connsiteX3" fmla="*/ 23889 w 26176"/>
                <a:gd name="connsiteY3" fmla="*/ 10038 h 24014"/>
                <a:gd name="connsiteX4" fmla="*/ 23889 w 26176"/>
                <a:gd name="connsiteY4" fmla="*/ 2669 h 24014"/>
                <a:gd name="connsiteX5" fmla="*/ 21602 w 26176"/>
                <a:gd name="connsiteY5" fmla="*/ 1017 h 24014"/>
                <a:gd name="connsiteX6" fmla="*/ 19442 w 26176"/>
                <a:gd name="connsiteY6" fmla="*/ 1 h 24014"/>
                <a:gd name="connsiteX7" fmla="*/ 17154 w 26176"/>
                <a:gd name="connsiteY7" fmla="*/ 1 h 24014"/>
                <a:gd name="connsiteX8" fmla="*/ 15884 w 26176"/>
                <a:gd name="connsiteY8" fmla="*/ 1 h 24014"/>
                <a:gd name="connsiteX9" fmla="*/ 0 w 26176"/>
                <a:gd name="connsiteY9" fmla="*/ 1 h 24014"/>
                <a:gd name="connsiteX10" fmla="*/ 12059 w 26176"/>
                <a:gd name="connsiteY10" fmla="*/ 11830 h 24014"/>
                <a:gd name="connsiteX11" fmla="*/ 3558 w 26176"/>
                <a:gd name="connsiteY11" fmla="*/ 23379 h 24014"/>
                <a:gd name="connsiteX12" fmla="*/ 4956 w 26176"/>
                <a:gd name="connsiteY12" fmla="*/ 24014 h 24014"/>
                <a:gd name="connsiteX13" fmla="*/ 16138 w 26176"/>
                <a:gd name="connsiteY13" fmla="*/ 24014 h 2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76" h="24014">
                  <a:moveTo>
                    <a:pt x="15884" y="23379"/>
                  </a:moveTo>
                  <a:cubicBezTo>
                    <a:pt x="18324" y="23303"/>
                    <a:pt x="20687" y="22451"/>
                    <a:pt x="22619" y="20965"/>
                  </a:cubicBezTo>
                  <a:cubicBezTo>
                    <a:pt x="24067" y="19809"/>
                    <a:pt x="25274" y="18386"/>
                    <a:pt x="26176" y="16772"/>
                  </a:cubicBezTo>
                  <a:cubicBezTo>
                    <a:pt x="24791" y="14790"/>
                    <a:pt x="23991" y="12452"/>
                    <a:pt x="23889" y="10038"/>
                  </a:cubicBezTo>
                  <a:lnTo>
                    <a:pt x="23889" y="2669"/>
                  </a:lnTo>
                  <a:cubicBezTo>
                    <a:pt x="23216" y="2008"/>
                    <a:pt x="22440" y="1449"/>
                    <a:pt x="21602" y="1017"/>
                  </a:cubicBezTo>
                  <a:lnTo>
                    <a:pt x="19442" y="1"/>
                  </a:lnTo>
                  <a:lnTo>
                    <a:pt x="17154" y="1"/>
                  </a:lnTo>
                  <a:lnTo>
                    <a:pt x="15884" y="1"/>
                  </a:lnTo>
                  <a:lnTo>
                    <a:pt x="0" y="1"/>
                  </a:lnTo>
                  <a:cubicBezTo>
                    <a:pt x="6595" y="-63"/>
                    <a:pt x="11995" y="5235"/>
                    <a:pt x="12059" y="11830"/>
                  </a:cubicBezTo>
                  <a:cubicBezTo>
                    <a:pt x="12110" y="17140"/>
                    <a:pt x="8641" y="21842"/>
                    <a:pt x="3558" y="23379"/>
                  </a:cubicBezTo>
                  <a:cubicBezTo>
                    <a:pt x="3558" y="23379"/>
                    <a:pt x="4447" y="23379"/>
                    <a:pt x="4956" y="24014"/>
                  </a:cubicBezTo>
                  <a:lnTo>
                    <a:pt x="16138" y="24014"/>
                  </a:lnTo>
                  <a:close/>
                </a:path>
              </a:pathLst>
            </a:custGeom>
            <a:solidFill>
              <a:srgbClr val="000000"/>
            </a:solidFill>
            <a:ln w="12704"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D037CD6D-FB38-4C40-B12D-AF3F12247087}"/>
                </a:ext>
              </a:extLst>
            </p:cNvPr>
            <p:cNvSpPr/>
            <p:nvPr/>
          </p:nvSpPr>
          <p:spPr>
            <a:xfrm>
              <a:off x="11210423" y="4577396"/>
              <a:ext cx="99209" cy="24013"/>
            </a:xfrm>
            <a:custGeom>
              <a:avLst/>
              <a:gdLst>
                <a:gd name="connsiteX0" fmla="*/ 98701 w 99209"/>
                <a:gd name="connsiteY0" fmla="*/ 24014 h 24013"/>
                <a:gd name="connsiteX1" fmla="*/ 87925 w 99209"/>
                <a:gd name="connsiteY1" fmla="*/ 10774 h 24013"/>
                <a:gd name="connsiteX2" fmla="*/ 98701 w 99209"/>
                <a:gd name="connsiteY2" fmla="*/ 0 h 24013"/>
                <a:gd name="connsiteX3" fmla="*/ 11150 w 99209"/>
                <a:gd name="connsiteY3" fmla="*/ 0 h 24013"/>
                <a:gd name="connsiteX4" fmla="*/ 95 w 99209"/>
                <a:gd name="connsiteY4" fmla="*/ 8640 h 24013"/>
                <a:gd name="connsiteX5" fmla="*/ 95 w 99209"/>
                <a:gd name="connsiteY5" fmla="*/ 12071 h 24013"/>
                <a:gd name="connsiteX6" fmla="*/ 95 w 99209"/>
                <a:gd name="connsiteY6" fmla="*/ 12833 h 24013"/>
                <a:gd name="connsiteX7" fmla="*/ 11658 w 99209"/>
                <a:gd name="connsiteY7" fmla="*/ 24014 h 24013"/>
                <a:gd name="connsiteX8" fmla="*/ 99209 w 99209"/>
                <a:gd name="connsiteY8"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209" h="24013">
                  <a:moveTo>
                    <a:pt x="98701" y="24014"/>
                  </a:moveTo>
                  <a:cubicBezTo>
                    <a:pt x="92068" y="23328"/>
                    <a:pt x="87252" y="17407"/>
                    <a:pt x="87925" y="10774"/>
                  </a:cubicBezTo>
                  <a:cubicBezTo>
                    <a:pt x="88510" y="5082"/>
                    <a:pt x="93009" y="584"/>
                    <a:pt x="98701" y="0"/>
                  </a:cubicBezTo>
                  <a:lnTo>
                    <a:pt x="11150" y="0"/>
                  </a:lnTo>
                  <a:cubicBezTo>
                    <a:pt x="5966" y="140"/>
                    <a:pt x="1481" y="3646"/>
                    <a:pt x="95" y="8640"/>
                  </a:cubicBezTo>
                  <a:cubicBezTo>
                    <a:pt x="-32" y="9783"/>
                    <a:pt x="-32" y="10927"/>
                    <a:pt x="95" y="12071"/>
                  </a:cubicBezTo>
                  <a:cubicBezTo>
                    <a:pt x="95" y="12071"/>
                    <a:pt x="95" y="12071"/>
                    <a:pt x="95" y="12833"/>
                  </a:cubicBezTo>
                  <a:cubicBezTo>
                    <a:pt x="426" y="19008"/>
                    <a:pt x="5470" y="23887"/>
                    <a:pt x="11658" y="24014"/>
                  </a:cubicBezTo>
                  <a:lnTo>
                    <a:pt x="99209" y="24014"/>
                  </a:lnTo>
                  <a:close/>
                </a:path>
              </a:pathLst>
            </a:custGeom>
            <a:solidFill>
              <a:srgbClr val="000000"/>
            </a:solidFill>
            <a:ln w="12704"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E143B1D6-DC25-44E3-A1BE-BA8A0DAA7101}"/>
                </a:ext>
              </a:extLst>
            </p:cNvPr>
            <p:cNvSpPr/>
            <p:nvPr/>
          </p:nvSpPr>
          <p:spPr>
            <a:xfrm>
              <a:off x="11909860" y="4600902"/>
              <a:ext cx="35118" cy="32780"/>
            </a:xfrm>
            <a:custGeom>
              <a:avLst/>
              <a:gdLst>
                <a:gd name="connsiteX0" fmla="*/ 18727 w 35118"/>
                <a:gd name="connsiteY0" fmla="*/ 16644 h 32780"/>
                <a:gd name="connsiteX1" fmla="*/ 34852 w 35118"/>
                <a:gd name="connsiteY1" fmla="*/ 13900 h 32780"/>
                <a:gd name="connsiteX2" fmla="*/ 35119 w 35118"/>
                <a:gd name="connsiteY2" fmla="*/ 14103 h 32780"/>
                <a:gd name="connsiteX3" fmla="*/ 19362 w 35118"/>
                <a:gd name="connsiteY3" fmla="*/ 2287 h 32780"/>
                <a:gd name="connsiteX4" fmla="*/ 17075 w 35118"/>
                <a:gd name="connsiteY4" fmla="*/ 635 h 32780"/>
                <a:gd name="connsiteX5" fmla="*/ 17075 w 35118"/>
                <a:gd name="connsiteY5" fmla="*/ 635 h 32780"/>
                <a:gd name="connsiteX6" fmla="*/ 15678 w 35118"/>
                <a:gd name="connsiteY6" fmla="*/ 0 h 32780"/>
                <a:gd name="connsiteX7" fmla="*/ 12119 w 35118"/>
                <a:gd name="connsiteY7" fmla="*/ 762 h 32780"/>
                <a:gd name="connsiteX8" fmla="*/ 3352 w 35118"/>
                <a:gd name="connsiteY8" fmla="*/ 762 h 32780"/>
                <a:gd name="connsiteX9" fmla="*/ 3352 w 35118"/>
                <a:gd name="connsiteY9" fmla="*/ 762 h 32780"/>
                <a:gd name="connsiteX10" fmla="*/ 1572 w 35118"/>
                <a:gd name="connsiteY10" fmla="*/ 2287 h 32780"/>
                <a:gd name="connsiteX11" fmla="*/ 1572 w 35118"/>
                <a:gd name="connsiteY11" fmla="*/ 2287 h 32780"/>
                <a:gd name="connsiteX12" fmla="*/ 937 w 35118"/>
                <a:gd name="connsiteY12" fmla="*/ 3558 h 32780"/>
                <a:gd name="connsiteX13" fmla="*/ 48 w 35118"/>
                <a:gd name="connsiteY13" fmla="*/ 5717 h 32780"/>
                <a:gd name="connsiteX14" fmla="*/ 48 w 35118"/>
                <a:gd name="connsiteY14" fmla="*/ 7242 h 32780"/>
                <a:gd name="connsiteX15" fmla="*/ 48 w 35118"/>
                <a:gd name="connsiteY15" fmla="*/ 8131 h 32780"/>
                <a:gd name="connsiteX16" fmla="*/ 48 w 35118"/>
                <a:gd name="connsiteY16" fmla="*/ 10292 h 32780"/>
                <a:gd name="connsiteX17" fmla="*/ 48 w 35118"/>
                <a:gd name="connsiteY17" fmla="*/ 11562 h 32780"/>
                <a:gd name="connsiteX18" fmla="*/ 48 w 35118"/>
                <a:gd name="connsiteY18" fmla="*/ 12706 h 32780"/>
                <a:gd name="connsiteX19" fmla="*/ 810 w 35118"/>
                <a:gd name="connsiteY19" fmla="*/ 14739 h 32780"/>
                <a:gd name="connsiteX20" fmla="*/ 1954 w 35118"/>
                <a:gd name="connsiteY20" fmla="*/ 16644 h 32780"/>
                <a:gd name="connsiteX21" fmla="*/ 3606 w 35118"/>
                <a:gd name="connsiteY21" fmla="*/ 18423 h 32780"/>
                <a:gd name="connsiteX22" fmla="*/ 3606 w 35118"/>
                <a:gd name="connsiteY22" fmla="*/ 19058 h 32780"/>
                <a:gd name="connsiteX23" fmla="*/ 21650 w 35118"/>
                <a:gd name="connsiteY23" fmla="*/ 32780 h 32780"/>
                <a:gd name="connsiteX24" fmla="*/ 18727 w 35118"/>
                <a:gd name="connsiteY24" fmla="*/ 16644 h 3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118" h="32780">
                  <a:moveTo>
                    <a:pt x="18727" y="16644"/>
                  </a:moveTo>
                  <a:cubicBezTo>
                    <a:pt x="22425" y="11435"/>
                    <a:pt x="29643" y="10215"/>
                    <a:pt x="34852" y="13900"/>
                  </a:cubicBezTo>
                  <a:cubicBezTo>
                    <a:pt x="34941" y="13976"/>
                    <a:pt x="35031" y="14040"/>
                    <a:pt x="35119" y="14103"/>
                  </a:cubicBezTo>
                  <a:lnTo>
                    <a:pt x="19362" y="2287"/>
                  </a:lnTo>
                  <a:lnTo>
                    <a:pt x="17075" y="635"/>
                  </a:lnTo>
                  <a:lnTo>
                    <a:pt x="17075" y="635"/>
                  </a:lnTo>
                  <a:cubicBezTo>
                    <a:pt x="17075" y="635"/>
                    <a:pt x="16059" y="635"/>
                    <a:pt x="15678" y="0"/>
                  </a:cubicBezTo>
                  <a:cubicBezTo>
                    <a:pt x="14547" y="445"/>
                    <a:pt x="13339" y="699"/>
                    <a:pt x="12119" y="762"/>
                  </a:cubicBezTo>
                  <a:lnTo>
                    <a:pt x="3352" y="762"/>
                  </a:lnTo>
                  <a:lnTo>
                    <a:pt x="3352" y="762"/>
                  </a:lnTo>
                  <a:lnTo>
                    <a:pt x="1572" y="2287"/>
                  </a:lnTo>
                  <a:lnTo>
                    <a:pt x="1572" y="2287"/>
                  </a:lnTo>
                  <a:cubicBezTo>
                    <a:pt x="1572" y="2287"/>
                    <a:pt x="1572" y="3176"/>
                    <a:pt x="937" y="3558"/>
                  </a:cubicBezTo>
                  <a:cubicBezTo>
                    <a:pt x="569" y="4243"/>
                    <a:pt x="264" y="4968"/>
                    <a:pt x="48" y="5717"/>
                  </a:cubicBezTo>
                  <a:cubicBezTo>
                    <a:pt x="-3" y="6226"/>
                    <a:pt x="-3" y="6734"/>
                    <a:pt x="48" y="7242"/>
                  </a:cubicBezTo>
                  <a:lnTo>
                    <a:pt x="48" y="8131"/>
                  </a:lnTo>
                  <a:cubicBezTo>
                    <a:pt x="-16" y="8856"/>
                    <a:pt x="-16" y="9567"/>
                    <a:pt x="48" y="10292"/>
                  </a:cubicBezTo>
                  <a:cubicBezTo>
                    <a:pt x="-16" y="10711"/>
                    <a:pt x="-16" y="11143"/>
                    <a:pt x="48" y="11562"/>
                  </a:cubicBezTo>
                  <a:cubicBezTo>
                    <a:pt x="-3" y="11943"/>
                    <a:pt x="-3" y="12325"/>
                    <a:pt x="48" y="12706"/>
                  </a:cubicBezTo>
                  <a:cubicBezTo>
                    <a:pt x="226" y="13404"/>
                    <a:pt x="480" y="14091"/>
                    <a:pt x="810" y="14739"/>
                  </a:cubicBezTo>
                  <a:cubicBezTo>
                    <a:pt x="1116" y="15412"/>
                    <a:pt x="1496" y="16060"/>
                    <a:pt x="1954" y="16644"/>
                  </a:cubicBezTo>
                  <a:cubicBezTo>
                    <a:pt x="2437" y="17292"/>
                    <a:pt x="2996" y="17889"/>
                    <a:pt x="3606" y="18423"/>
                  </a:cubicBezTo>
                  <a:lnTo>
                    <a:pt x="3606" y="19058"/>
                  </a:lnTo>
                  <a:lnTo>
                    <a:pt x="21650" y="32780"/>
                  </a:lnTo>
                  <a:cubicBezTo>
                    <a:pt x="16872" y="28829"/>
                    <a:pt x="15640" y="22019"/>
                    <a:pt x="18727" y="16644"/>
                  </a:cubicBezTo>
                  <a:close/>
                </a:path>
              </a:pathLst>
            </a:custGeom>
            <a:solidFill>
              <a:srgbClr val="000000"/>
            </a:solidFill>
            <a:ln w="12704"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2E760D5A-65EB-4F39-B017-F3028028DA12}"/>
                </a:ext>
              </a:extLst>
            </p:cNvPr>
            <p:cNvSpPr/>
            <p:nvPr/>
          </p:nvSpPr>
          <p:spPr>
            <a:xfrm>
              <a:off x="7985501" y="3290948"/>
              <a:ext cx="16773" cy="15119"/>
            </a:xfrm>
            <a:custGeom>
              <a:avLst/>
              <a:gdLst>
                <a:gd name="connsiteX0" fmla="*/ 16774 w 16773"/>
                <a:gd name="connsiteY0" fmla="*/ 13468 h 15119"/>
                <a:gd name="connsiteX1" fmla="*/ 16774 w 16773"/>
                <a:gd name="connsiteY1" fmla="*/ 10673 h 15119"/>
                <a:gd name="connsiteX2" fmla="*/ 11691 w 16773"/>
                <a:gd name="connsiteY2" fmla="*/ 11943 h 15119"/>
                <a:gd name="connsiteX3" fmla="*/ 1 w 16773"/>
                <a:gd name="connsiteY3" fmla="*/ 0 h 15119"/>
                <a:gd name="connsiteX4" fmla="*/ 1 w 16773"/>
                <a:gd name="connsiteY4" fmla="*/ 0 h 15119"/>
                <a:gd name="connsiteX5" fmla="*/ 1 w 16773"/>
                <a:gd name="connsiteY5" fmla="*/ 3176 h 15119"/>
                <a:gd name="connsiteX6" fmla="*/ 4575 w 16773"/>
                <a:gd name="connsiteY6" fmla="*/ 12451 h 15119"/>
                <a:gd name="connsiteX7" fmla="*/ 11691 w 16773"/>
                <a:gd name="connsiteY7" fmla="*/ 15120 h 15119"/>
                <a:gd name="connsiteX8" fmla="*/ 16774 w 16773"/>
                <a:gd name="connsiteY8" fmla="*/ 13468 h 1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73" h="15119">
                  <a:moveTo>
                    <a:pt x="16774" y="13468"/>
                  </a:moveTo>
                  <a:lnTo>
                    <a:pt x="16774" y="10673"/>
                  </a:lnTo>
                  <a:cubicBezTo>
                    <a:pt x="15185" y="11448"/>
                    <a:pt x="13457" y="11880"/>
                    <a:pt x="11691" y="11943"/>
                  </a:cubicBezTo>
                  <a:cubicBezTo>
                    <a:pt x="5160" y="11880"/>
                    <a:pt x="-76" y="6531"/>
                    <a:pt x="1" y="0"/>
                  </a:cubicBezTo>
                  <a:cubicBezTo>
                    <a:pt x="1" y="0"/>
                    <a:pt x="1" y="0"/>
                    <a:pt x="1" y="0"/>
                  </a:cubicBezTo>
                  <a:lnTo>
                    <a:pt x="1" y="3176"/>
                  </a:lnTo>
                  <a:cubicBezTo>
                    <a:pt x="-25" y="6810"/>
                    <a:pt x="1678" y="10254"/>
                    <a:pt x="4575" y="12451"/>
                  </a:cubicBezTo>
                  <a:cubicBezTo>
                    <a:pt x="6557" y="14141"/>
                    <a:pt x="9086" y="15094"/>
                    <a:pt x="11691" y="15120"/>
                  </a:cubicBezTo>
                  <a:cubicBezTo>
                    <a:pt x="13470" y="14904"/>
                    <a:pt x="15198" y="14332"/>
                    <a:pt x="16774" y="13468"/>
                  </a:cubicBezTo>
                  <a:close/>
                </a:path>
              </a:pathLst>
            </a:custGeom>
            <a:solidFill>
              <a:srgbClr val="000000"/>
            </a:solidFill>
            <a:ln w="12704"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FEE1D33E-8630-416D-8038-BCB1F6BD53EA}"/>
                </a:ext>
              </a:extLst>
            </p:cNvPr>
            <p:cNvSpPr/>
            <p:nvPr/>
          </p:nvSpPr>
          <p:spPr>
            <a:xfrm>
              <a:off x="8057169" y="3265028"/>
              <a:ext cx="24524" cy="24014"/>
            </a:xfrm>
            <a:custGeom>
              <a:avLst/>
              <a:gdLst>
                <a:gd name="connsiteX0" fmla="*/ 0 w 24524"/>
                <a:gd name="connsiteY0" fmla="*/ 11944 h 24014"/>
                <a:gd name="connsiteX1" fmla="*/ 0 w 24524"/>
                <a:gd name="connsiteY1" fmla="*/ 11944 h 24014"/>
                <a:gd name="connsiteX2" fmla="*/ 762 w 24524"/>
                <a:gd name="connsiteY2" fmla="*/ 15883 h 24014"/>
                <a:gd name="connsiteX3" fmla="*/ 11817 w 24524"/>
                <a:gd name="connsiteY3" fmla="*/ 24015 h 24014"/>
                <a:gd name="connsiteX4" fmla="*/ 24524 w 24524"/>
                <a:gd name="connsiteY4" fmla="*/ 24015 h 24014"/>
                <a:gd name="connsiteX5" fmla="*/ 13749 w 24524"/>
                <a:gd name="connsiteY5" fmla="*/ 10775 h 24014"/>
                <a:gd name="connsiteX6" fmla="*/ 24524 w 24524"/>
                <a:gd name="connsiteY6" fmla="*/ 1 h 24014"/>
                <a:gd name="connsiteX7" fmla="*/ 11817 w 24524"/>
                <a:gd name="connsiteY7" fmla="*/ 1 h 24014"/>
                <a:gd name="connsiteX8" fmla="*/ 0 w 24524"/>
                <a:gd name="connsiteY8" fmla="*/ 11563 h 24014"/>
                <a:gd name="connsiteX9" fmla="*/ 0 w 24524"/>
                <a:gd name="connsiteY9" fmla="*/ 11944 h 2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24" h="24014">
                  <a:moveTo>
                    <a:pt x="0" y="11944"/>
                  </a:moveTo>
                  <a:cubicBezTo>
                    <a:pt x="0" y="11944"/>
                    <a:pt x="0" y="11944"/>
                    <a:pt x="0" y="11944"/>
                  </a:cubicBezTo>
                  <a:cubicBezTo>
                    <a:pt x="64" y="13291"/>
                    <a:pt x="318" y="14612"/>
                    <a:pt x="762" y="15883"/>
                  </a:cubicBezTo>
                  <a:cubicBezTo>
                    <a:pt x="2338" y="20673"/>
                    <a:pt x="6773" y="23938"/>
                    <a:pt x="11817" y="24015"/>
                  </a:cubicBezTo>
                  <a:lnTo>
                    <a:pt x="24524" y="24015"/>
                  </a:lnTo>
                  <a:cubicBezTo>
                    <a:pt x="17891" y="23328"/>
                    <a:pt x="13075" y="17408"/>
                    <a:pt x="13749" y="10775"/>
                  </a:cubicBezTo>
                  <a:cubicBezTo>
                    <a:pt x="14333" y="5083"/>
                    <a:pt x="18832" y="585"/>
                    <a:pt x="24524" y="1"/>
                  </a:cubicBezTo>
                  <a:lnTo>
                    <a:pt x="11817" y="1"/>
                  </a:lnTo>
                  <a:cubicBezTo>
                    <a:pt x="5362" y="-76"/>
                    <a:pt x="64" y="5108"/>
                    <a:pt x="0" y="11563"/>
                  </a:cubicBezTo>
                  <a:cubicBezTo>
                    <a:pt x="0" y="11690"/>
                    <a:pt x="0" y="11817"/>
                    <a:pt x="0" y="11944"/>
                  </a:cubicBezTo>
                  <a:close/>
                </a:path>
              </a:pathLst>
            </a:custGeom>
            <a:solidFill>
              <a:srgbClr val="000000"/>
            </a:solidFill>
            <a:ln w="12704"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54250CCB-8B4D-46DF-8DC9-36A41DCD9DE2}"/>
                </a:ext>
              </a:extLst>
            </p:cNvPr>
            <p:cNvSpPr/>
            <p:nvPr/>
          </p:nvSpPr>
          <p:spPr>
            <a:xfrm>
              <a:off x="8070474" y="3265410"/>
              <a:ext cx="539573" cy="24013"/>
            </a:xfrm>
            <a:custGeom>
              <a:avLst/>
              <a:gdLst>
                <a:gd name="connsiteX0" fmla="*/ 539573 w 539573"/>
                <a:gd name="connsiteY0" fmla="*/ 13722 h 24013"/>
                <a:gd name="connsiteX1" fmla="*/ 539573 w 539573"/>
                <a:gd name="connsiteY1" fmla="*/ 0 h 24013"/>
                <a:gd name="connsiteX2" fmla="*/ 10838 w 539573"/>
                <a:gd name="connsiteY2" fmla="*/ 0 h 24013"/>
                <a:gd name="connsiteX3" fmla="*/ 63 w 539573"/>
                <a:gd name="connsiteY3" fmla="*/ 13239 h 24013"/>
                <a:gd name="connsiteX4" fmla="*/ 10838 w 539573"/>
                <a:gd name="connsiteY4" fmla="*/ 24014 h 24013"/>
                <a:gd name="connsiteX5" fmla="*/ 539573 w 539573"/>
                <a:gd name="connsiteY5" fmla="*/ 24014 h 24013"/>
                <a:gd name="connsiteX6" fmla="*/ 539573 w 539573"/>
                <a:gd name="connsiteY6" fmla="*/ 13722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573" h="24013">
                  <a:moveTo>
                    <a:pt x="539573" y="13722"/>
                  </a:moveTo>
                  <a:lnTo>
                    <a:pt x="539573" y="0"/>
                  </a:lnTo>
                  <a:lnTo>
                    <a:pt x="10838" y="0"/>
                  </a:lnTo>
                  <a:cubicBezTo>
                    <a:pt x="4205" y="686"/>
                    <a:pt x="-611" y="6607"/>
                    <a:pt x="63" y="13239"/>
                  </a:cubicBezTo>
                  <a:cubicBezTo>
                    <a:pt x="647" y="18931"/>
                    <a:pt x="5146" y="23429"/>
                    <a:pt x="10838" y="24014"/>
                  </a:cubicBezTo>
                  <a:lnTo>
                    <a:pt x="539573" y="24014"/>
                  </a:lnTo>
                  <a:lnTo>
                    <a:pt x="539573" y="13722"/>
                  </a:lnTo>
                  <a:close/>
                </a:path>
              </a:pathLst>
            </a:custGeom>
            <a:solidFill>
              <a:srgbClr val="000000"/>
            </a:solidFill>
            <a:ln w="12704"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01B95BC4-1879-4373-B578-23A0DBF6670E}"/>
                </a:ext>
              </a:extLst>
            </p:cNvPr>
            <p:cNvSpPr/>
            <p:nvPr/>
          </p:nvSpPr>
          <p:spPr>
            <a:xfrm>
              <a:off x="11212551" y="4671545"/>
              <a:ext cx="177643" cy="212184"/>
            </a:xfrm>
            <a:custGeom>
              <a:avLst/>
              <a:gdLst>
                <a:gd name="connsiteX0" fmla="*/ 16520 w 177643"/>
                <a:gd name="connsiteY0" fmla="*/ 16898 h 212184"/>
                <a:gd name="connsiteX1" fmla="*/ 9022 w 177643"/>
                <a:gd name="connsiteY1" fmla="*/ 19567 h 212184"/>
                <a:gd name="connsiteX2" fmla="*/ 0 w 177643"/>
                <a:gd name="connsiteY2" fmla="*/ 15120 h 212184"/>
                <a:gd name="connsiteX3" fmla="*/ 151085 w 177643"/>
                <a:gd name="connsiteY3" fmla="*/ 205705 h 212184"/>
                <a:gd name="connsiteX4" fmla="*/ 154389 w 177643"/>
                <a:gd name="connsiteY4" fmla="*/ 210025 h 212184"/>
                <a:gd name="connsiteX5" fmla="*/ 156169 w 177643"/>
                <a:gd name="connsiteY5" fmla="*/ 212184 h 212184"/>
                <a:gd name="connsiteX6" fmla="*/ 156169 w 177643"/>
                <a:gd name="connsiteY6" fmla="*/ 207864 h 212184"/>
                <a:gd name="connsiteX7" fmla="*/ 167859 w 177643"/>
                <a:gd name="connsiteY7" fmla="*/ 195794 h 212184"/>
                <a:gd name="connsiteX8" fmla="*/ 177643 w 177643"/>
                <a:gd name="connsiteY8" fmla="*/ 201639 h 212184"/>
                <a:gd name="connsiteX9" fmla="*/ 177643 w 177643"/>
                <a:gd name="connsiteY9" fmla="*/ 200241 h 212184"/>
                <a:gd name="connsiteX10" fmla="*/ 20840 w 177643"/>
                <a:gd name="connsiteY10" fmla="*/ 3304 h 212184"/>
                <a:gd name="connsiteX11" fmla="*/ 18172 w 177643"/>
                <a:gd name="connsiteY11" fmla="*/ 0 h 212184"/>
                <a:gd name="connsiteX12" fmla="*/ 16520 w 177643"/>
                <a:gd name="connsiteY12" fmla="*/ 16898 h 21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643" h="212184">
                  <a:moveTo>
                    <a:pt x="16520" y="16898"/>
                  </a:moveTo>
                  <a:cubicBezTo>
                    <a:pt x="14410" y="18627"/>
                    <a:pt x="11755" y="19567"/>
                    <a:pt x="9022" y="19567"/>
                  </a:cubicBezTo>
                  <a:cubicBezTo>
                    <a:pt x="5489" y="19541"/>
                    <a:pt x="2173" y="17902"/>
                    <a:pt x="0" y="15120"/>
                  </a:cubicBezTo>
                  <a:lnTo>
                    <a:pt x="151085" y="205705"/>
                  </a:lnTo>
                  <a:lnTo>
                    <a:pt x="154389" y="210025"/>
                  </a:lnTo>
                  <a:lnTo>
                    <a:pt x="156169" y="212184"/>
                  </a:lnTo>
                  <a:lnTo>
                    <a:pt x="156169" y="207864"/>
                  </a:lnTo>
                  <a:cubicBezTo>
                    <a:pt x="156092" y="201321"/>
                    <a:pt x="161314" y="195934"/>
                    <a:pt x="167859" y="195794"/>
                  </a:cubicBezTo>
                  <a:cubicBezTo>
                    <a:pt x="171925" y="195858"/>
                    <a:pt x="175648" y="198094"/>
                    <a:pt x="177643" y="201639"/>
                  </a:cubicBezTo>
                  <a:cubicBezTo>
                    <a:pt x="177618" y="201169"/>
                    <a:pt x="177618" y="200711"/>
                    <a:pt x="177643" y="200241"/>
                  </a:cubicBezTo>
                  <a:lnTo>
                    <a:pt x="20840" y="3304"/>
                  </a:lnTo>
                  <a:lnTo>
                    <a:pt x="18172" y="0"/>
                  </a:lnTo>
                  <a:cubicBezTo>
                    <a:pt x="22022" y="5222"/>
                    <a:pt x="21310" y="12515"/>
                    <a:pt x="16520" y="16898"/>
                  </a:cubicBezTo>
                  <a:close/>
                </a:path>
              </a:pathLst>
            </a:custGeom>
            <a:solidFill>
              <a:srgbClr val="000000"/>
            </a:solidFill>
            <a:ln w="12704"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3815914C-C7EB-4EEB-9462-77F5320EBA8E}"/>
                </a:ext>
              </a:extLst>
            </p:cNvPr>
            <p:cNvSpPr/>
            <p:nvPr/>
          </p:nvSpPr>
          <p:spPr>
            <a:xfrm>
              <a:off x="11157858" y="4601066"/>
              <a:ext cx="75339" cy="90046"/>
            </a:xfrm>
            <a:custGeom>
              <a:avLst/>
              <a:gdLst>
                <a:gd name="connsiteX0" fmla="*/ 4247 w 75339"/>
                <a:gd name="connsiteY0" fmla="*/ 3012 h 90046"/>
                <a:gd name="connsiteX1" fmla="*/ 181 w 75339"/>
                <a:gd name="connsiteY1" fmla="*/ 10128 h 90046"/>
                <a:gd name="connsiteX2" fmla="*/ 181 w 75339"/>
                <a:gd name="connsiteY2" fmla="*/ 14447 h 90046"/>
                <a:gd name="connsiteX3" fmla="*/ 2468 w 75339"/>
                <a:gd name="connsiteY3" fmla="*/ 19911 h 90046"/>
                <a:gd name="connsiteX4" fmla="*/ 54693 w 75339"/>
                <a:gd name="connsiteY4" fmla="*/ 85599 h 90046"/>
                <a:gd name="connsiteX5" fmla="*/ 54693 w 75339"/>
                <a:gd name="connsiteY5" fmla="*/ 85599 h 90046"/>
                <a:gd name="connsiteX6" fmla="*/ 63716 w 75339"/>
                <a:gd name="connsiteY6" fmla="*/ 90046 h 90046"/>
                <a:gd name="connsiteX7" fmla="*/ 71213 w 75339"/>
                <a:gd name="connsiteY7" fmla="*/ 87378 h 90046"/>
                <a:gd name="connsiteX8" fmla="*/ 72865 w 75339"/>
                <a:gd name="connsiteY8" fmla="*/ 70479 h 90046"/>
                <a:gd name="connsiteX9" fmla="*/ 72865 w 75339"/>
                <a:gd name="connsiteY9" fmla="*/ 70479 h 90046"/>
                <a:gd name="connsiteX10" fmla="*/ 52661 w 75339"/>
                <a:gd name="connsiteY10" fmla="*/ 44179 h 90046"/>
                <a:gd name="connsiteX11" fmla="*/ 21401 w 75339"/>
                <a:gd name="connsiteY11" fmla="*/ 4791 h 90046"/>
                <a:gd name="connsiteX12" fmla="*/ 5251 w 75339"/>
                <a:gd name="connsiteY12" fmla="*/ 2187 h 90046"/>
                <a:gd name="connsiteX13" fmla="*/ 4247 w 75339"/>
                <a:gd name="connsiteY13" fmla="*/ 3012 h 90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339" h="90046">
                  <a:moveTo>
                    <a:pt x="4247" y="3012"/>
                  </a:moveTo>
                  <a:cubicBezTo>
                    <a:pt x="2100" y="4829"/>
                    <a:pt x="651" y="7345"/>
                    <a:pt x="181" y="10128"/>
                  </a:cubicBezTo>
                  <a:cubicBezTo>
                    <a:pt x="-60" y="11551"/>
                    <a:pt x="-60" y="13024"/>
                    <a:pt x="181" y="14447"/>
                  </a:cubicBezTo>
                  <a:cubicBezTo>
                    <a:pt x="499" y="16430"/>
                    <a:pt x="1286" y="18297"/>
                    <a:pt x="2468" y="19911"/>
                  </a:cubicBezTo>
                  <a:lnTo>
                    <a:pt x="54693" y="85599"/>
                  </a:lnTo>
                  <a:lnTo>
                    <a:pt x="54693" y="85599"/>
                  </a:lnTo>
                  <a:cubicBezTo>
                    <a:pt x="56866" y="88382"/>
                    <a:pt x="60183" y="90021"/>
                    <a:pt x="63716" y="90046"/>
                  </a:cubicBezTo>
                  <a:cubicBezTo>
                    <a:pt x="66448" y="90046"/>
                    <a:pt x="69103" y="89106"/>
                    <a:pt x="71213" y="87378"/>
                  </a:cubicBezTo>
                  <a:cubicBezTo>
                    <a:pt x="76003" y="82994"/>
                    <a:pt x="76715" y="75702"/>
                    <a:pt x="72865" y="70479"/>
                  </a:cubicBezTo>
                  <a:lnTo>
                    <a:pt x="72865" y="70479"/>
                  </a:lnTo>
                  <a:lnTo>
                    <a:pt x="52661" y="44179"/>
                  </a:lnTo>
                  <a:lnTo>
                    <a:pt x="21401" y="4791"/>
                  </a:lnTo>
                  <a:cubicBezTo>
                    <a:pt x="17665" y="-380"/>
                    <a:pt x="10435" y="-1549"/>
                    <a:pt x="5251" y="2187"/>
                  </a:cubicBezTo>
                  <a:cubicBezTo>
                    <a:pt x="4908" y="2441"/>
                    <a:pt x="4565" y="2720"/>
                    <a:pt x="4247" y="3012"/>
                  </a:cubicBezTo>
                  <a:close/>
                </a:path>
              </a:pathLst>
            </a:custGeom>
            <a:solidFill>
              <a:srgbClr val="000000"/>
            </a:solidFill>
            <a:ln w="12704"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FD681D54-4A8F-4D8F-9C02-21DB4C7B3DDD}"/>
                </a:ext>
              </a:extLst>
            </p:cNvPr>
            <p:cNvSpPr/>
            <p:nvPr/>
          </p:nvSpPr>
          <p:spPr>
            <a:xfrm>
              <a:off x="8609980" y="5479498"/>
              <a:ext cx="23638" cy="87853"/>
            </a:xfrm>
            <a:custGeom>
              <a:avLst/>
              <a:gdLst>
                <a:gd name="connsiteX0" fmla="*/ 67 w 23638"/>
                <a:gd name="connsiteY0" fmla="*/ 76234 h 87853"/>
                <a:gd name="connsiteX1" fmla="*/ 9724 w 23638"/>
                <a:gd name="connsiteY1" fmla="*/ 87796 h 87853"/>
                <a:gd name="connsiteX2" fmla="*/ 11757 w 23638"/>
                <a:gd name="connsiteY2" fmla="*/ 87796 h 87853"/>
                <a:gd name="connsiteX3" fmla="*/ 13917 w 23638"/>
                <a:gd name="connsiteY3" fmla="*/ 87796 h 87853"/>
                <a:gd name="connsiteX4" fmla="*/ 23575 w 23638"/>
                <a:gd name="connsiteY4" fmla="*/ 76234 h 87853"/>
                <a:gd name="connsiteX5" fmla="*/ 23575 w 23638"/>
                <a:gd name="connsiteY5" fmla="*/ 0 h 87853"/>
                <a:gd name="connsiteX6" fmla="*/ 13041 w 23638"/>
                <a:gd name="connsiteY6" fmla="*/ 12972 h 87853"/>
                <a:gd name="connsiteX7" fmla="*/ 67 w 23638"/>
                <a:gd name="connsiteY7" fmla="*/ 2452 h 87853"/>
                <a:gd name="connsiteX8" fmla="*/ 67 w 23638"/>
                <a:gd name="connsiteY8" fmla="*/ 0 h 87853"/>
                <a:gd name="connsiteX9" fmla="*/ 67 w 23638"/>
                <a:gd name="connsiteY9" fmla="*/ 76234 h 8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87853">
                  <a:moveTo>
                    <a:pt x="67" y="76234"/>
                  </a:moveTo>
                  <a:cubicBezTo>
                    <a:pt x="41" y="81926"/>
                    <a:pt x="4120" y="86805"/>
                    <a:pt x="9724" y="87796"/>
                  </a:cubicBezTo>
                  <a:cubicBezTo>
                    <a:pt x="10397" y="87872"/>
                    <a:pt x="11084" y="87872"/>
                    <a:pt x="11757" y="87796"/>
                  </a:cubicBezTo>
                  <a:cubicBezTo>
                    <a:pt x="12481" y="87860"/>
                    <a:pt x="13193" y="87860"/>
                    <a:pt x="13917" y="87796"/>
                  </a:cubicBezTo>
                  <a:cubicBezTo>
                    <a:pt x="19496" y="86754"/>
                    <a:pt x="23549" y="81901"/>
                    <a:pt x="23575" y="76234"/>
                  </a:cubicBezTo>
                  <a:lnTo>
                    <a:pt x="23575" y="0"/>
                  </a:lnTo>
                  <a:cubicBezTo>
                    <a:pt x="24248" y="6492"/>
                    <a:pt x="19534" y="12299"/>
                    <a:pt x="13041" y="12972"/>
                  </a:cubicBezTo>
                  <a:cubicBezTo>
                    <a:pt x="6547" y="13646"/>
                    <a:pt x="740" y="8932"/>
                    <a:pt x="67" y="2452"/>
                  </a:cubicBezTo>
                  <a:cubicBezTo>
                    <a:pt x="-22" y="1639"/>
                    <a:pt x="-22" y="813"/>
                    <a:pt x="67" y="0"/>
                  </a:cubicBezTo>
                  <a:lnTo>
                    <a:pt x="67" y="76234"/>
                  </a:lnTo>
                  <a:close/>
                </a:path>
              </a:pathLst>
            </a:custGeom>
            <a:solidFill>
              <a:srgbClr val="000000"/>
            </a:solidFill>
            <a:ln w="12704"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F20CCE4E-F568-4FD6-A329-75026657AF96}"/>
                </a:ext>
              </a:extLst>
            </p:cNvPr>
            <p:cNvSpPr/>
            <p:nvPr/>
          </p:nvSpPr>
          <p:spPr>
            <a:xfrm>
              <a:off x="11061273" y="4613353"/>
              <a:ext cx="23638" cy="277285"/>
            </a:xfrm>
            <a:custGeom>
              <a:avLst/>
              <a:gdLst>
                <a:gd name="connsiteX0" fmla="*/ 829 w 23638"/>
                <a:gd name="connsiteY0" fmla="*/ 267836 h 277285"/>
                <a:gd name="connsiteX1" fmla="*/ 10105 w 23638"/>
                <a:gd name="connsiteY1" fmla="*/ 277238 h 277285"/>
                <a:gd name="connsiteX2" fmla="*/ 12139 w 23638"/>
                <a:gd name="connsiteY2" fmla="*/ 277238 h 277285"/>
                <a:gd name="connsiteX3" fmla="*/ 14299 w 23638"/>
                <a:gd name="connsiteY3" fmla="*/ 277238 h 277285"/>
                <a:gd name="connsiteX4" fmla="*/ 23574 w 23638"/>
                <a:gd name="connsiteY4" fmla="*/ 267836 h 277285"/>
                <a:gd name="connsiteX5" fmla="*/ 23574 w 23638"/>
                <a:gd name="connsiteY5" fmla="*/ 265675 h 277285"/>
                <a:gd name="connsiteX6" fmla="*/ 23574 w 23638"/>
                <a:gd name="connsiteY6" fmla="*/ 0 h 277285"/>
                <a:gd name="connsiteX7" fmla="*/ 13041 w 23638"/>
                <a:gd name="connsiteY7" fmla="*/ 12973 h 277285"/>
                <a:gd name="connsiteX8" fmla="*/ 67 w 23638"/>
                <a:gd name="connsiteY8" fmla="*/ 2452 h 277285"/>
                <a:gd name="connsiteX9" fmla="*/ 67 w 23638"/>
                <a:gd name="connsiteY9" fmla="*/ 0 h 277285"/>
                <a:gd name="connsiteX10" fmla="*/ 67 w 23638"/>
                <a:gd name="connsiteY10" fmla="*/ 265675 h 277285"/>
                <a:gd name="connsiteX11" fmla="*/ 829 w 23638"/>
                <a:gd name="connsiteY11" fmla="*/ 267836 h 277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8" h="277285">
                  <a:moveTo>
                    <a:pt x="829" y="267836"/>
                  </a:moveTo>
                  <a:cubicBezTo>
                    <a:pt x="1681" y="272587"/>
                    <a:pt x="5366" y="276323"/>
                    <a:pt x="10105" y="277238"/>
                  </a:cubicBezTo>
                  <a:cubicBezTo>
                    <a:pt x="10779" y="277276"/>
                    <a:pt x="11465" y="277276"/>
                    <a:pt x="12139" y="277238"/>
                  </a:cubicBezTo>
                  <a:cubicBezTo>
                    <a:pt x="12863" y="277301"/>
                    <a:pt x="13574" y="277301"/>
                    <a:pt x="14299" y="277238"/>
                  </a:cubicBezTo>
                  <a:cubicBezTo>
                    <a:pt x="19038" y="276323"/>
                    <a:pt x="22724" y="272587"/>
                    <a:pt x="23574" y="267836"/>
                  </a:cubicBezTo>
                  <a:cubicBezTo>
                    <a:pt x="23638" y="267111"/>
                    <a:pt x="23638" y="266400"/>
                    <a:pt x="23574" y="265675"/>
                  </a:cubicBezTo>
                  <a:lnTo>
                    <a:pt x="23574" y="0"/>
                  </a:lnTo>
                  <a:cubicBezTo>
                    <a:pt x="24248" y="6493"/>
                    <a:pt x="19534" y="12299"/>
                    <a:pt x="13041" y="12973"/>
                  </a:cubicBezTo>
                  <a:cubicBezTo>
                    <a:pt x="6548" y="13646"/>
                    <a:pt x="740" y="8932"/>
                    <a:pt x="67" y="2452"/>
                  </a:cubicBezTo>
                  <a:cubicBezTo>
                    <a:pt x="-22" y="1639"/>
                    <a:pt x="-22" y="813"/>
                    <a:pt x="67" y="0"/>
                  </a:cubicBezTo>
                  <a:lnTo>
                    <a:pt x="67" y="265675"/>
                  </a:lnTo>
                  <a:cubicBezTo>
                    <a:pt x="258" y="266413"/>
                    <a:pt x="511" y="267137"/>
                    <a:pt x="829" y="267836"/>
                  </a:cubicBezTo>
                  <a:close/>
                </a:path>
              </a:pathLst>
            </a:custGeom>
            <a:solidFill>
              <a:srgbClr val="000000"/>
            </a:solidFill>
            <a:ln w="12704"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25E6BA5B-2D19-466D-A3A9-3AC01B35B82F}"/>
                </a:ext>
              </a:extLst>
            </p:cNvPr>
            <p:cNvSpPr/>
            <p:nvPr/>
          </p:nvSpPr>
          <p:spPr>
            <a:xfrm>
              <a:off x="10923656" y="6210074"/>
              <a:ext cx="23639" cy="125785"/>
            </a:xfrm>
            <a:custGeom>
              <a:avLst/>
              <a:gdLst>
                <a:gd name="connsiteX0" fmla="*/ 23575 w 23639"/>
                <a:gd name="connsiteY0" fmla="*/ 2160 h 125785"/>
                <a:gd name="connsiteX1" fmla="*/ 23575 w 23639"/>
                <a:gd name="connsiteY1" fmla="*/ 0 h 125785"/>
                <a:gd name="connsiteX2" fmla="*/ 13041 w 23639"/>
                <a:gd name="connsiteY2" fmla="*/ 12972 h 125785"/>
                <a:gd name="connsiteX3" fmla="*/ 67 w 23639"/>
                <a:gd name="connsiteY3" fmla="*/ 2452 h 125785"/>
                <a:gd name="connsiteX4" fmla="*/ 67 w 23639"/>
                <a:gd name="connsiteY4" fmla="*/ 0 h 125785"/>
                <a:gd name="connsiteX5" fmla="*/ 67 w 23639"/>
                <a:gd name="connsiteY5" fmla="*/ 118798 h 125785"/>
                <a:gd name="connsiteX6" fmla="*/ 2481 w 23639"/>
                <a:gd name="connsiteY6" fmla="*/ 125786 h 125785"/>
                <a:gd name="connsiteX7" fmla="*/ 21034 w 23639"/>
                <a:gd name="connsiteY7" fmla="*/ 125786 h 125785"/>
                <a:gd name="connsiteX8" fmla="*/ 23575 w 23639"/>
                <a:gd name="connsiteY8" fmla="*/ 118798 h 12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9" h="125785">
                  <a:moveTo>
                    <a:pt x="23575" y="2160"/>
                  </a:moveTo>
                  <a:lnTo>
                    <a:pt x="23575" y="0"/>
                  </a:lnTo>
                  <a:cubicBezTo>
                    <a:pt x="24248" y="6492"/>
                    <a:pt x="19534" y="12299"/>
                    <a:pt x="13041" y="12972"/>
                  </a:cubicBezTo>
                  <a:cubicBezTo>
                    <a:pt x="6548" y="13646"/>
                    <a:pt x="740" y="8932"/>
                    <a:pt x="67" y="2452"/>
                  </a:cubicBezTo>
                  <a:cubicBezTo>
                    <a:pt x="-22" y="1639"/>
                    <a:pt x="-22" y="813"/>
                    <a:pt x="67" y="0"/>
                  </a:cubicBezTo>
                  <a:lnTo>
                    <a:pt x="67" y="118798"/>
                  </a:lnTo>
                  <a:cubicBezTo>
                    <a:pt x="156" y="121314"/>
                    <a:pt x="1008" y="123753"/>
                    <a:pt x="2481" y="125786"/>
                  </a:cubicBezTo>
                  <a:lnTo>
                    <a:pt x="21034" y="125786"/>
                  </a:lnTo>
                  <a:cubicBezTo>
                    <a:pt x="22634" y="123804"/>
                    <a:pt x="23524" y="121339"/>
                    <a:pt x="23575" y="118798"/>
                  </a:cubicBezTo>
                  <a:close/>
                </a:path>
              </a:pathLst>
            </a:custGeom>
            <a:solidFill>
              <a:srgbClr val="000000"/>
            </a:solidFill>
            <a:ln w="12704"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4D64B0B4-F188-4191-B7A0-7CAE7A6277CE}"/>
                </a:ext>
              </a:extLst>
            </p:cNvPr>
            <p:cNvSpPr/>
            <p:nvPr/>
          </p:nvSpPr>
          <p:spPr>
            <a:xfrm>
              <a:off x="6621922" y="3290948"/>
              <a:ext cx="23047" cy="17279"/>
            </a:xfrm>
            <a:custGeom>
              <a:avLst/>
              <a:gdLst>
                <a:gd name="connsiteX0" fmla="*/ 11691 w 23047"/>
                <a:gd name="connsiteY0" fmla="*/ 11943 h 17279"/>
                <a:gd name="connsiteX1" fmla="*/ 1 w 23047"/>
                <a:gd name="connsiteY1" fmla="*/ 0 h 17279"/>
                <a:gd name="connsiteX2" fmla="*/ 1 w 23047"/>
                <a:gd name="connsiteY2" fmla="*/ 0 h 17279"/>
                <a:gd name="connsiteX3" fmla="*/ 1 w 23047"/>
                <a:gd name="connsiteY3" fmla="*/ 5591 h 17279"/>
                <a:gd name="connsiteX4" fmla="*/ 4194 w 23047"/>
                <a:gd name="connsiteY4" fmla="*/ 14357 h 17279"/>
                <a:gd name="connsiteX5" fmla="*/ 11691 w 23047"/>
                <a:gd name="connsiteY5" fmla="*/ 17280 h 17279"/>
                <a:gd name="connsiteX6" fmla="*/ 21221 w 23047"/>
                <a:gd name="connsiteY6" fmla="*/ 11943 h 17279"/>
                <a:gd name="connsiteX7" fmla="*/ 23000 w 23047"/>
                <a:gd name="connsiteY7" fmla="*/ 7623 h 17279"/>
                <a:gd name="connsiteX8" fmla="*/ 23000 w 23047"/>
                <a:gd name="connsiteY8" fmla="*/ 5336 h 17279"/>
                <a:gd name="connsiteX9" fmla="*/ 23000 w 23047"/>
                <a:gd name="connsiteY9" fmla="*/ 0 h 17279"/>
                <a:gd name="connsiteX10" fmla="*/ 11691 w 23047"/>
                <a:gd name="connsiteY10" fmla="*/ 11943 h 1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47" h="17279">
                  <a:moveTo>
                    <a:pt x="11691" y="11943"/>
                  </a:moveTo>
                  <a:cubicBezTo>
                    <a:pt x="5160" y="11880"/>
                    <a:pt x="-76" y="6531"/>
                    <a:pt x="1" y="0"/>
                  </a:cubicBezTo>
                  <a:cubicBezTo>
                    <a:pt x="1" y="0"/>
                    <a:pt x="1" y="0"/>
                    <a:pt x="1" y="0"/>
                  </a:cubicBezTo>
                  <a:lnTo>
                    <a:pt x="1" y="5591"/>
                  </a:lnTo>
                  <a:cubicBezTo>
                    <a:pt x="178" y="8958"/>
                    <a:pt x="1691" y="12109"/>
                    <a:pt x="4194" y="14357"/>
                  </a:cubicBezTo>
                  <a:cubicBezTo>
                    <a:pt x="6252" y="16212"/>
                    <a:pt x="8921" y="17254"/>
                    <a:pt x="11691" y="17280"/>
                  </a:cubicBezTo>
                  <a:cubicBezTo>
                    <a:pt x="15566" y="17229"/>
                    <a:pt x="19150" y="15221"/>
                    <a:pt x="21221" y="11943"/>
                  </a:cubicBezTo>
                  <a:cubicBezTo>
                    <a:pt x="22098" y="10635"/>
                    <a:pt x="22695" y="9161"/>
                    <a:pt x="23000" y="7623"/>
                  </a:cubicBezTo>
                  <a:cubicBezTo>
                    <a:pt x="23064" y="6861"/>
                    <a:pt x="23064" y="6099"/>
                    <a:pt x="23000" y="5336"/>
                  </a:cubicBezTo>
                  <a:lnTo>
                    <a:pt x="23000" y="0"/>
                  </a:lnTo>
                  <a:cubicBezTo>
                    <a:pt x="23013" y="6353"/>
                    <a:pt x="18044" y="11600"/>
                    <a:pt x="11691" y="11943"/>
                  </a:cubicBezTo>
                  <a:close/>
                </a:path>
              </a:pathLst>
            </a:custGeom>
            <a:solidFill>
              <a:srgbClr val="000000"/>
            </a:solidFill>
            <a:ln w="12704"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8E1DBDC3-22D2-4A51-B48A-CADE59B032FB}"/>
                </a:ext>
              </a:extLst>
            </p:cNvPr>
            <p:cNvSpPr/>
            <p:nvPr/>
          </p:nvSpPr>
          <p:spPr>
            <a:xfrm>
              <a:off x="9793205" y="2221385"/>
              <a:ext cx="549176" cy="24061"/>
            </a:xfrm>
            <a:custGeom>
              <a:avLst/>
              <a:gdLst>
                <a:gd name="connsiteX0" fmla="*/ 8370 w 549176"/>
                <a:gd name="connsiteY0" fmla="*/ 1525 h 24061"/>
                <a:gd name="connsiteX1" fmla="*/ 4176 w 549176"/>
                <a:gd name="connsiteY1" fmla="*/ 3812 h 24061"/>
                <a:gd name="connsiteX2" fmla="*/ 2728 w 549176"/>
                <a:gd name="connsiteY2" fmla="*/ 20278 h 24061"/>
                <a:gd name="connsiteX3" fmla="*/ 4176 w 549176"/>
                <a:gd name="connsiteY3" fmla="*/ 21727 h 24061"/>
                <a:gd name="connsiteX4" fmla="*/ 8370 w 549176"/>
                <a:gd name="connsiteY4" fmla="*/ 24014 h 24061"/>
                <a:gd name="connsiteX5" fmla="*/ 9640 w 549176"/>
                <a:gd name="connsiteY5" fmla="*/ 24014 h 24061"/>
                <a:gd name="connsiteX6" fmla="*/ 11801 w 549176"/>
                <a:gd name="connsiteY6" fmla="*/ 24014 h 24061"/>
                <a:gd name="connsiteX7" fmla="*/ 549176 w 549176"/>
                <a:gd name="connsiteY7" fmla="*/ 24014 h 24061"/>
                <a:gd name="connsiteX8" fmla="*/ 538401 w 549176"/>
                <a:gd name="connsiteY8" fmla="*/ 10774 h 24061"/>
                <a:gd name="connsiteX9" fmla="*/ 549176 w 549176"/>
                <a:gd name="connsiteY9" fmla="*/ 0 h 24061"/>
                <a:gd name="connsiteX10" fmla="*/ 11801 w 549176"/>
                <a:gd name="connsiteY10" fmla="*/ 0 h 24061"/>
                <a:gd name="connsiteX11" fmla="*/ 8370 w 549176"/>
                <a:gd name="connsiteY11" fmla="*/ 1525 h 2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9176" h="24061">
                  <a:moveTo>
                    <a:pt x="8370" y="1525"/>
                  </a:moveTo>
                  <a:cubicBezTo>
                    <a:pt x="6807" y="1931"/>
                    <a:pt x="5358" y="2719"/>
                    <a:pt x="4176" y="3812"/>
                  </a:cubicBezTo>
                  <a:cubicBezTo>
                    <a:pt x="-766" y="7954"/>
                    <a:pt x="-1415" y="15336"/>
                    <a:pt x="2728" y="20278"/>
                  </a:cubicBezTo>
                  <a:cubicBezTo>
                    <a:pt x="3173" y="20799"/>
                    <a:pt x="3656" y="21282"/>
                    <a:pt x="4176" y="21727"/>
                  </a:cubicBezTo>
                  <a:cubicBezTo>
                    <a:pt x="5358" y="22819"/>
                    <a:pt x="6807" y="23607"/>
                    <a:pt x="8370" y="24014"/>
                  </a:cubicBezTo>
                  <a:cubicBezTo>
                    <a:pt x="8790" y="24064"/>
                    <a:pt x="9221" y="24064"/>
                    <a:pt x="9640" y="24014"/>
                  </a:cubicBezTo>
                  <a:cubicBezTo>
                    <a:pt x="10365" y="24077"/>
                    <a:pt x="11077" y="24077"/>
                    <a:pt x="11801" y="24014"/>
                  </a:cubicBezTo>
                  <a:lnTo>
                    <a:pt x="549176" y="24014"/>
                  </a:lnTo>
                  <a:cubicBezTo>
                    <a:pt x="542544" y="23328"/>
                    <a:pt x="537728" y="17407"/>
                    <a:pt x="538401" y="10774"/>
                  </a:cubicBezTo>
                  <a:cubicBezTo>
                    <a:pt x="538985" y="5082"/>
                    <a:pt x="543484" y="584"/>
                    <a:pt x="549176" y="0"/>
                  </a:cubicBezTo>
                  <a:lnTo>
                    <a:pt x="11801" y="0"/>
                  </a:lnTo>
                  <a:cubicBezTo>
                    <a:pt x="10581" y="292"/>
                    <a:pt x="9412" y="813"/>
                    <a:pt x="8370" y="1525"/>
                  </a:cubicBezTo>
                  <a:close/>
                </a:path>
              </a:pathLst>
            </a:custGeom>
            <a:solidFill>
              <a:srgbClr val="000000"/>
            </a:solidFill>
            <a:ln w="12704"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6D83C0C-37E5-437C-B6E3-AB7B4159B457}"/>
                </a:ext>
              </a:extLst>
            </p:cNvPr>
            <p:cNvSpPr/>
            <p:nvPr/>
          </p:nvSpPr>
          <p:spPr>
            <a:xfrm>
              <a:off x="8428799" y="1771223"/>
              <a:ext cx="23555" cy="58319"/>
            </a:xfrm>
            <a:custGeom>
              <a:avLst/>
              <a:gdLst>
                <a:gd name="connsiteX0" fmla="*/ 8053 w 23555"/>
                <a:gd name="connsiteY0" fmla="*/ 381 h 58319"/>
                <a:gd name="connsiteX1" fmla="*/ 6147 w 23555"/>
                <a:gd name="connsiteY1" fmla="*/ 381 h 58319"/>
                <a:gd name="connsiteX2" fmla="*/ 4495 w 23555"/>
                <a:gd name="connsiteY2" fmla="*/ 1525 h 58319"/>
                <a:gd name="connsiteX3" fmla="*/ 1318 w 23555"/>
                <a:gd name="connsiteY3" fmla="*/ 4828 h 58319"/>
                <a:gd name="connsiteX4" fmla="*/ 48 w 23555"/>
                <a:gd name="connsiteY4" fmla="*/ 6988 h 58319"/>
                <a:gd name="connsiteX5" fmla="*/ 48 w 23555"/>
                <a:gd name="connsiteY5" fmla="*/ 9529 h 58319"/>
                <a:gd name="connsiteX6" fmla="*/ 48 w 23555"/>
                <a:gd name="connsiteY6" fmla="*/ 11181 h 58319"/>
                <a:gd name="connsiteX7" fmla="*/ 48 w 23555"/>
                <a:gd name="connsiteY7" fmla="*/ 58319 h 58319"/>
                <a:gd name="connsiteX8" fmla="*/ 23556 w 23555"/>
                <a:gd name="connsiteY8" fmla="*/ 58319 h 58319"/>
                <a:gd name="connsiteX9" fmla="*/ 23556 w 23555"/>
                <a:gd name="connsiteY9" fmla="*/ 11181 h 58319"/>
                <a:gd name="connsiteX10" fmla="*/ 17965 w 23555"/>
                <a:gd name="connsiteY10" fmla="*/ 1271 h 58319"/>
                <a:gd name="connsiteX11" fmla="*/ 15804 w 23555"/>
                <a:gd name="connsiteY11" fmla="*/ 0 h 58319"/>
                <a:gd name="connsiteX12" fmla="*/ 13390 w 23555"/>
                <a:gd name="connsiteY12" fmla="*/ 0 h 58319"/>
                <a:gd name="connsiteX13" fmla="*/ 11738 w 23555"/>
                <a:gd name="connsiteY13" fmla="*/ 0 h 58319"/>
                <a:gd name="connsiteX14" fmla="*/ 11738 w 23555"/>
                <a:gd name="connsiteY14" fmla="*/ 0 h 5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55" h="58319">
                  <a:moveTo>
                    <a:pt x="8053" y="381"/>
                  </a:moveTo>
                  <a:cubicBezTo>
                    <a:pt x="7418" y="330"/>
                    <a:pt x="6782" y="330"/>
                    <a:pt x="6147" y="381"/>
                  </a:cubicBezTo>
                  <a:cubicBezTo>
                    <a:pt x="5550" y="686"/>
                    <a:pt x="4991" y="1067"/>
                    <a:pt x="4495" y="1525"/>
                  </a:cubicBezTo>
                  <a:cubicBezTo>
                    <a:pt x="3072" y="2211"/>
                    <a:pt x="1954" y="3380"/>
                    <a:pt x="1318" y="4828"/>
                  </a:cubicBezTo>
                  <a:lnTo>
                    <a:pt x="48" y="6988"/>
                  </a:lnTo>
                  <a:cubicBezTo>
                    <a:pt x="-16" y="7839"/>
                    <a:pt x="-16" y="8678"/>
                    <a:pt x="48" y="9529"/>
                  </a:cubicBezTo>
                  <a:cubicBezTo>
                    <a:pt x="48" y="9529"/>
                    <a:pt x="48" y="10673"/>
                    <a:pt x="48" y="11181"/>
                  </a:cubicBezTo>
                  <a:lnTo>
                    <a:pt x="48" y="58319"/>
                  </a:lnTo>
                  <a:lnTo>
                    <a:pt x="23556" y="58319"/>
                  </a:lnTo>
                  <a:lnTo>
                    <a:pt x="23556" y="11181"/>
                  </a:lnTo>
                  <a:cubicBezTo>
                    <a:pt x="23505" y="7141"/>
                    <a:pt x="21395" y="3405"/>
                    <a:pt x="17965" y="1271"/>
                  </a:cubicBezTo>
                  <a:cubicBezTo>
                    <a:pt x="17291" y="775"/>
                    <a:pt x="16567" y="356"/>
                    <a:pt x="15804" y="0"/>
                  </a:cubicBezTo>
                  <a:lnTo>
                    <a:pt x="13390" y="0"/>
                  </a:lnTo>
                  <a:lnTo>
                    <a:pt x="11738" y="0"/>
                  </a:lnTo>
                  <a:lnTo>
                    <a:pt x="11738" y="0"/>
                  </a:lnTo>
                  <a:close/>
                </a:path>
              </a:pathLst>
            </a:custGeom>
            <a:solidFill>
              <a:srgbClr val="000000"/>
            </a:solidFill>
            <a:ln w="12704"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9EAE5F7A-22DD-43C5-950D-67301C965B48}"/>
                </a:ext>
              </a:extLst>
            </p:cNvPr>
            <p:cNvSpPr/>
            <p:nvPr/>
          </p:nvSpPr>
          <p:spPr>
            <a:xfrm>
              <a:off x="9722005" y="1894468"/>
              <a:ext cx="23433" cy="330347"/>
            </a:xfrm>
            <a:custGeom>
              <a:avLst/>
              <a:gdLst>
                <a:gd name="connsiteX0" fmla="*/ 11715 w 23433"/>
                <a:gd name="connsiteY0" fmla="*/ 330347 h 330347"/>
                <a:gd name="connsiteX1" fmla="*/ 23431 w 23433"/>
                <a:gd name="connsiteY1" fmla="*/ 318175 h 330347"/>
                <a:gd name="connsiteX2" fmla="*/ 23406 w 23433"/>
                <a:gd name="connsiteY2" fmla="*/ 317642 h 330347"/>
                <a:gd name="connsiteX3" fmla="*/ 23406 w 23433"/>
                <a:gd name="connsiteY3" fmla="*/ 0 h 330347"/>
                <a:gd name="connsiteX4" fmla="*/ 11715 w 23433"/>
                <a:gd name="connsiteY4" fmla="*/ 11689 h 330347"/>
                <a:gd name="connsiteX5" fmla="*/ 25 w 23433"/>
                <a:gd name="connsiteY5" fmla="*/ 0 h 330347"/>
                <a:gd name="connsiteX6" fmla="*/ 25 w 23433"/>
                <a:gd name="connsiteY6" fmla="*/ 317642 h 330347"/>
                <a:gd name="connsiteX7" fmla="*/ 11181 w 23433"/>
                <a:gd name="connsiteY7" fmla="*/ 330322 h 330347"/>
                <a:gd name="connsiteX8" fmla="*/ 11715 w 23433"/>
                <a:gd name="connsiteY8" fmla="*/ 330347 h 33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3" h="330347">
                  <a:moveTo>
                    <a:pt x="11715" y="330347"/>
                  </a:moveTo>
                  <a:cubicBezTo>
                    <a:pt x="18310" y="330220"/>
                    <a:pt x="23558" y="324770"/>
                    <a:pt x="23431" y="318175"/>
                  </a:cubicBezTo>
                  <a:cubicBezTo>
                    <a:pt x="23431" y="317997"/>
                    <a:pt x="23418" y="317820"/>
                    <a:pt x="23406" y="317642"/>
                  </a:cubicBezTo>
                  <a:lnTo>
                    <a:pt x="23406" y="0"/>
                  </a:lnTo>
                  <a:cubicBezTo>
                    <a:pt x="23406" y="6455"/>
                    <a:pt x="18171" y="11689"/>
                    <a:pt x="11715" y="11689"/>
                  </a:cubicBezTo>
                  <a:cubicBezTo>
                    <a:pt x="5260" y="11689"/>
                    <a:pt x="25" y="6455"/>
                    <a:pt x="25" y="0"/>
                  </a:cubicBezTo>
                  <a:lnTo>
                    <a:pt x="25" y="317642"/>
                  </a:lnTo>
                  <a:cubicBezTo>
                    <a:pt x="-394" y="324223"/>
                    <a:pt x="4599" y="329903"/>
                    <a:pt x="11181" y="330322"/>
                  </a:cubicBezTo>
                  <a:cubicBezTo>
                    <a:pt x="11359" y="330335"/>
                    <a:pt x="11537" y="330347"/>
                    <a:pt x="11715" y="330347"/>
                  </a:cubicBezTo>
                  <a:close/>
                </a:path>
              </a:pathLst>
            </a:custGeom>
            <a:solidFill>
              <a:srgbClr val="000000"/>
            </a:solidFill>
            <a:ln w="12704"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9ED43849-695B-4DCD-ABE6-AB6132C850D2}"/>
                </a:ext>
              </a:extLst>
            </p:cNvPr>
            <p:cNvSpPr/>
            <p:nvPr/>
          </p:nvSpPr>
          <p:spPr>
            <a:xfrm>
              <a:off x="9721995" y="1853810"/>
              <a:ext cx="23454" cy="53236"/>
            </a:xfrm>
            <a:custGeom>
              <a:avLst/>
              <a:gdLst>
                <a:gd name="connsiteX0" fmla="*/ 11726 w 23454"/>
                <a:gd name="connsiteY0" fmla="*/ 53237 h 53236"/>
                <a:gd name="connsiteX1" fmla="*/ 23454 w 23454"/>
                <a:gd name="connsiteY1" fmla="*/ 41332 h 53236"/>
                <a:gd name="connsiteX2" fmla="*/ 23416 w 23454"/>
                <a:gd name="connsiteY2" fmla="*/ 40531 h 53236"/>
                <a:gd name="connsiteX3" fmla="*/ 23416 w 23454"/>
                <a:gd name="connsiteY3" fmla="*/ 11689 h 53236"/>
                <a:gd name="connsiteX4" fmla="*/ 11726 w 23454"/>
                <a:gd name="connsiteY4" fmla="*/ 0 h 53236"/>
                <a:gd name="connsiteX5" fmla="*/ 35 w 23454"/>
                <a:gd name="connsiteY5" fmla="*/ 11689 h 53236"/>
                <a:gd name="connsiteX6" fmla="*/ 35 w 23454"/>
                <a:gd name="connsiteY6" fmla="*/ 40531 h 53236"/>
                <a:gd name="connsiteX7" fmla="*/ 10924 w 23454"/>
                <a:gd name="connsiteY7" fmla="*/ 53199 h 53236"/>
                <a:gd name="connsiteX8" fmla="*/ 11726 w 23454"/>
                <a:gd name="connsiteY8" fmla="*/ 53237 h 5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54" h="53236">
                  <a:moveTo>
                    <a:pt x="11726" y="53237"/>
                  </a:moveTo>
                  <a:cubicBezTo>
                    <a:pt x="18257" y="53186"/>
                    <a:pt x="23504" y="47850"/>
                    <a:pt x="23454" y="41332"/>
                  </a:cubicBezTo>
                  <a:cubicBezTo>
                    <a:pt x="23441" y="41065"/>
                    <a:pt x="23441" y="40798"/>
                    <a:pt x="23416" y="40531"/>
                  </a:cubicBezTo>
                  <a:lnTo>
                    <a:pt x="23416" y="11689"/>
                  </a:lnTo>
                  <a:cubicBezTo>
                    <a:pt x="23416" y="5235"/>
                    <a:pt x="18181" y="0"/>
                    <a:pt x="11726" y="0"/>
                  </a:cubicBezTo>
                  <a:cubicBezTo>
                    <a:pt x="5270" y="0"/>
                    <a:pt x="35" y="5235"/>
                    <a:pt x="35" y="11689"/>
                  </a:cubicBezTo>
                  <a:lnTo>
                    <a:pt x="35" y="40531"/>
                  </a:lnTo>
                  <a:cubicBezTo>
                    <a:pt x="-461" y="47036"/>
                    <a:pt x="4419" y="52716"/>
                    <a:pt x="10924" y="53199"/>
                  </a:cubicBezTo>
                  <a:cubicBezTo>
                    <a:pt x="11191" y="53224"/>
                    <a:pt x="11458" y="53237"/>
                    <a:pt x="11726" y="53237"/>
                  </a:cubicBezTo>
                  <a:close/>
                </a:path>
              </a:pathLst>
            </a:custGeom>
            <a:solidFill>
              <a:srgbClr val="000000"/>
            </a:solidFill>
            <a:ln w="12704"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13D7C6E5-8675-42AD-9090-0FC65BEEEE6C}"/>
                </a:ext>
              </a:extLst>
            </p:cNvPr>
            <p:cNvSpPr/>
            <p:nvPr/>
          </p:nvSpPr>
          <p:spPr>
            <a:xfrm>
              <a:off x="11368719" y="4866944"/>
              <a:ext cx="23438" cy="1035525"/>
            </a:xfrm>
            <a:custGeom>
              <a:avLst/>
              <a:gdLst>
                <a:gd name="connsiteX0" fmla="*/ 11691 w 23438"/>
                <a:gd name="connsiteY0" fmla="*/ 14 h 1035525"/>
                <a:gd name="connsiteX1" fmla="*/ 1 w 23438"/>
                <a:gd name="connsiteY1" fmla="*/ 12084 h 1035525"/>
                <a:gd name="connsiteX2" fmla="*/ 1 w 23438"/>
                <a:gd name="connsiteY2" fmla="*/ 1035526 h 1035525"/>
                <a:gd name="connsiteX3" fmla="*/ 11691 w 23438"/>
                <a:gd name="connsiteY3" fmla="*/ 1023836 h 1035525"/>
                <a:gd name="connsiteX4" fmla="*/ 23381 w 23438"/>
                <a:gd name="connsiteY4" fmla="*/ 1035526 h 1035525"/>
                <a:gd name="connsiteX5" fmla="*/ 23381 w 23438"/>
                <a:gd name="connsiteY5" fmla="*/ 12084 h 1035525"/>
                <a:gd name="connsiteX6" fmla="*/ 23381 w 23438"/>
                <a:gd name="connsiteY6" fmla="*/ 10560 h 1035525"/>
                <a:gd name="connsiteX7" fmla="*/ 23381 w 23438"/>
                <a:gd name="connsiteY7" fmla="*/ 8146 h 1035525"/>
                <a:gd name="connsiteX8" fmla="*/ 22238 w 23438"/>
                <a:gd name="connsiteY8" fmla="*/ 5859 h 1035525"/>
                <a:gd name="connsiteX9" fmla="*/ 11691 w 23438"/>
                <a:gd name="connsiteY9" fmla="*/ 14 h 103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38" h="1035525">
                  <a:moveTo>
                    <a:pt x="11691" y="14"/>
                  </a:moveTo>
                  <a:cubicBezTo>
                    <a:pt x="5147" y="154"/>
                    <a:pt x="-76" y="5541"/>
                    <a:pt x="1" y="12084"/>
                  </a:cubicBezTo>
                  <a:lnTo>
                    <a:pt x="1" y="1035526"/>
                  </a:lnTo>
                  <a:cubicBezTo>
                    <a:pt x="1" y="1029071"/>
                    <a:pt x="5236" y="1023836"/>
                    <a:pt x="11691" y="1023836"/>
                  </a:cubicBezTo>
                  <a:cubicBezTo>
                    <a:pt x="18146" y="1023836"/>
                    <a:pt x="23381" y="1029071"/>
                    <a:pt x="23381" y="1035526"/>
                  </a:cubicBezTo>
                  <a:lnTo>
                    <a:pt x="23381" y="12084"/>
                  </a:lnTo>
                  <a:cubicBezTo>
                    <a:pt x="23445" y="11576"/>
                    <a:pt x="23445" y="11068"/>
                    <a:pt x="23381" y="10560"/>
                  </a:cubicBezTo>
                  <a:cubicBezTo>
                    <a:pt x="23458" y="9759"/>
                    <a:pt x="23458" y="8946"/>
                    <a:pt x="23381" y="8146"/>
                  </a:cubicBezTo>
                  <a:cubicBezTo>
                    <a:pt x="23128" y="7320"/>
                    <a:pt x="22746" y="6557"/>
                    <a:pt x="22238" y="5859"/>
                  </a:cubicBezTo>
                  <a:cubicBezTo>
                    <a:pt x="20116" y="2060"/>
                    <a:pt x="16036" y="-202"/>
                    <a:pt x="11691" y="14"/>
                  </a:cubicBezTo>
                  <a:close/>
                </a:path>
              </a:pathLst>
            </a:custGeom>
            <a:solidFill>
              <a:srgbClr val="000000"/>
            </a:solidFill>
            <a:ln w="12704"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5810610C-E1F6-4F21-A97B-F500D85946B1}"/>
                </a:ext>
              </a:extLst>
            </p:cNvPr>
            <p:cNvSpPr/>
            <p:nvPr/>
          </p:nvSpPr>
          <p:spPr>
            <a:xfrm>
              <a:off x="11368672" y="5890781"/>
              <a:ext cx="23427" cy="123117"/>
            </a:xfrm>
            <a:custGeom>
              <a:avLst/>
              <a:gdLst>
                <a:gd name="connsiteX0" fmla="*/ 23428 w 23427"/>
                <a:gd name="connsiteY0" fmla="*/ 111047 h 123117"/>
                <a:gd name="connsiteX1" fmla="*/ 23428 w 23427"/>
                <a:gd name="connsiteY1" fmla="*/ 11689 h 123117"/>
                <a:gd name="connsiteX2" fmla="*/ 11738 w 23427"/>
                <a:gd name="connsiteY2" fmla="*/ 0 h 123117"/>
                <a:gd name="connsiteX3" fmla="*/ 48 w 23427"/>
                <a:gd name="connsiteY3" fmla="*/ 11689 h 123117"/>
                <a:gd name="connsiteX4" fmla="*/ 48 w 23427"/>
                <a:gd name="connsiteY4" fmla="*/ 111047 h 123117"/>
                <a:gd name="connsiteX5" fmla="*/ 48 w 23427"/>
                <a:gd name="connsiteY5" fmla="*/ 113208 h 123117"/>
                <a:gd name="connsiteX6" fmla="*/ 11357 w 23427"/>
                <a:gd name="connsiteY6" fmla="*/ 123118 h 123117"/>
                <a:gd name="connsiteX7" fmla="*/ 14407 w 23427"/>
                <a:gd name="connsiteY7" fmla="*/ 122356 h 123117"/>
                <a:gd name="connsiteX8" fmla="*/ 18219 w 23427"/>
                <a:gd name="connsiteY8" fmla="*/ 120577 h 123117"/>
                <a:gd name="connsiteX9" fmla="*/ 23428 w 23427"/>
                <a:gd name="connsiteY9" fmla="*/ 111047 h 12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27" h="123117">
                  <a:moveTo>
                    <a:pt x="23428" y="111047"/>
                  </a:moveTo>
                  <a:lnTo>
                    <a:pt x="23428" y="11689"/>
                  </a:lnTo>
                  <a:cubicBezTo>
                    <a:pt x="23428" y="5235"/>
                    <a:pt x="18193" y="0"/>
                    <a:pt x="11738" y="0"/>
                  </a:cubicBezTo>
                  <a:cubicBezTo>
                    <a:pt x="5283" y="0"/>
                    <a:pt x="48" y="5235"/>
                    <a:pt x="48" y="11689"/>
                  </a:cubicBezTo>
                  <a:lnTo>
                    <a:pt x="48" y="111047"/>
                  </a:lnTo>
                  <a:cubicBezTo>
                    <a:pt x="-16" y="111772"/>
                    <a:pt x="-16" y="112483"/>
                    <a:pt x="48" y="113208"/>
                  </a:cubicBezTo>
                  <a:cubicBezTo>
                    <a:pt x="912" y="118823"/>
                    <a:pt x="5677" y="123004"/>
                    <a:pt x="11357" y="123118"/>
                  </a:cubicBezTo>
                  <a:cubicBezTo>
                    <a:pt x="12411" y="123067"/>
                    <a:pt x="13453" y="122800"/>
                    <a:pt x="14407" y="122356"/>
                  </a:cubicBezTo>
                  <a:cubicBezTo>
                    <a:pt x="15779" y="122025"/>
                    <a:pt x="17075" y="121415"/>
                    <a:pt x="18219" y="120577"/>
                  </a:cubicBezTo>
                  <a:cubicBezTo>
                    <a:pt x="21395" y="118430"/>
                    <a:pt x="23340" y="114885"/>
                    <a:pt x="23428" y="111047"/>
                  </a:cubicBezTo>
                  <a:close/>
                </a:path>
              </a:pathLst>
            </a:custGeom>
            <a:solidFill>
              <a:srgbClr val="000000"/>
            </a:solidFill>
            <a:ln w="12704"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5CB259B6-8052-4CDF-9CB6-A58CE3338BEA}"/>
                </a:ext>
              </a:extLst>
            </p:cNvPr>
            <p:cNvSpPr/>
            <p:nvPr/>
          </p:nvSpPr>
          <p:spPr>
            <a:xfrm>
              <a:off x="9042718" y="5494237"/>
              <a:ext cx="7624" cy="3176"/>
            </a:xfrm>
            <a:custGeom>
              <a:avLst/>
              <a:gdLst>
                <a:gd name="connsiteX0" fmla="*/ 0 w 7624"/>
                <a:gd name="connsiteY0" fmla="*/ 3176 h 3176"/>
                <a:gd name="connsiteX1" fmla="*/ 7624 w 7624"/>
                <a:gd name="connsiteY1" fmla="*/ 3176 h 3176"/>
                <a:gd name="connsiteX2" fmla="*/ 7624 w 7624"/>
                <a:gd name="connsiteY2" fmla="*/ 0 h 3176"/>
                <a:gd name="connsiteX3" fmla="*/ 0 w 7624"/>
                <a:gd name="connsiteY3" fmla="*/ 3176 h 3176"/>
              </a:gdLst>
              <a:ahLst/>
              <a:cxnLst>
                <a:cxn ang="0">
                  <a:pos x="connsiteX0" y="connsiteY0"/>
                </a:cxn>
                <a:cxn ang="0">
                  <a:pos x="connsiteX1" y="connsiteY1"/>
                </a:cxn>
                <a:cxn ang="0">
                  <a:pos x="connsiteX2" y="connsiteY2"/>
                </a:cxn>
                <a:cxn ang="0">
                  <a:pos x="connsiteX3" y="connsiteY3"/>
                </a:cxn>
              </a:cxnLst>
              <a:rect l="l" t="t" r="r" b="b"/>
              <a:pathLst>
                <a:path w="7624" h="3176">
                  <a:moveTo>
                    <a:pt x="0" y="3176"/>
                  </a:moveTo>
                  <a:lnTo>
                    <a:pt x="7624" y="3176"/>
                  </a:lnTo>
                  <a:lnTo>
                    <a:pt x="7624" y="0"/>
                  </a:lnTo>
                  <a:cubicBezTo>
                    <a:pt x="5553" y="1944"/>
                    <a:pt x="2846" y="3075"/>
                    <a:pt x="0" y="3176"/>
                  </a:cubicBezTo>
                  <a:close/>
                </a:path>
              </a:pathLst>
            </a:custGeom>
            <a:solidFill>
              <a:srgbClr val="000000"/>
            </a:solidFill>
            <a:ln w="12704"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6553FD34-3C5B-48B9-8DA1-4175289E5D30}"/>
                </a:ext>
              </a:extLst>
            </p:cNvPr>
            <p:cNvSpPr/>
            <p:nvPr/>
          </p:nvSpPr>
          <p:spPr>
            <a:xfrm>
              <a:off x="9040177" y="5497414"/>
              <a:ext cx="2541" cy="12705"/>
            </a:xfrm>
            <a:custGeom>
              <a:avLst/>
              <a:gdLst>
                <a:gd name="connsiteX0" fmla="*/ 0 w 2541"/>
                <a:gd name="connsiteY0" fmla="*/ 0 h 12705"/>
                <a:gd name="connsiteX1" fmla="*/ 2541 w 2541"/>
                <a:gd name="connsiteY1" fmla="*/ 0 h 12705"/>
                <a:gd name="connsiteX2" fmla="*/ 1270 w 2541"/>
                <a:gd name="connsiteY2" fmla="*/ 0 h 12705"/>
              </a:gdLst>
              <a:ahLst/>
              <a:cxnLst>
                <a:cxn ang="0">
                  <a:pos x="connsiteX0" y="connsiteY0"/>
                </a:cxn>
                <a:cxn ang="0">
                  <a:pos x="connsiteX1" y="connsiteY1"/>
                </a:cxn>
                <a:cxn ang="0">
                  <a:pos x="connsiteX2" y="connsiteY2"/>
                </a:cxn>
              </a:cxnLst>
              <a:rect l="l" t="t" r="r" b="b"/>
              <a:pathLst>
                <a:path w="2541" h="12705">
                  <a:moveTo>
                    <a:pt x="0" y="0"/>
                  </a:moveTo>
                  <a:lnTo>
                    <a:pt x="2541" y="0"/>
                  </a:lnTo>
                  <a:lnTo>
                    <a:pt x="1270" y="0"/>
                  </a:lnTo>
                  <a:close/>
                </a:path>
              </a:pathLst>
            </a:custGeom>
            <a:solidFill>
              <a:srgbClr val="000000"/>
            </a:solidFill>
            <a:ln w="12704"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0E85120E-AB8E-4B80-AD0B-8A3F1FE879F9}"/>
                </a:ext>
              </a:extLst>
            </p:cNvPr>
            <p:cNvSpPr/>
            <p:nvPr/>
          </p:nvSpPr>
          <p:spPr>
            <a:xfrm>
              <a:off x="8934455" y="5472707"/>
              <a:ext cx="106992" cy="23562"/>
            </a:xfrm>
            <a:custGeom>
              <a:avLst/>
              <a:gdLst>
                <a:gd name="connsiteX0" fmla="*/ 96446 w 106992"/>
                <a:gd name="connsiteY0" fmla="*/ 12763 h 23562"/>
                <a:gd name="connsiteX1" fmla="*/ 96446 w 106992"/>
                <a:gd name="connsiteY1" fmla="*/ 57 h 23562"/>
                <a:gd name="connsiteX2" fmla="*/ 11690 w 106992"/>
                <a:gd name="connsiteY2" fmla="*/ 57 h 23562"/>
                <a:gd name="connsiteX3" fmla="*/ 9657 w 106992"/>
                <a:gd name="connsiteY3" fmla="*/ 57 h 23562"/>
                <a:gd name="connsiteX4" fmla="*/ 381 w 106992"/>
                <a:gd name="connsiteY4" fmla="*/ 9459 h 23562"/>
                <a:gd name="connsiteX5" fmla="*/ 381 w 106992"/>
                <a:gd name="connsiteY5" fmla="*/ 13779 h 23562"/>
                <a:gd name="connsiteX6" fmla="*/ 11690 w 106992"/>
                <a:gd name="connsiteY6" fmla="*/ 23563 h 23562"/>
                <a:gd name="connsiteX7" fmla="*/ 105722 w 106992"/>
                <a:gd name="connsiteY7" fmla="*/ 23563 h 23562"/>
                <a:gd name="connsiteX8" fmla="*/ 106992 w 106992"/>
                <a:gd name="connsiteY8" fmla="*/ 23563 h 23562"/>
                <a:gd name="connsiteX9" fmla="*/ 96446 w 106992"/>
                <a:gd name="connsiteY9" fmla="*/ 12763 h 2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992" h="23562">
                  <a:moveTo>
                    <a:pt x="96446" y="12763"/>
                  </a:moveTo>
                  <a:lnTo>
                    <a:pt x="96446" y="57"/>
                  </a:lnTo>
                  <a:lnTo>
                    <a:pt x="11690" y="57"/>
                  </a:lnTo>
                  <a:cubicBezTo>
                    <a:pt x="11017" y="-19"/>
                    <a:pt x="10331" y="-19"/>
                    <a:pt x="9657" y="57"/>
                  </a:cubicBezTo>
                  <a:cubicBezTo>
                    <a:pt x="4880" y="908"/>
                    <a:pt x="1169" y="4682"/>
                    <a:pt x="381" y="9459"/>
                  </a:cubicBezTo>
                  <a:cubicBezTo>
                    <a:pt x="-127" y="10857"/>
                    <a:pt x="-127" y="12382"/>
                    <a:pt x="381" y="13779"/>
                  </a:cubicBezTo>
                  <a:cubicBezTo>
                    <a:pt x="1245" y="19370"/>
                    <a:pt x="6036" y="23499"/>
                    <a:pt x="11690" y="23563"/>
                  </a:cubicBezTo>
                  <a:lnTo>
                    <a:pt x="105722" y="23563"/>
                  </a:lnTo>
                  <a:lnTo>
                    <a:pt x="106992" y="23563"/>
                  </a:lnTo>
                  <a:cubicBezTo>
                    <a:pt x="101312" y="23017"/>
                    <a:pt x="96852" y="18455"/>
                    <a:pt x="96446" y="12763"/>
                  </a:cubicBezTo>
                  <a:close/>
                </a:path>
              </a:pathLst>
            </a:custGeom>
            <a:solidFill>
              <a:srgbClr val="000000"/>
            </a:solidFill>
            <a:ln w="12704"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E59A26EE-F36B-4B42-9D78-2902200EE25D}"/>
                </a:ext>
              </a:extLst>
            </p:cNvPr>
            <p:cNvSpPr/>
            <p:nvPr/>
          </p:nvSpPr>
          <p:spPr>
            <a:xfrm>
              <a:off x="5439998" y="5708200"/>
              <a:ext cx="155332" cy="96689"/>
            </a:xfrm>
            <a:custGeom>
              <a:avLst/>
              <a:gdLst>
                <a:gd name="connsiteX0" fmla="*/ 4247 w 155332"/>
                <a:gd name="connsiteY0" fmla="*/ 75091 h 96689"/>
                <a:gd name="connsiteX1" fmla="*/ 2341 w 155332"/>
                <a:gd name="connsiteY1" fmla="*/ 76742 h 96689"/>
                <a:gd name="connsiteX2" fmla="*/ 1197 w 155332"/>
                <a:gd name="connsiteY2" fmla="*/ 78648 h 96689"/>
                <a:gd name="connsiteX3" fmla="*/ 181 w 155332"/>
                <a:gd name="connsiteY3" fmla="*/ 80681 h 96689"/>
                <a:gd name="connsiteX4" fmla="*/ 181 w 155332"/>
                <a:gd name="connsiteY4" fmla="*/ 83095 h 96689"/>
                <a:gd name="connsiteX5" fmla="*/ 9533 w 155332"/>
                <a:gd name="connsiteY5" fmla="*/ 96512 h 96689"/>
                <a:gd name="connsiteX6" fmla="*/ 11617 w 155332"/>
                <a:gd name="connsiteY6" fmla="*/ 96690 h 96689"/>
                <a:gd name="connsiteX7" fmla="*/ 17208 w 155332"/>
                <a:gd name="connsiteY7" fmla="*/ 95165 h 96689"/>
                <a:gd name="connsiteX8" fmla="*/ 23308 w 155332"/>
                <a:gd name="connsiteY8" fmla="*/ 91735 h 96689"/>
                <a:gd name="connsiteX9" fmla="*/ 32202 w 155332"/>
                <a:gd name="connsiteY9" fmla="*/ 86780 h 96689"/>
                <a:gd name="connsiteX10" fmla="*/ 39826 w 155332"/>
                <a:gd name="connsiteY10" fmla="*/ 82587 h 96689"/>
                <a:gd name="connsiteX11" fmla="*/ 155333 w 155332"/>
                <a:gd name="connsiteY11" fmla="*/ 17788 h 96689"/>
                <a:gd name="connsiteX12" fmla="*/ 154697 w 155332"/>
                <a:gd name="connsiteY12" fmla="*/ 17788 h 96689"/>
                <a:gd name="connsiteX13" fmla="*/ 153808 w 155332"/>
                <a:gd name="connsiteY13" fmla="*/ 17788 h 96689"/>
                <a:gd name="connsiteX14" fmla="*/ 149741 w 155332"/>
                <a:gd name="connsiteY14" fmla="*/ 18677 h 96689"/>
                <a:gd name="connsiteX15" fmla="*/ 145675 w 155332"/>
                <a:gd name="connsiteY15" fmla="*/ 17788 h 96689"/>
                <a:gd name="connsiteX16" fmla="*/ 144786 w 155332"/>
                <a:gd name="connsiteY16" fmla="*/ 17788 h 96689"/>
                <a:gd name="connsiteX17" fmla="*/ 141609 w 155332"/>
                <a:gd name="connsiteY17" fmla="*/ 15628 h 96689"/>
                <a:gd name="connsiteX18" fmla="*/ 141609 w 155332"/>
                <a:gd name="connsiteY18" fmla="*/ 15628 h 96689"/>
                <a:gd name="connsiteX19" fmla="*/ 139576 w 155332"/>
                <a:gd name="connsiteY19" fmla="*/ 12960 h 96689"/>
                <a:gd name="connsiteX20" fmla="*/ 138813 w 155332"/>
                <a:gd name="connsiteY20" fmla="*/ 10673 h 96689"/>
                <a:gd name="connsiteX21" fmla="*/ 138813 w 155332"/>
                <a:gd name="connsiteY21" fmla="*/ 8386 h 96689"/>
                <a:gd name="connsiteX22" fmla="*/ 138813 w 155332"/>
                <a:gd name="connsiteY22" fmla="*/ 7750 h 96689"/>
                <a:gd name="connsiteX23" fmla="*/ 138813 w 155332"/>
                <a:gd name="connsiteY23" fmla="*/ 0 h 96689"/>
                <a:gd name="connsiteX24" fmla="*/ 6661 w 155332"/>
                <a:gd name="connsiteY24" fmla="*/ 73947 h 9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5332" h="96689">
                  <a:moveTo>
                    <a:pt x="4247" y="75091"/>
                  </a:moveTo>
                  <a:lnTo>
                    <a:pt x="2341" y="76742"/>
                  </a:lnTo>
                  <a:cubicBezTo>
                    <a:pt x="1909" y="77352"/>
                    <a:pt x="1528" y="77987"/>
                    <a:pt x="1197" y="78648"/>
                  </a:cubicBezTo>
                  <a:cubicBezTo>
                    <a:pt x="778" y="79283"/>
                    <a:pt x="448" y="79970"/>
                    <a:pt x="181" y="80681"/>
                  </a:cubicBezTo>
                  <a:cubicBezTo>
                    <a:pt x="54" y="81481"/>
                    <a:pt x="54" y="82294"/>
                    <a:pt x="181" y="83095"/>
                  </a:cubicBezTo>
                  <a:cubicBezTo>
                    <a:pt x="-937" y="89384"/>
                    <a:pt x="3243" y="95381"/>
                    <a:pt x="9533" y="96512"/>
                  </a:cubicBezTo>
                  <a:cubicBezTo>
                    <a:pt x="10219" y="96627"/>
                    <a:pt x="10918" y="96690"/>
                    <a:pt x="11617" y="96690"/>
                  </a:cubicBezTo>
                  <a:cubicBezTo>
                    <a:pt x="13587" y="96678"/>
                    <a:pt x="15505" y="96156"/>
                    <a:pt x="17208" y="95165"/>
                  </a:cubicBezTo>
                  <a:lnTo>
                    <a:pt x="23308" y="91735"/>
                  </a:lnTo>
                  <a:lnTo>
                    <a:pt x="32202" y="86780"/>
                  </a:lnTo>
                  <a:lnTo>
                    <a:pt x="39826" y="82587"/>
                  </a:lnTo>
                  <a:lnTo>
                    <a:pt x="155333" y="17788"/>
                  </a:lnTo>
                  <a:lnTo>
                    <a:pt x="154697" y="17788"/>
                  </a:lnTo>
                  <a:lnTo>
                    <a:pt x="153808" y="17788"/>
                  </a:lnTo>
                  <a:cubicBezTo>
                    <a:pt x="152512" y="18321"/>
                    <a:pt x="151139" y="18627"/>
                    <a:pt x="149741" y="18677"/>
                  </a:cubicBezTo>
                  <a:cubicBezTo>
                    <a:pt x="148344" y="18639"/>
                    <a:pt x="146958" y="18334"/>
                    <a:pt x="145675" y="17788"/>
                  </a:cubicBezTo>
                  <a:lnTo>
                    <a:pt x="144786" y="17788"/>
                  </a:lnTo>
                  <a:cubicBezTo>
                    <a:pt x="143604" y="17267"/>
                    <a:pt x="142537" y="16530"/>
                    <a:pt x="141609" y="15628"/>
                  </a:cubicBezTo>
                  <a:lnTo>
                    <a:pt x="141609" y="15628"/>
                  </a:lnTo>
                  <a:cubicBezTo>
                    <a:pt x="140796" y="14853"/>
                    <a:pt x="140109" y="13951"/>
                    <a:pt x="139576" y="12960"/>
                  </a:cubicBezTo>
                  <a:cubicBezTo>
                    <a:pt x="139233" y="12236"/>
                    <a:pt x="138966" y="11461"/>
                    <a:pt x="138813" y="10673"/>
                  </a:cubicBezTo>
                  <a:cubicBezTo>
                    <a:pt x="138750" y="9910"/>
                    <a:pt x="138750" y="9148"/>
                    <a:pt x="138813" y="8386"/>
                  </a:cubicBezTo>
                  <a:cubicBezTo>
                    <a:pt x="138750" y="8183"/>
                    <a:pt x="138750" y="7954"/>
                    <a:pt x="138813" y="7750"/>
                  </a:cubicBezTo>
                  <a:lnTo>
                    <a:pt x="138813" y="0"/>
                  </a:lnTo>
                  <a:lnTo>
                    <a:pt x="6661" y="73947"/>
                  </a:lnTo>
                  <a:close/>
                </a:path>
              </a:pathLst>
            </a:custGeom>
            <a:solidFill>
              <a:srgbClr val="000000"/>
            </a:solidFill>
            <a:ln w="12704"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0BCA8B1F-5AC3-4A90-B195-1F1AD95E3CAB}"/>
                </a:ext>
              </a:extLst>
            </p:cNvPr>
            <p:cNvSpPr/>
            <p:nvPr/>
          </p:nvSpPr>
          <p:spPr>
            <a:xfrm>
              <a:off x="5594187" y="5651914"/>
              <a:ext cx="84119" cy="74709"/>
            </a:xfrm>
            <a:custGeom>
              <a:avLst/>
              <a:gdLst>
                <a:gd name="connsiteX0" fmla="*/ 84120 w 84119"/>
                <a:gd name="connsiteY0" fmla="*/ 27317 h 74709"/>
                <a:gd name="connsiteX1" fmla="*/ 84120 w 84119"/>
                <a:gd name="connsiteY1" fmla="*/ 0 h 74709"/>
                <a:gd name="connsiteX2" fmla="*/ 6735 w 84119"/>
                <a:gd name="connsiteY2" fmla="*/ 43580 h 74709"/>
                <a:gd name="connsiteX3" fmla="*/ 6735 w 84119"/>
                <a:gd name="connsiteY3" fmla="*/ 63782 h 74709"/>
                <a:gd name="connsiteX4" fmla="*/ 0 w 84119"/>
                <a:gd name="connsiteY4" fmla="*/ 74709 h 74709"/>
                <a:gd name="connsiteX5" fmla="*/ 635 w 84119"/>
                <a:gd name="connsiteY5" fmla="*/ 74709 h 74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19" h="74709">
                  <a:moveTo>
                    <a:pt x="84120" y="27317"/>
                  </a:moveTo>
                  <a:lnTo>
                    <a:pt x="84120" y="0"/>
                  </a:lnTo>
                  <a:lnTo>
                    <a:pt x="6735" y="43580"/>
                  </a:lnTo>
                  <a:lnTo>
                    <a:pt x="6735" y="63782"/>
                  </a:lnTo>
                  <a:cubicBezTo>
                    <a:pt x="6633" y="68369"/>
                    <a:pt x="4054" y="72549"/>
                    <a:pt x="0" y="74709"/>
                  </a:cubicBezTo>
                  <a:lnTo>
                    <a:pt x="635" y="74709"/>
                  </a:lnTo>
                  <a:close/>
                </a:path>
              </a:pathLst>
            </a:custGeom>
            <a:solidFill>
              <a:srgbClr val="000000"/>
            </a:solidFill>
            <a:ln w="12704"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ACBAD9F0-E034-45AC-9685-6D4C9AD8FCF0}"/>
                </a:ext>
              </a:extLst>
            </p:cNvPr>
            <p:cNvSpPr/>
            <p:nvPr/>
          </p:nvSpPr>
          <p:spPr>
            <a:xfrm>
              <a:off x="5585165" y="5726624"/>
              <a:ext cx="8132" cy="889"/>
            </a:xfrm>
            <a:custGeom>
              <a:avLst/>
              <a:gdLst>
                <a:gd name="connsiteX0" fmla="*/ 8132 w 8132"/>
                <a:gd name="connsiteY0" fmla="*/ 0 h 889"/>
                <a:gd name="connsiteX1" fmla="*/ 0 w 8132"/>
                <a:gd name="connsiteY1" fmla="*/ 0 h 889"/>
                <a:gd name="connsiteX2" fmla="*/ 4066 w 8132"/>
                <a:gd name="connsiteY2" fmla="*/ 889 h 889"/>
                <a:gd name="connsiteX3" fmla="*/ 8132 w 8132"/>
                <a:gd name="connsiteY3" fmla="*/ 0 h 889"/>
              </a:gdLst>
              <a:ahLst/>
              <a:cxnLst>
                <a:cxn ang="0">
                  <a:pos x="connsiteX0" y="connsiteY0"/>
                </a:cxn>
                <a:cxn ang="0">
                  <a:pos x="connsiteX1" y="connsiteY1"/>
                </a:cxn>
                <a:cxn ang="0">
                  <a:pos x="connsiteX2" y="connsiteY2"/>
                </a:cxn>
                <a:cxn ang="0">
                  <a:pos x="connsiteX3" y="connsiteY3"/>
                </a:cxn>
              </a:cxnLst>
              <a:rect l="l" t="t" r="r" b="b"/>
              <a:pathLst>
                <a:path w="8132" h="889">
                  <a:moveTo>
                    <a:pt x="8132" y="0"/>
                  </a:moveTo>
                  <a:cubicBezTo>
                    <a:pt x="5553" y="1181"/>
                    <a:pt x="2580" y="1181"/>
                    <a:pt x="0" y="0"/>
                  </a:cubicBezTo>
                  <a:cubicBezTo>
                    <a:pt x="1283" y="546"/>
                    <a:pt x="2668" y="851"/>
                    <a:pt x="4066" y="889"/>
                  </a:cubicBezTo>
                  <a:cubicBezTo>
                    <a:pt x="5464" y="838"/>
                    <a:pt x="6836" y="534"/>
                    <a:pt x="8132" y="0"/>
                  </a:cubicBezTo>
                  <a:close/>
                </a:path>
              </a:pathLst>
            </a:custGeom>
            <a:solidFill>
              <a:srgbClr val="000000"/>
            </a:solidFill>
            <a:ln w="12704"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244D24D8-DD82-4EC1-BE6C-EB64DC023489}"/>
                </a:ext>
              </a:extLst>
            </p:cNvPr>
            <p:cNvSpPr/>
            <p:nvPr/>
          </p:nvSpPr>
          <p:spPr>
            <a:xfrm>
              <a:off x="5579192" y="5720652"/>
              <a:ext cx="2160" cy="3303"/>
            </a:xfrm>
            <a:custGeom>
              <a:avLst/>
              <a:gdLst>
                <a:gd name="connsiteX0" fmla="*/ 2160 w 2160"/>
                <a:gd name="connsiteY0" fmla="*/ 3303 h 3303"/>
                <a:gd name="connsiteX1" fmla="*/ 0 w 2160"/>
                <a:gd name="connsiteY1" fmla="*/ 0 h 3303"/>
                <a:gd name="connsiteX2" fmla="*/ 2160 w 2160"/>
                <a:gd name="connsiteY2" fmla="*/ 3303 h 3303"/>
              </a:gdLst>
              <a:ahLst/>
              <a:cxnLst>
                <a:cxn ang="0">
                  <a:pos x="connsiteX0" y="connsiteY0"/>
                </a:cxn>
                <a:cxn ang="0">
                  <a:pos x="connsiteX1" y="connsiteY1"/>
                </a:cxn>
                <a:cxn ang="0">
                  <a:pos x="connsiteX2" y="connsiteY2"/>
                </a:cxn>
              </a:cxnLst>
              <a:rect l="l" t="t" r="r" b="b"/>
              <a:pathLst>
                <a:path w="2160" h="3303">
                  <a:moveTo>
                    <a:pt x="2160" y="3303"/>
                  </a:moveTo>
                  <a:cubicBezTo>
                    <a:pt x="1182" y="2389"/>
                    <a:pt x="445" y="1258"/>
                    <a:pt x="0" y="0"/>
                  </a:cubicBezTo>
                  <a:cubicBezTo>
                    <a:pt x="508" y="1232"/>
                    <a:pt x="1233" y="2351"/>
                    <a:pt x="2160" y="3303"/>
                  </a:cubicBezTo>
                  <a:close/>
                </a:path>
              </a:pathLst>
            </a:custGeom>
            <a:solidFill>
              <a:srgbClr val="000000"/>
            </a:solidFill>
            <a:ln w="12704"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5D483064-7944-4950-91FE-3FC159D3350F}"/>
                </a:ext>
              </a:extLst>
            </p:cNvPr>
            <p:cNvSpPr/>
            <p:nvPr/>
          </p:nvSpPr>
          <p:spPr>
            <a:xfrm>
              <a:off x="5677859" y="5659030"/>
              <a:ext cx="23638" cy="42436"/>
            </a:xfrm>
            <a:custGeom>
              <a:avLst/>
              <a:gdLst>
                <a:gd name="connsiteX0" fmla="*/ 12265 w 23638"/>
                <a:gd name="connsiteY0" fmla="*/ 42437 h 42436"/>
                <a:gd name="connsiteX1" fmla="*/ 23574 w 23638"/>
                <a:gd name="connsiteY1" fmla="*/ 32654 h 42436"/>
                <a:gd name="connsiteX2" fmla="*/ 23574 w 23638"/>
                <a:gd name="connsiteY2" fmla="*/ 30494 h 42436"/>
                <a:gd name="connsiteX3" fmla="*/ 23574 w 23638"/>
                <a:gd name="connsiteY3" fmla="*/ 0 h 42436"/>
                <a:gd name="connsiteX4" fmla="*/ 13040 w 23638"/>
                <a:gd name="connsiteY4" fmla="*/ 12972 h 42436"/>
                <a:gd name="connsiteX5" fmla="*/ 67 w 23638"/>
                <a:gd name="connsiteY5" fmla="*/ 2452 h 42436"/>
                <a:gd name="connsiteX6" fmla="*/ 67 w 23638"/>
                <a:gd name="connsiteY6" fmla="*/ 0 h 42436"/>
                <a:gd name="connsiteX7" fmla="*/ 67 w 23638"/>
                <a:gd name="connsiteY7" fmla="*/ 30494 h 42436"/>
                <a:gd name="connsiteX8" fmla="*/ 12011 w 23638"/>
                <a:gd name="connsiteY8" fmla="*/ 42437 h 42436"/>
                <a:gd name="connsiteX9" fmla="*/ 12265 w 23638"/>
                <a:gd name="connsiteY9" fmla="*/ 42437 h 4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42436">
                  <a:moveTo>
                    <a:pt x="12265" y="42437"/>
                  </a:moveTo>
                  <a:cubicBezTo>
                    <a:pt x="17895" y="42322"/>
                    <a:pt x="22660" y="38219"/>
                    <a:pt x="23574" y="32654"/>
                  </a:cubicBezTo>
                  <a:cubicBezTo>
                    <a:pt x="23638" y="31929"/>
                    <a:pt x="23638" y="31218"/>
                    <a:pt x="23574" y="30494"/>
                  </a:cubicBezTo>
                  <a:lnTo>
                    <a:pt x="23574" y="0"/>
                  </a:lnTo>
                  <a:cubicBezTo>
                    <a:pt x="24248" y="6492"/>
                    <a:pt x="19534" y="12299"/>
                    <a:pt x="13040" y="12972"/>
                  </a:cubicBezTo>
                  <a:cubicBezTo>
                    <a:pt x="6547" y="13646"/>
                    <a:pt x="740" y="8932"/>
                    <a:pt x="67" y="2452"/>
                  </a:cubicBezTo>
                  <a:cubicBezTo>
                    <a:pt x="-22" y="1639"/>
                    <a:pt x="-22" y="813"/>
                    <a:pt x="67" y="0"/>
                  </a:cubicBezTo>
                  <a:lnTo>
                    <a:pt x="67" y="30494"/>
                  </a:lnTo>
                  <a:cubicBezTo>
                    <a:pt x="67" y="37088"/>
                    <a:pt x="5416" y="42437"/>
                    <a:pt x="12011" y="42437"/>
                  </a:cubicBezTo>
                  <a:cubicBezTo>
                    <a:pt x="12100" y="42437"/>
                    <a:pt x="12176" y="42437"/>
                    <a:pt x="12265" y="42437"/>
                  </a:cubicBezTo>
                  <a:close/>
                </a:path>
              </a:pathLst>
            </a:custGeom>
            <a:solidFill>
              <a:srgbClr val="000000"/>
            </a:solidFill>
            <a:ln w="12704"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3A970FF6-6E1E-40DD-B39F-B7D524E3598E}"/>
                </a:ext>
              </a:extLst>
            </p:cNvPr>
            <p:cNvSpPr/>
            <p:nvPr/>
          </p:nvSpPr>
          <p:spPr>
            <a:xfrm>
              <a:off x="5679228" y="4919687"/>
              <a:ext cx="22587" cy="751285"/>
            </a:xfrm>
            <a:custGeom>
              <a:avLst/>
              <a:gdLst>
                <a:gd name="connsiteX0" fmla="*/ 10896 w 22587"/>
                <a:gd name="connsiteY0" fmla="*/ 751286 h 751285"/>
                <a:gd name="connsiteX1" fmla="*/ 22587 w 22587"/>
                <a:gd name="connsiteY1" fmla="*/ 739343 h 751285"/>
                <a:gd name="connsiteX2" fmla="*/ 22587 w 22587"/>
                <a:gd name="connsiteY2" fmla="*/ 739343 h 751285"/>
                <a:gd name="connsiteX3" fmla="*/ 22587 w 22587"/>
                <a:gd name="connsiteY3" fmla="*/ 12071 h 751285"/>
                <a:gd name="connsiteX4" fmla="*/ 10896 w 22587"/>
                <a:gd name="connsiteY4" fmla="*/ 0 h 751285"/>
                <a:gd name="connsiteX5" fmla="*/ 6449 w 22587"/>
                <a:gd name="connsiteY5" fmla="*/ 889 h 751285"/>
                <a:gd name="connsiteX6" fmla="*/ 4162 w 22587"/>
                <a:gd name="connsiteY6" fmla="*/ 2541 h 751285"/>
                <a:gd name="connsiteX7" fmla="*/ 2637 w 22587"/>
                <a:gd name="connsiteY7" fmla="*/ 3558 h 751285"/>
                <a:gd name="connsiteX8" fmla="*/ 1366 w 22587"/>
                <a:gd name="connsiteY8" fmla="*/ 5336 h 751285"/>
                <a:gd name="connsiteX9" fmla="*/ 95 w 22587"/>
                <a:gd name="connsiteY9" fmla="*/ 7242 h 751285"/>
                <a:gd name="connsiteX10" fmla="*/ 95 w 22587"/>
                <a:gd name="connsiteY10" fmla="*/ 9021 h 751285"/>
                <a:gd name="connsiteX11" fmla="*/ 95 w 22587"/>
                <a:gd name="connsiteY11" fmla="*/ 11816 h 751285"/>
                <a:gd name="connsiteX12" fmla="*/ 95 w 22587"/>
                <a:gd name="connsiteY12" fmla="*/ 739343 h 751285"/>
                <a:gd name="connsiteX13" fmla="*/ 10896 w 22587"/>
                <a:gd name="connsiteY13" fmla="*/ 751286 h 75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87" h="751285">
                  <a:moveTo>
                    <a:pt x="10896" y="751286"/>
                  </a:moveTo>
                  <a:cubicBezTo>
                    <a:pt x="17428" y="751222"/>
                    <a:pt x="22650" y="745873"/>
                    <a:pt x="22587" y="739343"/>
                  </a:cubicBezTo>
                  <a:cubicBezTo>
                    <a:pt x="22587" y="739343"/>
                    <a:pt x="22587" y="739343"/>
                    <a:pt x="22587" y="739343"/>
                  </a:cubicBezTo>
                  <a:lnTo>
                    <a:pt x="22587" y="12071"/>
                  </a:lnTo>
                  <a:cubicBezTo>
                    <a:pt x="22663" y="5527"/>
                    <a:pt x="17440" y="140"/>
                    <a:pt x="10896" y="0"/>
                  </a:cubicBezTo>
                  <a:cubicBezTo>
                    <a:pt x="9371" y="25"/>
                    <a:pt x="7872" y="330"/>
                    <a:pt x="6449" y="889"/>
                  </a:cubicBezTo>
                  <a:cubicBezTo>
                    <a:pt x="5610" y="1321"/>
                    <a:pt x="4835" y="1881"/>
                    <a:pt x="4162" y="2541"/>
                  </a:cubicBezTo>
                  <a:cubicBezTo>
                    <a:pt x="3577" y="2757"/>
                    <a:pt x="3056" y="3113"/>
                    <a:pt x="2637" y="3558"/>
                  </a:cubicBezTo>
                  <a:cubicBezTo>
                    <a:pt x="2141" y="4091"/>
                    <a:pt x="1722" y="4688"/>
                    <a:pt x="1366" y="5336"/>
                  </a:cubicBezTo>
                  <a:lnTo>
                    <a:pt x="95" y="7242"/>
                  </a:lnTo>
                  <a:cubicBezTo>
                    <a:pt x="19" y="7839"/>
                    <a:pt x="19" y="8437"/>
                    <a:pt x="95" y="9021"/>
                  </a:cubicBezTo>
                  <a:cubicBezTo>
                    <a:pt x="-32" y="9948"/>
                    <a:pt x="-32" y="10889"/>
                    <a:pt x="95" y="11816"/>
                  </a:cubicBezTo>
                  <a:lnTo>
                    <a:pt x="95" y="739343"/>
                  </a:lnTo>
                  <a:cubicBezTo>
                    <a:pt x="70" y="745518"/>
                    <a:pt x="4746" y="750689"/>
                    <a:pt x="10896" y="751286"/>
                  </a:cubicBezTo>
                  <a:close/>
                </a:path>
              </a:pathLst>
            </a:custGeom>
            <a:solidFill>
              <a:srgbClr val="000000"/>
            </a:solidFill>
            <a:ln w="12704"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98FF9AED-B2F6-4145-9C93-3D8658636713}"/>
                </a:ext>
              </a:extLst>
            </p:cNvPr>
            <p:cNvSpPr/>
            <p:nvPr/>
          </p:nvSpPr>
          <p:spPr>
            <a:xfrm>
              <a:off x="10348099" y="2164591"/>
              <a:ext cx="311828" cy="24140"/>
            </a:xfrm>
            <a:custGeom>
              <a:avLst/>
              <a:gdLst>
                <a:gd name="connsiteX0" fmla="*/ 11056 w 311828"/>
                <a:gd name="connsiteY0" fmla="*/ 635 h 24140"/>
                <a:gd name="connsiteX1" fmla="*/ 8641 w 311828"/>
                <a:gd name="connsiteY1" fmla="*/ 635 h 24140"/>
                <a:gd name="connsiteX2" fmla="*/ 6735 w 311828"/>
                <a:gd name="connsiteY2" fmla="*/ 1270 h 24140"/>
                <a:gd name="connsiteX3" fmla="*/ 4830 w 311828"/>
                <a:gd name="connsiteY3" fmla="*/ 2541 h 24140"/>
                <a:gd name="connsiteX4" fmla="*/ 3050 w 311828"/>
                <a:gd name="connsiteY4" fmla="*/ 4066 h 24140"/>
                <a:gd name="connsiteX5" fmla="*/ 1907 w 311828"/>
                <a:gd name="connsiteY5" fmla="*/ 5844 h 24140"/>
                <a:gd name="connsiteX6" fmla="*/ 763 w 311828"/>
                <a:gd name="connsiteY6" fmla="*/ 8004 h 24140"/>
                <a:gd name="connsiteX7" fmla="*/ 1 w 311828"/>
                <a:gd name="connsiteY7" fmla="*/ 12070 h 24140"/>
                <a:gd name="connsiteX8" fmla="*/ 11691 w 311828"/>
                <a:gd name="connsiteY8" fmla="*/ 24141 h 24140"/>
                <a:gd name="connsiteX9" fmla="*/ 311828 w 311828"/>
                <a:gd name="connsiteY9" fmla="*/ 24141 h 24140"/>
                <a:gd name="connsiteX10" fmla="*/ 303721 w 311828"/>
                <a:gd name="connsiteY10" fmla="*/ 8106 h 24140"/>
                <a:gd name="connsiteX11" fmla="*/ 311828 w 311828"/>
                <a:gd name="connsiteY11" fmla="*/ 0 h 24140"/>
                <a:gd name="connsiteX12" fmla="*/ 11056 w 311828"/>
                <a:gd name="connsiteY12" fmla="*/ 0 h 2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1828" h="24140">
                  <a:moveTo>
                    <a:pt x="11056" y="635"/>
                  </a:moveTo>
                  <a:lnTo>
                    <a:pt x="8641" y="635"/>
                  </a:lnTo>
                  <a:lnTo>
                    <a:pt x="6735" y="1270"/>
                  </a:lnTo>
                  <a:lnTo>
                    <a:pt x="4830" y="2541"/>
                  </a:lnTo>
                  <a:cubicBezTo>
                    <a:pt x="4181" y="2986"/>
                    <a:pt x="3584" y="3494"/>
                    <a:pt x="3050" y="4066"/>
                  </a:cubicBezTo>
                  <a:lnTo>
                    <a:pt x="1907" y="5844"/>
                  </a:lnTo>
                  <a:cubicBezTo>
                    <a:pt x="1474" y="6543"/>
                    <a:pt x="1094" y="7255"/>
                    <a:pt x="763" y="8004"/>
                  </a:cubicBezTo>
                  <a:cubicBezTo>
                    <a:pt x="319" y="9313"/>
                    <a:pt x="51" y="10685"/>
                    <a:pt x="1" y="12070"/>
                  </a:cubicBezTo>
                  <a:cubicBezTo>
                    <a:pt x="-75" y="18614"/>
                    <a:pt x="5147" y="24001"/>
                    <a:pt x="11691" y="24141"/>
                  </a:cubicBezTo>
                  <a:lnTo>
                    <a:pt x="311828" y="24141"/>
                  </a:lnTo>
                  <a:cubicBezTo>
                    <a:pt x="305158" y="21955"/>
                    <a:pt x="301536" y="14764"/>
                    <a:pt x="303721" y="8106"/>
                  </a:cubicBezTo>
                  <a:cubicBezTo>
                    <a:pt x="304979" y="4269"/>
                    <a:pt x="307991" y="1258"/>
                    <a:pt x="311828" y="0"/>
                  </a:cubicBezTo>
                  <a:lnTo>
                    <a:pt x="11056" y="0"/>
                  </a:lnTo>
                  <a:close/>
                </a:path>
              </a:pathLst>
            </a:custGeom>
            <a:solidFill>
              <a:srgbClr val="000000"/>
            </a:solidFill>
            <a:ln w="12704"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EA9E3279-192D-418A-97EE-5133BB9E15FA}"/>
                </a:ext>
              </a:extLst>
            </p:cNvPr>
            <p:cNvSpPr/>
            <p:nvPr/>
          </p:nvSpPr>
          <p:spPr>
            <a:xfrm>
              <a:off x="10648082" y="2164464"/>
              <a:ext cx="42087" cy="24776"/>
            </a:xfrm>
            <a:custGeom>
              <a:avLst/>
              <a:gdLst>
                <a:gd name="connsiteX0" fmla="*/ 28 w 42087"/>
                <a:gd name="connsiteY0" fmla="*/ 12706 h 24776"/>
                <a:gd name="connsiteX1" fmla="*/ 11718 w 42087"/>
                <a:gd name="connsiteY1" fmla="*/ 24776 h 24776"/>
                <a:gd name="connsiteX2" fmla="*/ 30398 w 42087"/>
                <a:gd name="connsiteY2" fmla="*/ 24776 h 24776"/>
                <a:gd name="connsiteX3" fmla="*/ 30398 w 42087"/>
                <a:gd name="connsiteY3" fmla="*/ 12706 h 24776"/>
                <a:gd name="connsiteX4" fmla="*/ 41554 w 42087"/>
                <a:gd name="connsiteY4" fmla="*/ 25 h 24776"/>
                <a:gd name="connsiteX5" fmla="*/ 42088 w 42087"/>
                <a:gd name="connsiteY5" fmla="*/ 0 h 24776"/>
                <a:gd name="connsiteX6" fmla="*/ 11718 w 42087"/>
                <a:gd name="connsiteY6" fmla="*/ 0 h 24776"/>
                <a:gd name="connsiteX7" fmla="*/ 2 w 42087"/>
                <a:gd name="connsiteY7" fmla="*/ 12172 h 24776"/>
                <a:gd name="connsiteX8" fmla="*/ 28 w 42087"/>
                <a:gd name="connsiteY8" fmla="*/ 12706 h 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87" h="24776">
                  <a:moveTo>
                    <a:pt x="28" y="12706"/>
                  </a:moveTo>
                  <a:cubicBezTo>
                    <a:pt x="-48" y="19249"/>
                    <a:pt x="5175" y="24636"/>
                    <a:pt x="11718" y="24776"/>
                  </a:cubicBezTo>
                  <a:lnTo>
                    <a:pt x="30398" y="24776"/>
                  </a:lnTo>
                  <a:lnTo>
                    <a:pt x="30398" y="12706"/>
                  </a:lnTo>
                  <a:cubicBezTo>
                    <a:pt x="29978" y="6124"/>
                    <a:pt x="34972" y="445"/>
                    <a:pt x="41554" y="25"/>
                  </a:cubicBezTo>
                  <a:cubicBezTo>
                    <a:pt x="41732" y="13"/>
                    <a:pt x="41910" y="0"/>
                    <a:pt x="42088" y="0"/>
                  </a:cubicBezTo>
                  <a:lnTo>
                    <a:pt x="11718" y="0"/>
                  </a:lnTo>
                  <a:cubicBezTo>
                    <a:pt x="5123" y="127"/>
                    <a:pt x="-124" y="5578"/>
                    <a:pt x="2" y="12172"/>
                  </a:cubicBezTo>
                  <a:cubicBezTo>
                    <a:pt x="2" y="12350"/>
                    <a:pt x="15" y="12528"/>
                    <a:pt x="28" y="12706"/>
                  </a:cubicBezTo>
                  <a:close/>
                </a:path>
              </a:pathLst>
            </a:custGeom>
            <a:solidFill>
              <a:srgbClr val="000000"/>
            </a:solidFill>
            <a:ln w="12704"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44131741-4B76-45F6-A720-25C8A85A7E66}"/>
                </a:ext>
              </a:extLst>
            </p:cNvPr>
            <p:cNvSpPr/>
            <p:nvPr/>
          </p:nvSpPr>
          <p:spPr>
            <a:xfrm>
              <a:off x="11296859" y="4221003"/>
              <a:ext cx="23638" cy="62568"/>
            </a:xfrm>
            <a:custGeom>
              <a:avLst/>
              <a:gdLst>
                <a:gd name="connsiteX0" fmla="*/ 10232 w 23638"/>
                <a:gd name="connsiteY0" fmla="*/ 62512 h 62568"/>
                <a:gd name="connsiteX1" fmla="*/ 12265 w 23638"/>
                <a:gd name="connsiteY1" fmla="*/ 62512 h 62568"/>
                <a:gd name="connsiteX2" fmla="*/ 14425 w 23638"/>
                <a:gd name="connsiteY2" fmla="*/ 62512 h 62568"/>
                <a:gd name="connsiteX3" fmla="*/ 23575 w 23638"/>
                <a:gd name="connsiteY3" fmla="*/ 52982 h 62568"/>
                <a:gd name="connsiteX4" fmla="*/ 23575 w 23638"/>
                <a:gd name="connsiteY4" fmla="*/ 50823 h 62568"/>
                <a:gd name="connsiteX5" fmla="*/ 23575 w 23638"/>
                <a:gd name="connsiteY5" fmla="*/ 0 h 62568"/>
                <a:gd name="connsiteX6" fmla="*/ 13040 w 23638"/>
                <a:gd name="connsiteY6" fmla="*/ 12972 h 62568"/>
                <a:gd name="connsiteX7" fmla="*/ 66 w 23638"/>
                <a:gd name="connsiteY7" fmla="*/ 2452 h 62568"/>
                <a:gd name="connsiteX8" fmla="*/ 66 w 23638"/>
                <a:gd name="connsiteY8" fmla="*/ 0 h 62568"/>
                <a:gd name="connsiteX9" fmla="*/ 66 w 23638"/>
                <a:gd name="connsiteY9" fmla="*/ 50823 h 62568"/>
                <a:gd name="connsiteX10" fmla="*/ 10232 w 23638"/>
                <a:gd name="connsiteY10" fmla="*/ 62512 h 6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38" h="62568">
                  <a:moveTo>
                    <a:pt x="10232" y="62512"/>
                  </a:moveTo>
                  <a:cubicBezTo>
                    <a:pt x="10906" y="62588"/>
                    <a:pt x="11591" y="62588"/>
                    <a:pt x="12265" y="62512"/>
                  </a:cubicBezTo>
                  <a:cubicBezTo>
                    <a:pt x="12990" y="62575"/>
                    <a:pt x="13701" y="62575"/>
                    <a:pt x="14425" y="62512"/>
                  </a:cubicBezTo>
                  <a:cubicBezTo>
                    <a:pt x="19127" y="61495"/>
                    <a:pt x="22749" y="57722"/>
                    <a:pt x="23575" y="52982"/>
                  </a:cubicBezTo>
                  <a:cubicBezTo>
                    <a:pt x="23638" y="52258"/>
                    <a:pt x="23638" y="51547"/>
                    <a:pt x="23575" y="50823"/>
                  </a:cubicBezTo>
                  <a:lnTo>
                    <a:pt x="23575" y="0"/>
                  </a:lnTo>
                  <a:cubicBezTo>
                    <a:pt x="24248" y="6492"/>
                    <a:pt x="19533" y="12299"/>
                    <a:pt x="13040" y="12972"/>
                  </a:cubicBezTo>
                  <a:cubicBezTo>
                    <a:pt x="6547" y="13658"/>
                    <a:pt x="740" y="8932"/>
                    <a:pt x="66" y="2452"/>
                  </a:cubicBezTo>
                  <a:cubicBezTo>
                    <a:pt x="-22" y="1639"/>
                    <a:pt x="-22" y="813"/>
                    <a:pt x="66" y="0"/>
                  </a:cubicBezTo>
                  <a:lnTo>
                    <a:pt x="66" y="50823"/>
                  </a:lnTo>
                  <a:cubicBezTo>
                    <a:pt x="130" y="56680"/>
                    <a:pt x="4437" y="61635"/>
                    <a:pt x="10232" y="62512"/>
                  </a:cubicBezTo>
                  <a:close/>
                </a:path>
              </a:pathLst>
            </a:custGeom>
            <a:solidFill>
              <a:srgbClr val="000000"/>
            </a:solidFill>
            <a:ln w="12704"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83DE3E86-5E1E-4B4F-990C-C45D053E26B8}"/>
                </a:ext>
              </a:extLst>
            </p:cNvPr>
            <p:cNvSpPr/>
            <p:nvPr/>
          </p:nvSpPr>
          <p:spPr>
            <a:xfrm>
              <a:off x="11297370" y="3943620"/>
              <a:ext cx="23638" cy="291054"/>
            </a:xfrm>
            <a:custGeom>
              <a:avLst/>
              <a:gdLst>
                <a:gd name="connsiteX0" fmla="*/ 64 w 23638"/>
                <a:gd name="connsiteY0" fmla="*/ 11961 h 291054"/>
                <a:gd name="connsiteX1" fmla="*/ 64 w 23638"/>
                <a:gd name="connsiteY1" fmla="*/ 278018 h 291054"/>
                <a:gd name="connsiteX2" fmla="*/ 10598 w 23638"/>
                <a:gd name="connsiteY2" fmla="*/ 290990 h 291054"/>
                <a:gd name="connsiteX3" fmla="*/ 23572 w 23638"/>
                <a:gd name="connsiteY3" fmla="*/ 280470 h 291054"/>
                <a:gd name="connsiteX4" fmla="*/ 23572 w 23638"/>
                <a:gd name="connsiteY4" fmla="*/ 278018 h 291054"/>
                <a:gd name="connsiteX5" fmla="*/ 23572 w 23638"/>
                <a:gd name="connsiteY5" fmla="*/ 11961 h 291054"/>
                <a:gd name="connsiteX6" fmla="*/ 23572 w 23638"/>
                <a:gd name="connsiteY6" fmla="*/ 10564 h 291054"/>
                <a:gd name="connsiteX7" fmla="*/ 23572 w 23638"/>
                <a:gd name="connsiteY7" fmla="*/ 8150 h 291054"/>
                <a:gd name="connsiteX8" fmla="*/ 22555 w 23638"/>
                <a:gd name="connsiteY8" fmla="*/ 6117 h 291054"/>
                <a:gd name="connsiteX9" fmla="*/ 21284 w 23638"/>
                <a:gd name="connsiteY9" fmla="*/ 4211 h 291054"/>
                <a:gd name="connsiteX10" fmla="*/ 19505 w 23638"/>
                <a:gd name="connsiteY10" fmla="*/ 2559 h 291054"/>
                <a:gd name="connsiteX11" fmla="*/ 12517 w 23638"/>
                <a:gd name="connsiteY11" fmla="*/ 18 h 291054"/>
                <a:gd name="connsiteX12" fmla="*/ 77 w 23638"/>
                <a:gd name="connsiteY12" fmla="*/ 11186 h 291054"/>
                <a:gd name="connsiteX13" fmla="*/ 64 w 23638"/>
                <a:gd name="connsiteY13" fmla="*/ 11961 h 29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38" h="291054">
                  <a:moveTo>
                    <a:pt x="64" y="11961"/>
                  </a:moveTo>
                  <a:lnTo>
                    <a:pt x="64" y="278018"/>
                  </a:lnTo>
                  <a:cubicBezTo>
                    <a:pt x="-610" y="284510"/>
                    <a:pt x="4105" y="290317"/>
                    <a:pt x="10598" y="290990"/>
                  </a:cubicBezTo>
                  <a:cubicBezTo>
                    <a:pt x="17091" y="291664"/>
                    <a:pt x="22898" y="286950"/>
                    <a:pt x="23572" y="280470"/>
                  </a:cubicBezTo>
                  <a:cubicBezTo>
                    <a:pt x="23661" y="279657"/>
                    <a:pt x="23661" y="278831"/>
                    <a:pt x="23572" y="278018"/>
                  </a:cubicBezTo>
                  <a:lnTo>
                    <a:pt x="23572" y="11961"/>
                  </a:lnTo>
                  <a:cubicBezTo>
                    <a:pt x="23635" y="11491"/>
                    <a:pt x="23635" y="11034"/>
                    <a:pt x="23572" y="10564"/>
                  </a:cubicBezTo>
                  <a:cubicBezTo>
                    <a:pt x="23648" y="9763"/>
                    <a:pt x="23648" y="8950"/>
                    <a:pt x="23572" y="8150"/>
                  </a:cubicBezTo>
                  <a:cubicBezTo>
                    <a:pt x="23305" y="7438"/>
                    <a:pt x="22974" y="6752"/>
                    <a:pt x="22555" y="6117"/>
                  </a:cubicBezTo>
                  <a:cubicBezTo>
                    <a:pt x="22238" y="5418"/>
                    <a:pt x="21806" y="4770"/>
                    <a:pt x="21284" y="4211"/>
                  </a:cubicBezTo>
                  <a:cubicBezTo>
                    <a:pt x="20751" y="3601"/>
                    <a:pt x="20154" y="3042"/>
                    <a:pt x="19505" y="2559"/>
                  </a:cubicBezTo>
                  <a:cubicBezTo>
                    <a:pt x="17523" y="958"/>
                    <a:pt x="15071" y="69"/>
                    <a:pt x="12517" y="18"/>
                  </a:cubicBezTo>
                  <a:cubicBezTo>
                    <a:pt x="5998" y="-338"/>
                    <a:pt x="433" y="4668"/>
                    <a:pt x="77" y="11186"/>
                  </a:cubicBezTo>
                  <a:cubicBezTo>
                    <a:pt x="64" y="11440"/>
                    <a:pt x="64" y="11694"/>
                    <a:pt x="64" y="11961"/>
                  </a:cubicBezTo>
                  <a:close/>
                </a:path>
              </a:pathLst>
            </a:custGeom>
            <a:solidFill>
              <a:srgbClr val="000000"/>
            </a:solidFill>
            <a:ln w="12704"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DB0B3ED6-2ADD-4190-A5F9-9D3ADD881E64}"/>
                </a:ext>
              </a:extLst>
            </p:cNvPr>
            <p:cNvSpPr/>
            <p:nvPr/>
          </p:nvSpPr>
          <p:spPr>
            <a:xfrm>
              <a:off x="10678480" y="2165480"/>
              <a:ext cx="23380" cy="95292"/>
            </a:xfrm>
            <a:custGeom>
              <a:avLst/>
              <a:gdLst>
                <a:gd name="connsiteX0" fmla="*/ 0 w 23380"/>
                <a:gd name="connsiteY0" fmla="*/ 11689 h 95292"/>
                <a:gd name="connsiteX1" fmla="*/ 0 w 23380"/>
                <a:gd name="connsiteY1" fmla="*/ 95292 h 95292"/>
                <a:gd name="connsiteX2" fmla="*/ 11690 w 23380"/>
                <a:gd name="connsiteY2" fmla="*/ 83603 h 95292"/>
                <a:gd name="connsiteX3" fmla="*/ 23380 w 23380"/>
                <a:gd name="connsiteY3" fmla="*/ 95292 h 95292"/>
                <a:gd name="connsiteX4" fmla="*/ 23380 w 23380"/>
                <a:gd name="connsiteY4" fmla="*/ 11689 h 95292"/>
                <a:gd name="connsiteX5" fmla="*/ 11690 w 23380"/>
                <a:gd name="connsiteY5" fmla="*/ 0 h 95292"/>
                <a:gd name="connsiteX6" fmla="*/ 0 w 23380"/>
                <a:gd name="connsiteY6" fmla="*/ 11689 h 9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0" h="95292">
                  <a:moveTo>
                    <a:pt x="0" y="11689"/>
                  </a:moveTo>
                  <a:lnTo>
                    <a:pt x="0" y="95292"/>
                  </a:lnTo>
                  <a:cubicBezTo>
                    <a:pt x="0" y="88838"/>
                    <a:pt x="5235" y="83603"/>
                    <a:pt x="11690" y="83603"/>
                  </a:cubicBezTo>
                  <a:cubicBezTo>
                    <a:pt x="18145" y="83603"/>
                    <a:pt x="23380" y="88838"/>
                    <a:pt x="23380" y="95292"/>
                  </a:cubicBezTo>
                  <a:lnTo>
                    <a:pt x="23380" y="11689"/>
                  </a:lnTo>
                  <a:cubicBezTo>
                    <a:pt x="23380" y="5235"/>
                    <a:pt x="18145" y="0"/>
                    <a:pt x="11690" y="0"/>
                  </a:cubicBezTo>
                  <a:cubicBezTo>
                    <a:pt x="5235" y="0"/>
                    <a:pt x="0" y="5235"/>
                    <a:pt x="0" y="11689"/>
                  </a:cubicBezTo>
                  <a:close/>
                </a:path>
              </a:pathLst>
            </a:custGeom>
            <a:solidFill>
              <a:srgbClr val="000000"/>
            </a:solidFill>
            <a:ln w="12704"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FE401677-1AB5-42A4-83D4-C437A6E5241E}"/>
                </a:ext>
              </a:extLst>
            </p:cNvPr>
            <p:cNvSpPr/>
            <p:nvPr/>
          </p:nvSpPr>
          <p:spPr>
            <a:xfrm>
              <a:off x="10678861" y="2249083"/>
              <a:ext cx="23381" cy="1018104"/>
            </a:xfrm>
            <a:custGeom>
              <a:avLst/>
              <a:gdLst>
                <a:gd name="connsiteX0" fmla="*/ 11309 w 23381"/>
                <a:gd name="connsiteY0" fmla="*/ 1018105 h 1018104"/>
                <a:gd name="connsiteX1" fmla="*/ 23381 w 23381"/>
                <a:gd name="connsiteY1" fmla="*/ 1018105 h 1018104"/>
                <a:gd name="connsiteX2" fmla="*/ 23381 w 23381"/>
                <a:gd name="connsiteY2" fmla="*/ 11689 h 1018104"/>
                <a:gd name="connsiteX3" fmla="*/ 11691 w 23381"/>
                <a:gd name="connsiteY3" fmla="*/ 0 h 1018104"/>
                <a:gd name="connsiteX4" fmla="*/ 0 w 23381"/>
                <a:gd name="connsiteY4" fmla="*/ 11689 h 1018104"/>
                <a:gd name="connsiteX5" fmla="*/ 0 w 23381"/>
                <a:gd name="connsiteY5" fmla="*/ 1018105 h 10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81" h="1018104">
                  <a:moveTo>
                    <a:pt x="11309" y="1018105"/>
                  </a:moveTo>
                  <a:lnTo>
                    <a:pt x="23381" y="1018105"/>
                  </a:lnTo>
                  <a:lnTo>
                    <a:pt x="23381" y="11689"/>
                  </a:lnTo>
                  <a:cubicBezTo>
                    <a:pt x="23381" y="5235"/>
                    <a:pt x="18146" y="0"/>
                    <a:pt x="11691" y="0"/>
                  </a:cubicBezTo>
                  <a:cubicBezTo>
                    <a:pt x="5236" y="0"/>
                    <a:pt x="0" y="5235"/>
                    <a:pt x="0" y="11689"/>
                  </a:cubicBezTo>
                  <a:lnTo>
                    <a:pt x="0" y="1018105"/>
                  </a:lnTo>
                  <a:close/>
                </a:path>
              </a:pathLst>
            </a:custGeom>
            <a:solidFill>
              <a:srgbClr val="000000"/>
            </a:solidFill>
            <a:ln w="12704"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F40116FE-5B3A-4152-8F86-6E1E8AD71E61}"/>
                </a:ext>
              </a:extLst>
            </p:cNvPr>
            <p:cNvSpPr/>
            <p:nvPr/>
          </p:nvSpPr>
          <p:spPr>
            <a:xfrm>
              <a:off x="8610908" y="2924262"/>
              <a:ext cx="22703" cy="353725"/>
            </a:xfrm>
            <a:custGeom>
              <a:avLst/>
              <a:gdLst>
                <a:gd name="connsiteX0" fmla="*/ 10829 w 22703"/>
                <a:gd name="connsiteY0" fmla="*/ 341147 h 353725"/>
                <a:gd name="connsiteX1" fmla="*/ 17691 w 22703"/>
                <a:gd name="connsiteY1" fmla="*/ 343688 h 353725"/>
                <a:gd name="connsiteX2" fmla="*/ 22647 w 22703"/>
                <a:gd name="connsiteY2" fmla="*/ 343688 h 353725"/>
                <a:gd name="connsiteX3" fmla="*/ 22647 w 22703"/>
                <a:gd name="connsiteY3" fmla="*/ 11562 h 353725"/>
                <a:gd name="connsiteX4" fmla="*/ 22647 w 22703"/>
                <a:gd name="connsiteY4" fmla="*/ 11562 h 353725"/>
                <a:gd name="connsiteX5" fmla="*/ 22647 w 22703"/>
                <a:gd name="connsiteY5" fmla="*/ 10292 h 353725"/>
                <a:gd name="connsiteX6" fmla="*/ 22647 w 22703"/>
                <a:gd name="connsiteY6" fmla="*/ 7877 h 353725"/>
                <a:gd name="connsiteX7" fmla="*/ 21884 w 22703"/>
                <a:gd name="connsiteY7" fmla="*/ 6353 h 353725"/>
                <a:gd name="connsiteX8" fmla="*/ 20614 w 22703"/>
                <a:gd name="connsiteY8" fmla="*/ 4447 h 353725"/>
                <a:gd name="connsiteX9" fmla="*/ 19089 w 22703"/>
                <a:gd name="connsiteY9" fmla="*/ 2922 h 353725"/>
                <a:gd name="connsiteX10" fmla="*/ 17310 w 22703"/>
                <a:gd name="connsiteY10" fmla="*/ 1652 h 353725"/>
                <a:gd name="connsiteX11" fmla="*/ 15149 w 22703"/>
                <a:gd name="connsiteY11" fmla="*/ 762 h 353725"/>
                <a:gd name="connsiteX12" fmla="*/ 11719 w 22703"/>
                <a:gd name="connsiteY12" fmla="*/ 0 h 353725"/>
                <a:gd name="connsiteX13" fmla="*/ 28 w 22703"/>
                <a:gd name="connsiteY13" fmla="*/ 12070 h 353725"/>
                <a:gd name="connsiteX14" fmla="*/ 28 w 22703"/>
                <a:gd name="connsiteY14" fmla="*/ 353726 h 353725"/>
                <a:gd name="connsiteX15" fmla="*/ 10829 w 22703"/>
                <a:gd name="connsiteY15" fmla="*/ 341147 h 35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703" h="353725">
                  <a:moveTo>
                    <a:pt x="10829" y="341147"/>
                  </a:moveTo>
                  <a:cubicBezTo>
                    <a:pt x="13345" y="341173"/>
                    <a:pt x="15772" y="342075"/>
                    <a:pt x="17691" y="343688"/>
                  </a:cubicBezTo>
                  <a:lnTo>
                    <a:pt x="22647" y="343688"/>
                  </a:lnTo>
                  <a:lnTo>
                    <a:pt x="22647" y="11562"/>
                  </a:lnTo>
                  <a:lnTo>
                    <a:pt x="22647" y="11562"/>
                  </a:lnTo>
                  <a:cubicBezTo>
                    <a:pt x="22647" y="11562"/>
                    <a:pt x="22647" y="10673"/>
                    <a:pt x="22647" y="10292"/>
                  </a:cubicBezTo>
                  <a:cubicBezTo>
                    <a:pt x="22723" y="9491"/>
                    <a:pt x="22723" y="8678"/>
                    <a:pt x="22647" y="7877"/>
                  </a:cubicBezTo>
                  <a:cubicBezTo>
                    <a:pt x="22443" y="7344"/>
                    <a:pt x="22189" y="6836"/>
                    <a:pt x="21884" y="6353"/>
                  </a:cubicBezTo>
                  <a:lnTo>
                    <a:pt x="20614" y="4447"/>
                  </a:lnTo>
                  <a:lnTo>
                    <a:pt x="19089" y="2922"/>
                  </a:lnTo>
                  <a:lnTo>
                    <a:pt x="17310" y="1652"/>
                  </a:lnTo>
                  <a:lnTo>
                    <a:pt x="15149" y="762"/>
                  </a:lnTo>
                  <a:cubicBezTo>
                    <a:pt x="14057" y="318"/>
                    <a:pt x="12901" y="64"/>
                    <a:pt x="11719" y="0"/>
                  </a:cubicBezTo>
                  <a:cubicBezTo>
                    <a:pt x="5175" y="140"/>
                    <a:pt x="-48" y="5527"/>
                    <a:pt x="28" y="12070"/>
                  </a:cubicBezTo>
                  <a:lnTo>
                    <a:pt x="28" y="353726"/>
                  </a:lnTo>
                  <a:cubicBezTo>
                    <a:pt x="-416" y="347284"/>
                    <a:pt x="4400" y="341694"/>
                    <a:pt x="10829" y="341147"/>
                  </a:cubicBezTo>
                  <a:close/>
                </a:path>
              </a:pathLst>
            </a:custGeom>
            <a:solidFill>
              <a:srgbClr val="000000"/>
            </a:solidFill>
            <a:ln w="12704"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5A813644-D2A5-441B-9B43-7A14D31CA22A}"/>
                </a:ext>
              </a:extLst>
            </p:cNvPr>
            <p:cNvSpPr/>
            <p:nvPr/>
          </p:nvSpPr>
          <p:spPr>
            <a:xfrm>
              <a:off x="8633555" y="3290821"/>
              <a:ext cx="4701" cy="1144"/>
            </a:xfrm>
            <a:custGeom>
              <a:avLst/>
              <a:gdLst>
                <a:gd name="connsiteX0" fmla="*/ 4701 w 4701"/>
                <a:gd name="connsiteY0" fmla="*/ 1143 h 1144"/>
                <a:gd name="connsiteX1" fmla="*/ 0 w 4701"/>
                <a:gd name="connsiteY1" fmla="*/ 0 h 1144"/>
                <a:gd name="connsiteX2" fmla="*/ 0 w 4701"/>
                <a:gd name="connsiteY2" fmla="*/ 1143 h 1144"/>
                <a:gd name="connsiteX3" fmla="*/ 4701 w 4701"/>
                <a:gd name="connsiteY3" fmla="*/ 1143 h 1144"/>
              </a:gdLst>
              <a:ahLst/>
              <a:cxnLst>
                <a:cxn ang="0">
                  <a:pos x="connsiteX0" y="connsiteY0"/>
                </a:cxn>
                <a:cxn ang="0">
                  <a:pos x="connsiteX1" y="connsiteY1"/>
                </a:cxn>
                <a:cxn ang="0">
                  <a:pos x="connsiteX2" y="connsiteY2"/>
                </a:cxn>
                <a:cxn ang="0">
                  <a:pos x="connsiteX3" y="connsiteY3"/>
                </a:cxn>
              </a:cxnLst>
              <a:rect l="l" t="t" r="r" b="b"/>
              <a:pathLst>
                <a:path w="4701" h="1144">
                  <a:moveTo>
                    <a:pt x="4701" y="1143"/>
                  </a:moveTo>
                  <a:cubicBezTo>
                    <a:pt x="3062" y="1169"/>
                    <a:pt x="1448" y="775"/>
                    <a:pt x="0" y="0"/>
                  </a:cubicBezTo>
                  <a:lnTo>
                    <a:pt x="0" y="1143"/>
                  </a:lnTo>
                  <a:lnTo>
                    <a:pt x="4701" y="1143"/>
                  </a:lnTo>
                  <a:close/>
                </a:path>
              </a:pathLst>
            </a:custGeom>
            <a:solidFill>
              <a:srgbClr val="000000"/>
            </a:solidFill>
            <a:ln w="12704"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8550E925-82B1-4285-A496-34A3F42FF371}"/>
                </a:ext>
              </a:extLst>
            </p:cNvPr>
            <p:cNvSpPr/>
            <p:nvPr/>
          </p:nvSpPr>
          <p:spPr>
            <a:xfrm>
              <a:off x="8628599" y="3267951"/>
              <a:ext cx="9657" cy="2541"/>
            </a:xfrm>
            <a:custGeom>
              <a:avLst/>
              <a:gdLst>
                <a:gd name="connsiteX0" fmla="*/ 0 w 9657"/>
                <a:gd name="connsiteY0" fmla="*/ 0 h 2541"/>
                <a:gd name="connsiteX1" fmla="*/ 2542 w 9657"/>
                <a:gd name="connsiteY1" fmla="*/ 2541 h 2541"/>
                <a:gd name="connsiteX2" fmla="*/ 9657 w 9657"/>
                <a:gd name="connsiteY2" fmla="*/ 0 h 2541"/>
                <a:gd name="connsiteX3" fmla="*/ 0 w 9657"/>
                <a:gd name="connsiteY3" fmla="*/ 0 h 2541"/>
              </a:gdLst>
              <a:ahLst/>
              <a:cxnLst>
                <a:cxn ang="0">
                  <a:pos x="connsiteX0" y="connsiteY0"/>
                </a:cxn>
                <a:cxn ang="0">
                  <a:pos x="connsiteX1" y="connsiteY1"/>
                </a:cxn>
                <a:cxn ang="0">
                  <a:pos x="connsiteX2" y="connsiteY2"/>
                </a:cxn>
                <a:cxn ang="0">
                  <a:pos x="connsiteX3" y="connsiteY3"/>
                </a:cxn>
              </a:cxnLst>
              <a:rect l="l" t="t" r="r" b="b"/>
              <a:pathLst>
                <a:path w="9657" h="2541">
                  <a:moveTo>
                    <a:pt x="0" y="0"/>
                  </a:moveTo>
                  <a:cubicBezTo>
                    <a:pt x="1029" y="648"/>
                    <a:pt x="1894" y="1512"/>
                    <a:pt x="2542" y="2541"/>
                  </a:cubicBezTo>
                  <a:cubicBezTo>
                    <a:pt x="4562" y="915"/>
                    <a:pt x="7065" y="25"/>
                    <a:pt x="9657" y="0"/>
                  </a:cubicBezTo>
                  <a:lnTo>
                    <a:pt x="0" y="0"/>
                  </a:lnTo>
                  <a:close/>
                </a:path>
              </a:pathLst>
            </a:custGeom>
            <a:solidFill>
              <a:srgbClr val="000000"/>
            </a:solidFill>
            <a:ln w="12704"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373C0A62-9CB4-489C-879E-8FFB3AF817CA}"/>
                </a:ext>
              </a:extLst>
            </p:cNvPr>
            <p:cNvSpPr/>
            <p:nvPr/>
          </p:nvSpPr>
          <p:spPr>
            <a:xfrm>
              <a:off x="8631141" y="3267696"/>
              <a:ext cx="428477" cy="24267"/>
            </a:xfrm>
            <a:custGeom>
              <a:avLst/>
              <a:gdLst>
                <a:gd name="connsiteX0" fmla="*/ 9149 w 428477"/>
                <a:gd name="connsiteY0" fmla="*/ 24268 h 24267"/>
                <a:gd name="connsiteX1" fmla="*/ 428477 w 428477"/>
                <a:gd name="connsiteY1" fmla="*/ 24268 h 24267"/>
                <a:gd name="connsiteX2" fmla="*/ 419074 w 428477"/>
                <a:gd name="connsiteY2" fmla="*/ 12706 h 24267"/>
                <a:gd name="connsiteX3" fmla="*/ 419074 w 428477"/>
                <a:gd name="connsiteY3" fmla="*/ 0 h 24267"/>
                <a:gd name="connsiteX4" fmla="*/ 7116 w 428477"/>
                <a:gd name="connsiteY4" fmla="*/ 0 h 24267"/>
                <a:gd name="connsiteX5" fmla="*/ 0 w 428477"/>
                <a:gd name="connsiteY5" fmla="*/ 2541 h 24267"/>
                <a:gd name="connsiteX6" fmla="*/ 2414 w 428477"/>
                <a:gd name="connsiteY6" fmla="*/ 9402 h 24267"/>
                <a:gd name="connsiteX7" fmla="*/ 2414 w 428477"/>
                <a:gd name="connsiteY7" fmla="*/ 22870 h 24267"/>
                <a:gd name="connsiteX8" fmla="*/ 7116 w 428477"/>
                <a:gd name="connsiteY8" fmla="*/ 24014 h 2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477" h="24267">
                  <a:moveTo>
                    <a:pt x="9149" y="24268"/>
                  </a:moveTo>
                  <a:lnTo>
                    <a:pt x="428477" y="24268"/>
                  </a:lnTo>
                  <a:cubicBezTo>
                    <a:pt x="423001" y="23124"/>
                    <a:pt x="419074" y="18296"/>
                    <a:pt x="419074" y="12706"/>
                  </a:cubicBezTo>
                  <a:lnTo>
                    <a:pt x="419074" y="0"/>
                  </a:lnTo>
                  <a:lnTo>
                    <a:pt x="7116" y="0"/>
                  </a:lnTo>
                  <a:cubicBezTo>
                    <a:pt x="4524" y="25"/>
                    <a:pt x="2020" y="927"/>
                    <a:pt x="0" y="2541"/>
                  </a:cubicBezTo>
                  <a:cubicBezTo>
                    <a:pt x="1461" y="4549"/>
                    <a:pt x="2300" y="6925"/>
                    <a:pt x="2414" y="9402"/>
                  </a:cubicBezTo>
                  <a:lnTo>
                    <a:pt x="2414" y="22870"/>
                  </a:lnTo>
                  <a:cubicBezTo>
                    <a:pt x="3863" y="23645"/>
                    <a:pt x="5477" y="24039"/>
                    <a:pt x="7116" y="24014"/>
                  </a:cubicBezTo>
                  <a:close/>
                </a:path>
              </a:pathLst>
            </a:custGeom>
            <a:solidFill>
              <a:srgbClr val="000000"/>
            </a:solidFill>
            <a:ln w="12704"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EB810BBA-4829-4531-9E18-BB0C35DC3E4A}"/>
                </a:ext>
              </a:extLst>
            </p:cNvPr>
            <p:cNvSpPr/>
            <p:nvPr/>
          </p:nvSpPr>
          <p:spPr>
            <a:xfrm>
              <a:off x="8610046" y="2487823"/>
              <a:ext cx="23508" cy="234546"/>
            </a:xfrm>
            <a:custGeom>
              <a:avLst/>
              <a:gdLst>
                <a:gd name="connsiteX0" fmla="*/ 11691 w 23508"/>
                <a:gd name="connsiteY0" fmla="*/ 11943 h 234546"/>
                <a:gd name="connsiteX1" fmla="*/ 1 w 23508"/>
                <a:gd name="connsiteY1" fmla="*/ 0 h 234546"/>
                <a:gd name="connsiteX2" fmla="*/ 1 w 23508"/>
                <a:gd name="connsiteY2" fmla="*/ 0 h 234546"/>
                <a:gd name="connsiteX3" fmla="*/ 1 w 23508"/>
                <a:gd name="connsiteY3" fmla="*/ 234547 h 234546"/>
                <a:gd name="connsiteX4" fmla="*/ 1272 w 23508"/>
                <a:gd name="connsiteY4" fmla="*/ 234547 h 234546"/>
                <a:gd name="connsiteX5" fmla="*/ 23509 w 23508"/>
                <a:gd name="connsiteY5" fmla="*/ 234547 h 234546"/>
                <a:gd name="connsiteX6" fmla="*/ 23509 w 23508"/>
                <a:gd name="connsiteY6" fmla="*/ 0 h 234546"/>
                <a:gd name="connsiteX7" fmla="*/ 11691 w 23508"/>
                <a:gd name="connsiteY7" fmla="*/ 11943 h 23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8" h="234546">
                  <a:moveTo>
                    <a:pt x="11691" y="11943"/>
                  </a:moveTo>
                  <a:cubicBezTo>
                    <a:pt x="5160" y="11880"/>
                    <a:pt x="-76" y="6531"/>
                    <a:pt x="1" y="0"/>
                  </a:cubicBezTo>
                  <a:cubicBezTo>
                    <a:pt x="1" y="0"/>
                    <a:pt x="1" y="0"/>
                    <a:pt x="1" y="0"/>
                  </a:cubicBezTo>
                  <a:lnTo>
                    <a:pt x="1" y="234547"/>
                  </a:lnTo>
                  <a:lnTo>
                    <a:pt x="1272" y="234547"/>
                  </a:lnTo>
                  <a:lnTo>
                    <a:pt x="23509" y="234547"/>
                  </a:lnTo>
                  <a:lnTo>
                    <a:pt x="23509" y="0"/>
                  </a:lnTo>
                  <a:cubicBezTo>
                    <a:pt x="23509" y="6543"/>
                    <a:pt x="18235" y="11880"/>
                    <a:pt x="11691" y="11943"/>
                  </a:cubicBezTo>
                  <a:close/>
                </a:path>
              </a:pathLst>
            </a:custGeom>
            <a:solidFill>
              <a:srgbClr val="000000"/>
            </a:solidFill>
            <a:ln w="12704"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360883D1-7653-4827-902F-F7B6611F5830}"/>
                </a:ext>
              </a:extLst>
            </p:cNvPr>
            <p:cNvSpPr/>
            <p:nvPr/>
          </p:nvSpPr>
          <p:spPr>
            <a:xfrm>
              <a:off x="8621737" y="762140"/>
              <a:ext cx="288828" cy="24013"/>
            </a:xfrm>
            <a:custGeom>
              <a:avLst/>
              <a:gdLst>
                <a:gd name="connsiteX0" fmla="*/ 11818 w 288828"/>
                <a:gd name="connsiteY0" fmla="*/ 12070 h 24013"/>
                <a:gd name="connsiteX1" fmla="*/ 11818 w 288828"/>
                <a:gd name="connsiteY1" fmla="*/ 24014 h 24013"/>
                <a:gd name="connsiteX2" fmla="*/ 288828 w 288828"/>
                <a:gd name="connsiteY2" fmla="*/ 24014 h 24013"/>
                <a:gd name="connsiteX3" fmla="*/ 278053 w 288828"/>
                <a:gd name="connsiteY3" fmla="*/ 10771 h 24013"/>
                <a:gd name="connsiteX4" fmla="*/ 288828 w 288828"/>
                <a:gd name="connsiteY4" fmla="*/ 0 h 24013"/>
                <a:gd name="connsiteX5" fmla="*/ 0 w 288828"/>
                <a:gd name="connsiteY5" fmla="*/ 0 h 24013"/>
                <a:gd name="connsiteX6" fmla="*/ 11818 w 288828"/>
                <a:gd name="connsiteY6" fmla="*/ 12069 h 24013"/>
                <a:gd name="connsiteX7" fmla="*/ 11818 w 288828"/>
                <a:gd name="connsiteY7"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828" h="24013">
                  <a:moveTo>
                    <a:pt x="11818" y="12070"/>
                  </a:moveTo>
                  <a:lnTo>
                    <a:pt x="11818" y="24014"/>
                  </a:lnTo>
                  <a:lnTo>
                    <a:pt x="288828" y="24014"/>
                  </a:lnTo>
                  <a:cubicBezTo>
                    <a:pt x="282195" y="23330"/>
                    <a:pt x="277380" y="17402"/>
                    <a:pt x="278053" y="10771"/>
                  </a:cubicBezTo>
                  <a:cubicBezTo>
                    <a:pt x="278637" y="5082"/>
                    <a:pt x="283136" y="586"/>
                    <a:pt x="288828" y="0"/>
                  </a:cubicBezTo>
                  <a:lnTo>
                    <a:pt x="0" y="0"/>
                  </a:lnTo>
                  <a:cubicBezTo>
                    <a:pt x="6595" y="70"/>
                    <a:pt x="11881" y="5474"/>
                    <a:pt x="11818" y="12069"/>
                  </a:cubicBezTo>
                  <a:cubicBezTo>
                    <a:pt x="11818" y="12069"/>
                    <a:pt x="11818" y="12070"/>
                    <a:pt x="11818" y="12070"/>
                  </a:cubicBezTo>
                  <a:close/>
                </a:path>
              </a:pathLst>
            </a:custGeom>
            <a:solidFill>
              <a:srgbClr val="000000"/>
            </a:solidFill>
            <a:ln w="12704"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831E00FD-7251-4538-8555-182D5E403593}"/>
                </a:ext>
              </a:extLst>
            </p:cNvPr>
            <p:cNvSpPr/>
            <p:nvPr/>
          </p:nvSpPr>
          <p:spPr>
            <a:xfrm>
              <a:off x="8899728" y="762521"/>
              <a:ext cx="181492" cy="24013"/>
            </a:xfrm>
            <a:custGeom>
              <a:avLst/>
              <a:gdLst>
                <a:gd name="connsiteX0" fmla="*/ 167642 w 181492"/>
                <a:gd name="connsiteY0" fmla="*/ 23633 h 24013"/>
                <a:gd name="connsiteX1" fmla="*/ 169802 w 181492"/>
                <a:gd name="connsiteY1" fmla="*/ 23633 h 24013"/>
                <a:gd name="connsiteX2" fmla="*/ 171835 w 181492"/>
                <a:gd name="connsiteY2" fmla="*/ 23633 h 24013"/>
                <a:gd name="connsiteX3" fmla="*/ 181492 w 181492"/>
                <a:gd name="connsiteY3" fmla="*/ 12070 h 24013"/>
                <a:gd name="connsiteX4" fmla="*/ 180603 w 181492"/>
                <a:gd name="connsiteY4" fmla="*/ 7369 h 24013"/>
                <a:gd name="connsiteX5" fmla="*/ 178061 w 181492"/>
                <a:gd name="connsiteY5" fmla="*/ 3431 h 24013"/>
                <a:gd name="connsiteX6" fmla="*/ 176155 w 181492"/>
                <a:gd name="connsiteY6" fmla="*/ 2160 h 24013"/>
                <a:gd name="connsiteX7" fmla="*/ 174249 w 181492"/>
                <a:gd name="connsiteY7" fmla="*/ 889 h 24013"/>
                <a:gd name="connsiteX8" fmla="*/ 169802 w 181492"/>
                <a:gd name="connsiteY8" fmla="*/ 0 h 24013"/>
                <a:gd name="connsiteX9" fmla="*/ 10838 w 181492"/>
                <a:gd name="connsiteY9" fmla="*/ 0 h 24013"/>
                <a:gd name="connsiteX10" fmla="*/ 63 w 181492"/>
                <a:gd name="connsiteY10" fmla="*/ 13243 h 24013"/>
                <a:gd name="connsiteX11" fmla="*/ 10838 w 181492"/>
                <a:gd name="connsiteY11" fmla="*/ 24014 h 24013"/>
                <a:gd name="connsiteX12" fmla="*/ 167642 w 181492"/>
                <a:gd name="connsiteY12"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92" h="24013">
                  <a:moveTo>
                    <a:pt x="167642" y="23633"/>
                  </a:moveTo>
                  <a:lnTo>
                    <a:pt x="169802" y="23633"/>
                  </a:lnTo>
                  <a:lnTo>
                    <a:pt x="171835" y="23633"/>
                  </a:lnTo>
                  <a:cubicBezTo>
                    <a:pt x="177439" y="22643"/>
                    <a:pt x="181518" y="17761"/>
                    <a:pt x="181492" y="12070"/>
                  </a:cubicBezTo>
                  <a:cubicBezTo>
                    <a:pt x="181467" y="10464"/>
                    <a:pt x="181162" y="8874"/>
                    <a:pt x="180603" y="7369"/>
                  </a:cubicBezTo>
                  <a:cubicBezTo>
                    <a:pt x="179955" y="5940"/>
                    <a:pt x="179091" y="4612"/>
                    <a:pt x="178061" y="3431"/>
                  </a:cubicBezTo>
                  <a:lnTo>
                    <a:pt x="176155" y="2160"/>
                  </a:lnTo>
                  <a:cubicBezTo>
                    <a:pt x="175520" y="2160"/>
                    <a:pt x="175012" y="1271"/>
                    <a:pt x="174249" y="889"/>
                  </a:cubicBezTo>
                  <a:cubicBezTo>
                    <a:pt x="172826" y="329"/>
                    <a:pt x="171327" y="28"/>
                    <a:pt x="169802" y="0"/>
                  </a:cubicBezTo>
                  <a:lnTo>
                    <a:pt x="10838" y="0"/>
                  </a:lnTo>
                  <a:cubicBezTo>
                    <a:pt x="4205" y="684"/>
                    <a:pt x="-611" y="6612"/>
                    <a:pt x="63" y="13243"/>
                  </a:cubicBezTo>
                  <a:cubicBezTo>
                    <a:pt x="647" y="18931"/>
                    <a:pt x="5146" y="23428"/>
                    <a:pt x="10838" y="24014"/>
                  </a:cubicBezTo>
                  <a:lnTo>
                    <a:pt x="167642" y="24014"/>
                  </a:lnTo>
                  <a:close/>
                </a:path>
              </a:pathLst>
            </a:custGeom>
            <a:solidFill>
              <a:srgbClr val="000000"/>
            </a:solidFill>
            <a:ln w="12704"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70E294C-5162-45EF-BFB0-34154DD8AC32}"/>
                </a:ext>
              </a:extLst>
            </p:cNvPr>
            <p:cNvSpPr/>
            <p:nvPr/>
          </p:nvSpPr>
          <p:spPr>
            <a:xfrm>
              <a:off x="8563854" y="5555732"/>
              <a:ext cx="23638" cy="85636"/>
            </a:xfrm>
            <a:custGeom>
              <a:avLst/>
              <a:gdLst>
                <a:gd name="connsiteX0" fmla="*/ 702 w 23638"/>
                <a:gd name="connsiteY0" fmla="*/ 73820 h 85636"/>
                <a:gd name="connsiteX1" fmla="*/ 2862 w 23638"/>
                <a:gd name="connsiteY1" fmla="*/ 80300 h 85636"/>
                <a:gd name="connsiteX2" fmla="*/ 11122 w 23638"/>
                <a:gd name="connsiteY2" fmla="*/ 85636 h 85636"/>
                <a:gd name="connsiteX3" fmla="*/ 12520 w 23638"/>
                <a:gd name="connsiteY3" fmla="*/ 85636 h 85636"/>
                <a:gd name="connsiteX4" fmla="*/ 22812 w 23638"/>
                <a:gd name="connsiteY4" fmla="*/ 79156 h 85636"/>
                <a:gd name="connsiteX5" fmla="*/ 23574 w 23638"/>
                <a:gd name="connsiteY5" fmla="*/ 76869 h 85636"/>
                <a:gd name="connsiteX6" fmla="*/ 23574 w 23638"/>
                <a:gd name="connsiteY6" fmla="*/ 74582 h 85636"/>
                <a:gd name="connsiteX7" fmla="*/ 23574 w 23638"/>
                <a:gd name="connsiteY7" fmla="*/ 73566 h 85636"/>
                <a:gd name="connsiteX8" fmla="*/ 23574 w 23638"/>
                <a:gd name="connsiteY8" fmla="*/ 0 h 85636"/>
                <a:gd name="connsiteX9" fmla="*/ 13040 w 23638"/>
                <a:gd name="connsiteY9" fmla="*/ 12972 h 85636"/>
                <a:gd name="connsiteX10" fmla="*/ 67 w 23638"/>
                <a:gd name="connsiteY10" fmla="*/ 2452 h 85636"/>
                <a:gd name="connsiteX11" fmla="*/ 67 w 23638"/>
                <a:gd name="connsiteY11" fmla="*/ 0 h 85636"/>
                <a:gd name="connsiteX12" fmla="*/ 67 w 23638"/>
                <a:gd name="connsiteY12" fmla="*/ 74074 h 85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38" h="85636">
                  <a:moveTo>
                    <a:pt x="702" y="73820"/>
                  </a:moveTo>
                  <a:cubicBezTo>
                    <a:pt x="765" y="76145"/>
                    <a:pt x="1515" y="78407"/>
                    <a:pt x="2862" y="80300"/>
                  </a:cubicBezTo>
                  <a:cubicBezTo>
                    <a:pt x="4654" y="83248"/>
                    <a:pt x="7704" y="85204"/>
                    <a:pt x="11122" y="85636"/>
                  </a:cubicBezTo>
                  <a:lnTo>
                    <a:pt x="12520" y="85636"/>
                  </a:lnTo>
                  <a:cubicBezTo>
                    <a:pt x="16878" y="85547"/>
                    <a:pt x="20843" y="83057"/>
                    <a:pt x="22812" y="79156"/>
                  </a:cubicBezTo>
                  <a:cubicBezTo>
                    <a:pt x="23117" y="78419"/>
                    <a:pt x="23384" y="77644"/>
                    <a:pt x="23574" y="76869"/>
                  </a:cubicBezTo>
                  <a:cubicBezTo>
                    <a:pt x="23638" y="76107"/>
                    <a:pt x="23638" y="75344"/>
                    <a:pt x="23574" y="74582"/>
                  </a:cubicBezTo>
                  <a:cubicBezTo>
                    <a:pt x="23574" y="74582"/>
                    <a:pt x="23574" y="73947"/>
                    <a:pt x="23574" y="73566"/>
                  </a:cubicBezTo>
                  <a:lnTo>
                    <a:pt x="23574" y="0"/>
                  </a:lnTo>
                  <a:cubicBezTo>
                    <a:pt x="24248" y="6492"/>
                    <a:pt x="19534" y="12299"/>
                    <a:pt x="13040" y="12972"/>
                  </a:cubicBezTo>
                  <a:cubicBezTo>
                    <a:pt x="6547" y="13646"/>
                    <a:pt x="740" y="8932"/>
                    <a:pt x="67" y="2452"/>
                  </a:cubicBezTo>
                  <a:cubicBezTo>
                    <a:pt x="-22" y="1639"/>
                    <a:pt x="-22" y="813"/>
                    <a:pt x="67" y="0"/>
                  </a:cubicBezTo>
                  <a:lnTo>
                    <a:pt x="67" y="74074"/>
                  </a:lnTo>
                  <a:close/>
                </a:path>
              </a:pathLst>
            </a:custGeom>
            <a:solidFill>
              <a:srgbClr val="000000"/>
            </a:solidFill>
            <a:ln w="12704"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5B168A99-071F-4348-A2A2-82CCC1C9A528}"/>
                </a:ext>
              </a:extLst>
            </p:cNvPr>
            <p:cNvSpPr/>
            <p:nvPr/>
          </p:nvSpPr>
          <p:spPr>
            <a:xfrm>
              <a:off x="11945928" y="4558719"/>
              <a:ext cx="23638" cy="41420"/>
            </a:xfrm>
            <a:custGeom>
              <a:avLst/>
              <a:gdLst>
                <a:gd name="connsiteX0" fmla="*/ 23574 w 23638"/>
                <a:gd name="connsiteY0" fmla="*/ 29477 h 41420"/>
                <a:gd name="connsiteX1" fmla="*/ 23574 w 23638"/>
                <a:gd name="connsiteY1" fmla="*/ 0 h 41420"/>
                <a:gd name="connsiteX2" fmla="*/ 13041 w 23638"/>
                <a:gd name="connsiteY2" fmla="*/ 12972 h 41420"/>
                <a:gd name="connsiteX3" fmla="*/ 67 w 23638"/>
                <a:gd name="connsiteY3" fmla="*/ 2452 h 41420"/>
                <a:gd name="connsiteX4" fmla="*/ 67 w 23638"/>
                <a:gd name="connsiteY4" fmla="*/ 0 h 41420"/>
                <a:gd name="connsiteX5" fmla="*/ 67 w 23638"/>
                <a:gd name="connsiteY5" fmla="*/ 29477 h 41420"/>
                <a:gd name="connsiteX6" fmla="*/ 2354 w 23638"/>
                <a:gd name="connsiteY6" fmla="*/ 36211 h 41420"/>
                <a:gd name="connsiteX7" fmla="*/ 11884 w 23638"/>
                <a:gd name="connsiteY7" fmla="*/ 41421 h 41420"/>
                <a:gd name="connsiteX8" fmla="*/ 16967 w 23638"/>
                <a:gd name="connsiteY8" fmla="*/ 40150 h 41420"/>
                <a:gd name="connsiteX9" fmla="*/ 20017 w 23638"/>
                <a:gd name="connsiteY9" fmla="*/ 37990 h 41420"/>
                <a:gd name="connsiteX10" fmla="*/ 22431 w 23638"/>
                <a:gd name="connsiteY10" fmla="*/ 34432 h 41420"/>
                <a:gd name="connsiteX11" fmla="*/ 23574 w 23638"/>
                <a:gd name="connsiteY11" fmla="*/ 29477 h 4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8" h="41420">
                  <a:moveTo>
                    <a:pt x="23574" y="29477"/>
                  </a:moveTo>
                  <a:lnTo>
                    <a:pt x="23574" y="0"/>
                  </a:lnTo>
                  <a:cubicBezTo>
                    <a:pt x="24248" y="6492"/>
                    <a:pt x="19534" y="12299"/>
                    <a:pt x="13041" y="12972"/>
                  </a:cubicBezTo>
                  <a:cubicBezTo>
                    <a:pt x="6548" y="13646"/>
                    <a:pt x="740" y="8932"/>
                    <a:pt x="67" y="2452"/>
                  </a:cubicBezTo>
                  <a:cubicBezTo>
                    <a:pt x="-22" y="1639"/>
                    <a:pt x="-22" y="813"/>
                    <a:pt x="67" y="0"/>
                  </a:cubicBezTo>
                  <a:lnTo>
                    <a:pt x="67" y="29477"/>
                  </a:lnTo>
                  <a:cubicBezTo>
                    <a:pt x="168" y="31891"/>
                    <a:pt x="969" y="34229"/>
                    <a:pt x="2354" y="36211"/>
                  </a:cubicBezTo>
                  <a:cubicBezTo>
                    <a:pt x="4464" y="39426"/>
                    <a:pt x="8034" y="41382"/>
                    <a:pt x="11884" y="41421"/>
                  </a:cubicBezTo>
                  <a:cubicBezTo>
                    <a:pt x="13650" y="41357"/>
                    <a:pt x="15379" y="40925"/>
                    <a:pt x="16967" y="40150"/>
                  </a:cubicBezTo>
                  <a:cubicBezTo>
                    <a:pt x="18085" y="39578"/>
                    <a:pt x="19115" y="38854"/>
                    <a:pt x="20017" y="37990"/>
                  </a:cubicBezTo>
                  <a:cubicBezTo>
                    <a:pt x="21034" y="36961"/>
                    <a:pt x="21859" y="35754"/>
                    <a:pt x="22431" y="34432"/>
                  </a:cubicBezTo>
                  <a:cubicBezTo>
                    <a:pt x="23142" y="32870"/>
                    <a:pt x="23536" y="31192"/>
                    <a:pt x="23574" y="29477"/>
                  </a:cubicBezTo>
                  <a:close/>
                </a:path>
              </a:pathLst>
            </a:custGeom>
            <a:solidFill>
              <a:srgbClr val="000000"/>
            </a:solidFill>
            <a:ln w="12704"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A783B9B9-B403-4DEC-9B77-39A7DE7A64D5}"/>
                </a:ext>
              </a:extLst>
            </p:cNvPr>
            <p:cNvSpPr/>
            <p:nvPr/>
          </p:nvSpPr>
          <p:spPr>
            <a:xfrm>
              <a:off x="12046215" y="4611193"/>
              <a:ext cx="147819" cy="24013"/>
            </a:xfrm>
            <a:custGeom>
              <a:avLst/>
              <a:gdLst>
                <a:gd name="connsiteX0" fmla="*/ 10839 w 147819"/>
                <a:gd name="connsiteY0" fmla="*/ 0 h 24013"/>
                <a:gd name="connsiteX1" fmla="*/ 63 w 147819"/>
                <a:gd name="connsiteY1" fmla="*/ 13239 h 24013"/>
                <a:gd name="connsiteX2" fmla="*/ 10839 w 147819"/>
                <a:gd name="connsiteY2" fmla="*/ 24014 h 24013"/>
                <a:gd name="connsiteX3" fmla="*/ 147820 w 147819"/>
                <a:gd name="connsiteY3" fmla="*/ 24014 h 24013"/>
                <a:gd name="connsiteX4" fmla="*/ 147820 w 147819"/>
                <a:gd name="connsiteY4" fmla="*/ 0 h 24013"/>
                <a:gd name="connsiteX5" fmla="*/ 10839 w 147819"/>
                <a:gd name="connsiteY5"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819" h="24013">
                  <a:moveTo>
                    <a:pt x="10839" y="0"/>
                  </a:moveTo>
                  <a:cubicBezTo>
                    <a:pt x="4206" y="686"/>
                    <a:pt x="-610" y="6607"/>
                    <a:pt x="63" y="13239"/>
                  </a:cubicBezTo>
                  <a:cubicBezTo>
                    <a:pt x="648" y="18931"/>
                    <a:pt x="5146" y="23429"/>
                    <a:pt x="10839" y="24014"/>
                  </a:cubicBezTo>
                  <a:lnTo>
                    <a:pt x="147820" y="24014"/>
                  </a:lnTo>
                  <a:lnTo>
                    <a:pt x="147820" y="0"/>
                  </a:lnTo>
                  <a:lnTo>
                    <a:pt x="10839" y="0"/>
                  </a:lnTo>
                  <a:close/>
                </a:path>
              </a:pathLst>
            </a:custGeom>
            <a:solidFill>
              <a:srgbClr val="000000"/>
            </a:solidFill>
            <a:ln w="12704"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5AAAEF1A-D7B5-4020-82AF-EEC5F7E80DE5}"/>
                </a:ext>
              </a:extLst>
            </p:cNvPr>
            <p:cNvSpPr/>
            <p:nvPr/>
          </p:nvSpPr>
          <p:spPr>
            <a:xfrm>
              <a:off x="9113877" y="2714619"/>
              <a:ext cx="226818" cy="7750"/>
            </a:xfrm>
            <a:custGeom>
              <a:avLst/>
              <a:gdLst>
                <a:gd name="connsiteX0" fmla="*/ 0 w 226818"/>
                <a:gd name="connsiteY0" fmla="*/ 7750 h 7750"/>
                <a:gd name="connsiteX1" fmla="*/ 216018 w 226818"/>
                <a:gd name="connsiteY1" fmla="*/ 7750 h 7750"/>
                <a:gd name="connsiteX2" fmla="*/ 226819 w 226818"/>
                <a:gd name="connsiteY2" fmla="*/ 0 h 7750"/>
                <a:gd name="connsiteX3" fmla="*/ 0 w 226818"/>
                <a:gd name="connsiteY3" fmla="*/ 0 h 7750"/>
                <a:gd name="connsiteX4" fmla="*/ 0 w 226818"/>
                <a:gd name="connsiteY4" fmla="*/ 7750 h 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18" h="7750">
                  <a:moveTo>
                    <a:pt x="0" y="7750"/>
                  </a:moveTo>
                  <a:lnTo>
                    <a:pt x="216018" y="7750"/>
                  </a:lnTo>
                  <a:cubicBezTo>
                    <a:pt x="217593" y="3126"/>
                    <a:pt x="221926" y="13"/>
                    <a:pt x="226819" y="0"/>
                  </a:cubicBezTo>
                  <a:lnTo>
                    <a:pt x="0" y="0"/>
                  </a:lnTo>
                  <a:lnTo>
                    <a:pt x="0" y="7750"/>
                  </a:lnTo>
                  <a:close/>
                </a:path>
              </a:pathLst>
            </a:custGeom>
            <a:solidFill>
              <a:srgbClr val="000000"/>
            </a:solidFill>
            <a:ln w="12704"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CFEF027B-25D2-4C6A-835E-A3F4A02AFBB6}"/>
                </a:ext>
              </a:extLst>
            </p:cNvPr>
            <p:cNvSpPr/>
            <p:nvPr/>
          </p:nvSpPr>
          <p:spPr>
            <a:xfrm>
              <a:off x="9441715" y="2704407"/>
              <a:ext cx="22040" cy="17708"/>
            </a:xfrm>
            <a:custGeom>
              <a:avLst/>
              <a:gdLst>
                <a:gd name="connsiteX0" fmla="*/ 10165 w 22040"/>
                <a:gd name="connsiteY0" fmla="*/ 9958 h 17708"/>
                <a:gd name="connsiteX1" fmla="*/ 21094 w 22040"/>
                <a:gd name="connsiteY1" fmla="*/ 17708 h 17708"/>
                <a:gd name="connsiteX2" fmla="*/ 21984 w 22040"/>
                <a:gd name="connsiteY2" fmla="*/ 17708 h 17708"/>
                <a:gd name="connsiteX3" fmla="*/ 21984 w 22040"/>
                <a:gd name="connsiteY3" fmla="*/ 11356 h 17708"/>
                <a:gd name="connsiteX4" fmla="*/ 21984 w 22040"/>
                <a:gd name="connsiteY4" fmla="*/ 11356 h 17708"/>
                <a:gd name="connsiteX5" fmla="*/ 21984 w 22040"/>
                <a:gd name="connsiteY5" fmla="*/ 8941 h 17708"/>
                <a:gd name="connsiteX6" fmla="*/ 21984 w 22040"/>
                <a:gd name="connsiteY6" fmla="*/ 7671 h 17708"/>
                <a:gd name="connsiteX7" fmla="*/ 21984 w 22040"/>
                <a:gd name="connsiteY7" fmla="*/ 6782 h 17708"/>
                <a:gd name="connsiteX8" fmla="*/ 20840 w 22040"/>
                <a:gd name="connsiteY8" fmla="*/ 5003 h 17708"/>
                <a:gd name="connsiteX9" fmla="*/ 19188 w 22040"/>
                <a:gd name="connsiteY9" fmla="*/ 3097 h 17708"/>
                <a:gd name="connsiteX10" fmla="*/ 3939 w 22040"/>
                <a:gd name="connsiteY10" fmla="*/ 3097 h 17708"/>
                <a:gd name="connsiteX11" fmla="*/ 1271 w 22040"/>
                <a:gd name="connsiteY11" fmla="*/ 6528 h 17708"/>
                <a:gd name="connsiteX12" fmla="*/ 0 w 22040"/>
                <a:gd name="connsiteY12" fmla="*/ 10720 h 1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40" h="17708">
                  <a:moveTo>
                    <a:pt x="10165" y="9958"/>
                  </a:moveTo>
                  <a:cubicBezTo>
                    <a:pt x="15083" y="9958"/>
                    <a:pt x="19467" y="13058"/>
                    <a:pt x="21094" y="17708"/>
                  </a:cubicBezTo>
                  <a:lnTo>
                    <a:pt x="21984" y="17708"/>
                  </a:lnTo>
                  <a:lnTo>
                    <a:pt x="21984" y="11356"/>
                  </a:lnTo>
                  <a:cubicBezTo>
                    <a:pt x="21984" y="11356"/>
                    <a:pt x="21984" y="11356"/>
                    <a:pt x="21984" y="11356"/>
                  </a:cubicBezTo>
                  <a:cubicBezTo>
                    <a:pt x="22060" y="10555"/>
                    <a:pt x="22060" y="9742"/>
                    <a:pt x="21984" y="8941"/>
                  </a:cubicBezTo>
                  <a:cubicBezTo>
                    <a:pt x="21984" y="8941"/>
                    <a:pt x="21984" y="8052"/>
                    <a:pt x="21984" y="7671"/>
                  </a:cubicBezTo>
                  <a:lnTo>
                    <a:pt x="21984" y="6782"/>
                  </a:lnTo>
                  <a:cubicBezTo>
                    <a:pt x="21653" y="6159"/>
                    <a:pt x="21272" y="5562"/>
                    <a:pt x="20840" y="5003"/>
                  </a:cubicBezTo>
                  <a:cubicBezTo>
                    <a:pt x="20356" y="4317"/>
                    <a:pt x="19810" y="3669"/>
                    <a:pt x="19188" y="3097"/>
                  </a:cubicBezTo>
                  <a:cubicBezTo>
                    <a:pt x="14944" y="-1032"/>
                    <a:pt x="8183" y="-1032"/>
                    <a:pt x="3939" y="3097"/>
                  </a:cubicBezTo>
                  <a:cubicBezTo>
                    <a:pt x="2846" y="4063"/>
                    <a:pt x="1944" y="5232"/>
                    <a:pt x="1271" y="6528"/>
                  </a:cubicBezTo>
                  <a:cubicBezTo>
                    <a:pt x="635" y="7849"/>
                    <a:pt x="216" y="9272"/>
                    <a:pt x="0" y="10720"/>
                  </a:cubicBezTo>
                  <a:close/>
                </a:path>
              </a:pathLst>
            </a:custGeom>
            <a:solidFill>
              <a:srgbClr val="000000"/>
            </a:solidFill>
            <a:ln w="12704"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587172E5-FAF7-41D4-A584-1B94C888CEE2}"/>
                </a:ext>
              </a:extLst>
            </p:cNvPr>
            <p:cNvSpPr/>
            <p:nvPr/>
          </p:nvSpPr>
          <p:spPr>
            <a:xfrm>
              <a:off x="7900710" y="2131683"/>
              <a:ext cx="96482" cy="24013"/>
            </a:xfrm>
            <a:custGeom>
              <a:avLst/>
              <a:gdLst>
                <a:gd name="connsiteX0" fmla="*/ 10838 w 96482"/>
                <a:gd name="connsiteY0" fmla="*/ 24014 h 24013"/>
                <a:gd name="connsiteX1" fmla="*/ 96483 w 96482"/>
                <a:gd name="connsiteY1" fmla="*/ 24014 h 24013"/>
                <a:gd name="connsiteX2" fmla="*/ 85707 w 96482"/>
                <a:gd name="connsiteY2" fmla="*/ 10774 h 24013"/>
                <a:gd name="connsiteX3" fmla="*/ 96483 w 96482"/>
                <a:gd name="connsiteY3" fmla="*/ 0 h 24013"/>
                <a:gd name="connsiteX4" fmla="*/ 10838 w 96482"/>
                <a:gd name="connsiteY4" fmla="*/ 0 h 24013"/>
                <a:gd name="connsiteX5" fmla="*/ 63 w 96482"/>
                <a:gd name="connsiteY5" fmla="*/ 13239 h 24013"/>
                <a:gd name="connsiteX6" fmla="*/ 10838 w 96482"/>
                <a:gd name="connsiteY6"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482" h="24013">
                  <a:moveTo>
                    <a:pt x="10838" y="24014"/>
                  </a:moveTo>
                  <a:lnTo>
                    <a:pt x="96483" y="24014"/>
                  </a:lnTo>
                  <a:cubicBezTo>
                    <a:pt x="89850" y="23328"/>
                    <a:pt x="85034" y="17407"/>
                    <a:pt x="85707" y="10774"/>
                  </a:cubicBezTo>
                  <a:cubicBezTo>
                    <a:pt x="86292" y="5082"/>
                    <a:pt x="90790" y="585"/>
                    <a:pt x="96483" y="0"/>
                  </a:cubicBezTo>
                  <a:lnTo>
                    <a:pt x="10838" y="0"/>
                  </a:lnTo>
                  <a:cubicBezTo>
                    <a:pt x="4205" y="686"/>
                    <a:pt x="-611" y="6607"/>
                    <a:pt x="63" y="13239"/>
                  </a:cubicBezTo>
                  <a:cubicBezTo>
                    <a:pt x="647" y="18932"/>
                    <a:pt x="5146" y="23429"/>
                    <a:pt x="10838" y="24014"/>
                  </a:cubicBezTo>
                  <a:close/>
                </a:path>
              </a:pathLst>
            </a:custGeom>
            <a:solidFill>
              <a:srgbClr val="000000"/>
            </a:solidFill>
            <a:ln w="12704"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33021085-3A85-4BA9-8098-3AB3CC578D4C}"/>
                </a:ext>
              </a:extLst>
            </p:cNvPr>
            <p:cNvSpPr/>
            <p:nvPr/>
          </p:nvSpPr>
          <p:spPr>
            <a:xfrm>
              <a:off x="7986354" y="2131683"/>
              <a:ext cx="623693" cy="24013"/>
            </a:xfrm>
            <a:custGeom>
              <a:avLst/>
              <a:gdLst>
                <a:gd name="connsiteX0" fmla="*/ 623693 w 623693"/>
                <a:gd name="connsiteY0" fmla="*/ 11943 h 24013"/>
                <a:gd name="connsiteX1" fmla="*/ 623693 w 623693"/>
                <a:gd name="connsiteY1" fmla="*/ 0 h 24013"/>
                <a:gd name="connsiteX2" fmla="*/ 10838 w 623693"/>
                <a:gd name="connsiteY2" fmla="*/ 0 h 24013"/>
                <a:gd name="connsiteX3" fmla="*/ 63 w 623693"/>
                <a:gd name="connsiteY3" fmla="*/ 13239 h 24013"/>
                <a:gd name="connsiteX4" fmla="*/ 10838 w 623693"/>
                <a:gd name="connsiteY4" fmla="*/ 24014 h 24013"/>
                <a:gd name="connsiteX5" fmla="*/ 623693 w 623693"/>
                <a:gd name="connsiteY5"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3693" h="24013">
                  <a:moveTo>
                    <a:pt x="623693" y="11943"/>
                  </a:moveTo>
                  <a:lnTo>
                    <a:pt x="623693" y="0"/>
                  </a:lnTo>
                  <a:lnTo>
                    <a:pt x="10838" y="0"/>
                  </a:lnTo>
                  <a:cubicBezTo>
                    <a:pt x="4205" y="686"/>
                    <a:pt x="-611" y="6607"/>
                    <a:pt x="63" y="13239"/>
                  </a:cubicBezTo>
                  <a:cubicBezTo>
                    <a:pt x="647" y="18932"/>
                    <a:pt x="5146" y="23429"/>
                    <a:pt x="10838" y="24014"/>
                  </a:cubicBezTo>
                  <a:lnTo>
                    <a:pt x="623693" y="24014"/>
                  </a:lnTo>
                  <a:close/>
                </a:path>
              </a:pathLst>
            </a:custGeom>
            <a:solidFill>
              <a:srgbClr val="000000"/>
            </a:solidFill>
            <a:ln w="12704"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E0564CA5-776C-4D78-8B94-F6D0F6EE5C2A}"/>
                </a:ext>
              </a:extLst>
            </p:cNvPr>
            <p:cNvSpPr/>
            <p:nvPr/>
          </p:nvSpPr>
          <p:spPr>
            <a:xfrm>
              <a:off x="9092529" y="2131683"/>
              <a:ext cx="247657" cy="24013"/>
            </a:xfrm>
            <a:custGeom>
              <a:avLst/>
              <a:gdLst>
                <a:gd name="connsiteX0" fmla="*/ 0 w 247657"/>
                <a:gd name="connsiteY0" fmla="*/ 24014 h 24013"/>
                <a:gd name="connsiteX1" fmla="*/ 247658 w 247657"/>
                <a:gd name="connsiteY1" fmla="*/ 24014 h 24013"/>
                <a:gd name="connsiteX2" fmla="*/ 236882 w 247657"/>
                <a:gd name="connsiteY2" fmla="*/ 10774 h 24013"/>
                <a:gd name="connsiteX3" fmla="*/ 247658 w 247657"/>
                <a:gd name="connsiteY3" fmla="*/ 0 h 24013"/>
                <a:gd name="connsiteX4" fmla="*/ 0 w 247657"/>
                <a:gd name="connsiteY4" fmla="*/ 0 h 24013"/>
                <a:gd name="connsiteX5" fmla="*/ 0 w 247657"/>
                <a:gd name="connsiteY5"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657" h="24013">
                  <a:moveTo>
                    <a:pt x="0" y="24014"/>
                  </a:moveTo>
                  <a:lnTo>
                    <a:pt x="247658" y="24014"/>
                  </a:lnTo>
                  <a:cubicBezTo>
                    <a:pt x="241025" y="23328"/>
                    <a:pt x="236209" y="17407"/>
                    <a:pt x="236882" y="10774"/>
                  </a:cubicBezTo>
                  <a:cubicBezTo>
                    <a:pt x="237467" y="5082"/>
                    <a:pt x="241965" y="585"/>
                    <a:pt x="247658" y="0"/>
                  </a:cubicBezTo>
                  <a:lnTo>
                    <a:pt x="0" y="0"/>
                  </a:lnTo>
                  <a:lnTo>
                    <a:pt x="0" y="24014"/>
                  </a:lnTo>
                  <a:close/>
                </a:path>
              </a:pathLst>
            </a:custGeom>
            <a:solidFill>
              <a:srgbClr val="000000"/>
            </a:solidFill>
            <a:ln w="12704"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A4BA9B6-154F-4C51-9603-7861D63925A1}"/>
                </a:ext>
              </a:extLst>
            </p:cNvPr>
            <p:cNvSpPr/>
            <p:nvPr/>
          </p:nvSpPr>
          <p:spPr>
            <a:xfrm>
              <a:off x="11236901" y="3392593"/>
              <a:ext cx="23048" cy="14100"/>
            </a:xfrm>
            <a:custGeom>
              <a:avLst/>
              <a:gdLst>
                <a:gd name="connsiteX0" fmla="*/ 11738 w 23048"/>
                <a:gd name="connsiteY0" fmla="*/ 11943 h 14100"/>
                <a:gd name="connsiteX1" fmla="*/ 48 w 23048"/>
                <a:gd name="connsiteY1" fmla="*/ 0 h 14100"/>
                <a:gd name="connsiteX2" fmla="*/ 48 w 23048"/>
                <a:gd name="connsiteY2" fmla="*/ 0 h 14100"/>
                <a:gd name="connsiteX3" fmla="*/ 48 w 23048"/>
                <a:gd name="connsiteY3" fmla="*/ 2033 h 14100"/>
                <a:gd name="connsiteX4" fmla="*/ 48 w 23048"/>
                <a:gd name="connsiteY4" fmla="*/ 4193 h 14100"/>
                <a:gd name="connsiteX5" fmla="*/ 9324 w 23048"/>
                <a:gd name="connsiteY5" fmla="*/ 13595 h 14100"/>
                <a:gd name="connsiteX6" fmla="*/ 13390 w 23048"/>
                <a:gd name="connsiteY6" fmla="*/ 13595 h 14100"/>
                <a:gd name="connsiteX7" fmla="*/ 20506 w 23048"/>
                <a:gd name="connsiteY7" fmla="*/ 9148 h 14100"/>
                <a:gd name="connsiteX8" fmla="*/ 23047 w 23048"/>
                <a:gd name="connsiteY8" fmla="*/ 2033 h 14100"/>
                <a:gd name="connsiteX9" fmla="*/ 23047 w 23048"/>
                <a:gd name="connsiteY9" fmla="*/ 0 h 14100"/>
                <a:gd name="connsiteX10" fmla="*/ 11738 w 23048"/>
                <a:gd name="connsiteY10" fmla="*/ 11943 h 1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48" h="14100">
                  <a:moveTo>
                    <a:pt x="11738" y="11943"/>
                  </a:moveTo>
                  <a:cubicBezTo>
                    <a:pt x="5207" y="11880"/>
                    <a:pt x="-16" y="6531"/>
                    <a:pt x="48" y="0"/>
                  </a:cubicBezTo>
                  <a:cubicBezTo>
                    <a:pt x="48" y="0"/>
                    <a:pt x="48" y="0"/>
                    <a:pt x="48" y="0"/>
                  </a:cubicBezTo>
                  <a:lnTo>
                    <a:pt x="48" y="2033"/>
                  </a:lnTo>
                  <a:cubicBezTo>
                    <a:pt x="-16" y="2757"/>
                    <a:pt x="-16" y="3469"/>
                    <a:pt x="48" y="4193"/>
                  </a:cubicBezTo>
                  <a:cubicBezTo>
                    <a:pt x="836" y="8970"/>
                    <a:pt x="4546" y="12744"/>
                    <a:pt x="9324" y="13595"/>
                  </a:cubicBezTo>
                  <a:cubicBezTo>
                    <a:pt x="10594" y="14268"/>
                    <a:pt x="12119" y="14268"/>
                    <a:pt x="13390" y="13595"/>
                  </a:cubicBezTo>
                  <a:cubicBezTo>
                    <a:pt x="16274" y="13150"/>
                    <a:pt x="18841" y="11537"/>
                    <a:pt x="20506" y="9148"/>
                  </a:cubicBezTo>
                  <a:cubicBezTo>
                    <a:pt x="22132" y="7128"/>
                    <a:pt x="23022" y="4625"/>
                    <a:pt x="23047" y="2033"/>
                  </a:cubicBezTo>
                  <a:lnTo>
                    <a:pt x="23047" y="0"/>
                  </a:lnTo>
                  <a:cubicBezTo>
                    <a:pt x="23123" y="6378"/>
                    <a:pt x="18117" y="11664"/>
                    <a:pt x="11738" y="11943"/>
                  </a:cubicBezTo>
                  <a:close/>
                </a:path>
              </a:pathLst>
            </a:custGeom>
            <a:solidFill>
              <a:srgbClr val="000000"/>
            </a:solidFill>
            <a:ln w="12704"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F28DF9A3-1801-4CF9-81A6-54BAB5A5AEAA}"/>
                </a:ext>
              </a:extLst>
            </p:cNvPr>
            <p:cNvSpPr/>
            <p:nvPr/>
          </p:nvSpPr>
          <p:spPr>
            <a:xfrm>
              <a:off x="5576905" y="5678850"/>
              <a:ext cx="23380" cy="48024"/>
            </a:xfrm>
            <a:custGeom>
              <a:avLst/>
              <a:gdLst>
                <a:gd name="connsiteX0" fmla="*/ 635 w 23380"/>
                <a:gd name="connsiteY0" fmla="*/ 29350 h 48024"/>
                <a:gd name="connsiteX1" fmla="*/ 635 w 23380"/>
                <a:gd name="connsiteY1" fmla="*/ 36465 h 48024"/>
                <a:gd name="connsiteX2" fmla="*/ 635 w 23380"/>
                <a:gd name="connsiteY2" fmla="*/ 37100 h 48024"/>
                <a:gd name="connsiteX3" fmla="*/ 635 w 23380"/>
                <a:gd name="connsiteY3" fmla="*/ 39388 h 48024"/>
                <a:gd name="connsiteX4" fmla="*/ 1398 w 23380"/>
                <a:gd name="connsiteY4" fmla="*/ 41675 h 48024"/>
                <a:gd name="connsiteX5" fmla="*/ 3558 w 23380"/>
                <a:gd name="connsiteY5" fmla="*/ 44978 h 48024"/>
                <a:gd name="connsiteX6" fmla="*/ 3558 w 23380"/>
                <a:gd name="connsiteY6" fmla="*/ 44978 h 48024"/>
                <a:gd name="connsiteX7" fmla="*/ 6735 w 23380"/>
                <a:gd name="connsiteY7" fmla="*/ 47138 h 48024"/>
                <a:gd name="connsiteX8" fmla="*/ 7624 w 23380"/>
                <a:gd name="connsiteY8" fmla="*/ 47138 h 48024"/>
                <a:gd name="connsiteX9" fmla="*/ 15757 w 23380"/>
                <a:gd name="connsiteY9" fmla="*/ 47138 h 48024"/>
                <a:gd name="connsiteX10" fmla="*/ 16646 w 23380"/>
                <a:gd name="connsiteY10" fmla="*/ 47138 h 48024"/>
                <a:gd name="connsiteX11" fmla="*/ 23381 w 23380"/>
                <a:gd name="connsiteY11" fmla="*/ 36211 h 48024"/>
                <a:gd name="connsiteX12" fmla="*/ 23381 w 23380"/>
                <a:gd name="connsiteY12" fmla="*/ 0 h 48024"/>
                <a:gd name="connsiteX13" fmla="*/ 11691 w 23380"/>
                <a:gd name="connsiteY13" fmla="*/ 11689 h 48024"/>
                <a:gd name="connsiteX14" fmla="*/ 0 w 23380"/>
                <a:gd name="connsiteY14" fmla="*/ 0 h 48024"/>
                <a:gd name="connsiteX15" fmla="*/ 0 w 23380"/>
                <a:gd name="connsiteY15" fmla="*/ 29350 h 4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380" h="48024">
                  <a:moveTo>
                    <a:pt x="635" y="29350"/>
                  </a:moveTo>
                  <a:lnTo>
                    <a:pt x="635" y="36465"/>
                  </a:lnTo>
                  <a:cubicBezTo>
                    <a:pt x="572" y="36668"/>
                    <a:pt x="572" y="36897"/>
                    <a:pt x="635" y="37100"/>
                  </a:cubicBezTo>
                  <a:cubicBezTo>
                    <a:pt x="572" y="37863"/>
                    <a:pt x="572" y="38625"/>
                    <a:pt x="635" y="39388"/>
                  </a:cubicBezTo>
                  <a:cubicBezTo>
                    <a:pt x="788" y="40175"/>
                    <a:pt x="1055" y="40950"/>
                    <a:pt x="1398" y="41675"/>
                  </a:cubicBezTo>
                  <a:cubicBezTo>
                    <a:pt x="1843" y="42932"/>
                    <a:pt x="2580" y="44063"/>
                    <a:pt x="3558" y="44978"/>
                  </a:cubicBezTo>
                  <a:lnTo>
                    <a:pt x="3558" y="44978"/>
                  </a:lnTo>
                  <a:cubicBezTo>
                    <a:pt x="4486" y="45880"/>
                    <a:pt x="5553" y="46617"/>
                    <a:pt x="6735" y="47138"/>
                  </a:cubicBezTo>
                  <a:lnTo>
                    <a:pt x="7624" y="47138"/>
                  </a:lnTo>
                  <a:cubicBezTo>
                    <a:pt x="10204" y="48320"/>
                    <a:pt x="13177" y="48320"/>
                    <a:pt x="15757" y="47138"/>
                  </a:cubicBezTo>
                  <a:lnTo>
                    <a:pt x="16646" y="47138"/>
                  </a:lnTo>
                  <a:cubicBezTo>
                    <a:pt x="20700" y="44978"/>
                    <a:pt x="23279" y="40798"/>
                    <a:pt x="23381" y="36211"/>
                  </a:cubicBezTo>
                  <a:lnTo>
                    <a:pt x="23381" y="0"/>
                  </a:lnTo>
                  <a:cubicBezTo>
                    <a:pt x="23381" y="6454"/>
                    <a:pt x="18146" y="11689"/>
                    <a:pt x="11691" y="11689"/>
                  </a:cubicBezTo>
                  <a:cubicBezTo>
                    <a:pt x="5235" y="11689"/>
                    <a:pt x="0" y="6454"/>
                    <a:pt x="0" y="0"/>
                  </a:cubicBezTo>
                  <a:lnTo>
                    <a:pt x="0" y="29350"/>
                  </a:lnTo>
                  <a:close/>
                </a:path>
              </a:pathLst>
            </a:custGeom>
            <a:solidFill>
              <a:srgbClr val="000000"/>
            </a:solidFill>
            <a:ln w="12704"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1B74C2-4F42-4A01-8099-2DA8562032CF}"/>
                </a:ext>
              </a:extLst>
            </p:cNvPr>
            <p:cNvSpPr/>
            <p:nvPr/>
          </p:nvSpPr>
          <p:spPr>
            <a:xfrm>
              <a:off x="5578627" y="4697465"/>
              <a:ext cx="22295" cy="993837"/>
            </a:xfrm>
            <a:custGeom>
              <a:avLst/>
              <a:gdLst>
                <a:gd name="connsiteX0" fmla="*/ 10604 w 22295"/>
                <a:gd name="connsiteY0" fmla="*/ 993837 h 993837"/>
                <a:gd name="connsiteX1" fmla="*/ 22294 w 22295"/>
                <a:gd name="connsiteY1" fmla="*/ 981767 h 993837"/>
                <a:gd name="connsiteX2" fmla="*/ 22294 w 22295"/>
                <a:gd name="connsiteY2" fmla="*/ 12070 h 993837"/>
                <a:gd name="connsiteX3" fmla="*/ 10604 w 22295"/>
                <a:gd name="connsiteY3" fmla="*/ 0 h 993837"/>
                <a:gd name="connsiteX4" fmla="*/ 6538 w 22295"/>
                <a:gd name="connsiteY4" fmla="*/ 889 h 993837"/>
                <a:gd name="connsiteX5" fmla="*/ 4378 w 22295"/>
                <a:gd name="connsiteY5" fmla="*/ 2160 h 993837"/>
                <a:gd name="connsiteX6" fmla="*/ 2599 w 22295"/>
                <a:gd name="connsiteY6" fmla="*/ 3303 h 993837"/>
                <a:gd name="connsiteX7" fmla="*/ 1328 w 22295"/>
                <a:gd name="connsiteY7" fmla="*/ 5209 h 993837"/>
                <a:gd name="connsiteX8" fmla="*/ 57 w 22295"/>
                <a:gd name="connsiteY8" fmla="*/ 6988 h 993837"/>
                <a:gd name="connsiteX9" fmla="*/ 57 w 22295"/>
                <a:gd name="connsiteY9" fmla="*/ 9148 h 993837"/>
                <a:gd name="connsiteX10" fmla="*/ 57 w 22295"/>
                <a:gd name="connsiteY10" fmla="*/ 11562 h 993837"/>
                <a:gd name="connsiteX11" fmla="*/ 57 w 22295"/>
                <a:gd name="connsiteY11" fmla="*/ 981767 h 993837"/>
                <a:gd name="connsiteX12" fmla="*/ 10604 w 22295"/>
                <a:gd name="connsiteY12" fmla="*/ 993837 h 99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5" h="993837">
                  <a:moveTo>
                    <a:pt x="10604" y="993837"/>
                  </a:moveTo>
                  <a:cubicBezTo>
                    <a:pt x="17148" y="993697"/>
                    <a:pt x="22371" y="988310"/>
                    <a:pt x="22294" y="981767"/>
                  </a:cubicBezTo>
                  <a:lnTo>
                    <a:pt x="22294" y="12070"/>
                  </a:lnTo>
                  <a:cubicBezTo>
                    <a:pt x="22371" y="5527"/>
                    <a:pt x="17148" y="140"/>
                    <a:pt x="10604" y="0"/>
                  </a:cubicBezTo>
                  <a:cubicBezTo>
                    <a:pt x="9206" y="38"/>
                    <a:pt x="7821" y="343"/>
                    <a:pt x="6538" y="889"/>
                  </a:cubicBezTo>
                  <a:cubicBezTo>
                    <a:pt x="5750" y="1194"/>
                    <a:pt x="5026" y="1613"/>
                    <a:pt x="4378" y="2160"/>
                  </a:cubicBezTo>
                  <a:cubicBezTo>
                    <a:pt x="3742" y="2465"/>
                    <a:pt x="3145" y="2846"/>
                    <a:pt x="2599" y="3303"/>
                  </a:cubicBezTo>
                  <a:cubicBezTo>
                    <a:pt x="2103" y="3888"/>
                    <a:pt x="1671" y="4523"/>
                    <a:pt x="1328" y="5209"/>
                  </a:cubicBezTo>
                  <a:cubicBezTo>
                    <a:pt x="794" y="5717"/>
                    <a:pt x="362" y="6314"/>
                    <a:pt x="57" y="6988"/>
                  </a:cubicBezTo>
                  <a:cubicBezTo>
                    <a:pt x="-19" y="7712"/>
                    <a:pt x="-19" y="8424"/>
                    <a:pt x="57" y="9148"/>
                  </a:cubicBezTo>
                  <a:cubicBezTo>
                    <a:pt x="57" y="9910"/>
                    <a:pt x="57" y="10673"/>
                    <a:pt x="57" y="11562"/>
                  </a:cubicBezTo>
                  <a:lnTo>
                    <a:pt x="57" y="981767"/>
                  </a:lnTo>
                  <a:cubicBezTo>
                    <a:pt x="-44" y="987903"/>
                    <a:pt x="4505" y="993126"/>
                    <a:pt x="10604" y="993837"/>
                  </a:cubicBezTo>
                  <a:close/>
                </a:path>
              </a:pathLst>
            </a:custGeom>
            <a:solidFill>
              <a:srgbClr val="000000"/>
            </a:solidFill>
            <a:ln w="12704"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D446688C-FFEA-4138-A9A9-00B97497EF56}"/>
                </a:ext>
              </a:extLst>
            </p:cNvPr>
            <p:cNvSpPr/>
            <p:nvPr/>
          </p:nvSpPr>
          <p:spPr>
            <a:xfrm>
              <a:off x="8599603" y="2722751"/>
              <a:ext cx="22134" cy="24013"/>
            </a:xfrm>
            <a:custGeom>
              <a:avLst/>
              <a:gdLst>
                <a:gd name="connsiteX0" fmla="*/ 25 w 22134"/>
                <a:gd name="connsiteY0" fmla="*/ 11308 h 24013"/>
                <a:gd name="connsiteX1" fmla="*/ 11181 w 22134"/>
                <a:gd name="connsiteY1" fmla="*/ 23988 h 24013"/>
                <a:gd name="connsiteX2" fmla="*/ 11715 w 22134"/>
                <a:gd name="connsiteY2" fmla="*/ 24014 h 24013"/>
                <a:gd name="connsiteX3" fmla="*/ 22134 w 22134"/>
                <a:gd name="connsiteY3" fmla="*/ 24014 h 24013"/>
                <a:gd name="connsiteX4" fmla="*/ 11359 w 22134"/>
                <a:gd name="connsiteY4" fmla="*/ 10774 h 24013"/>
                <a:gd name="connsiteX5" fmla="*/ 22134 w 22134"/>
                <a:gd name="connsiteY5" fmla="*/ 0 h 24013"/>
                <a:gd name="connsiteX6" fmla="*/ 11715 w 22134"/>
                <a:gd name="connsiteY6" fmla="*/ 0 h 24013"/>
                <a:gd name="connsiteX7" fmla="*/ 10444 w 22134"/>
                <a:gd name="connsiteY7" fmla="*/ 0 h 24013"/>
                <a:gd name="connsiteX8" fmla="*/ 25 w 22134"/>
                <a:gd name="connsiteY8"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34" h="24013">
                  <a:moveTo>
                    <a:pt x="25" y="11308"/>
                  </a:moveTo>
                  <a:cubicBezTo>
                    <a:pt x="-395" y="17890"/>
                    <a:pt x="4599" y="23569"/>
                    <a:pt x="11181" y="23988"/>
                  </a:cubicBezTo>
                  <a:cubicBezTo>
                    <a:pt x="11359" y="24001"/>
                    <a:pt x="11537" y="24014"/>
                    <a:pt x="11715" y="24014"/>
                  </a:cubicBezTo>
                  <a:lnTo>
                    <a:pt x="22134" y="24014"/>
                  </a:lnTo>
                  <a:cubicBezTo>
                    <a:pt x="15501" y="23328"/>
                    <a:pt x="10686" y="17407"/>
                    <a:pt x="11359" y="10774"/>
                  </a:cubicBezTo>
                  <a:cubicBezTo>
                    <a:pt x="11944" y="5082"/>
                    <a:pt x="16442" y="585"/>
                    <a:pt x="22134" y="0"/>
                  </a:cubicBezTo>
                  <a:lnTo>
                    <a:pt x="11715" y="0"/>
                  </a:lnTo>
                  <a:lnTo>
                    <a:pt x="10444" y="0"/>
                  </a:lnTo>
                  <a:cubicBezTo>
                    <a:pt x="4637" y="635"/>
                    <a:pt x="177" y="5464"/>
                    <a:pt x="25" y="11308"/>
                  </a:cubicBezTo>
                  <a:close/>
                </a:path>
              </a:pathLst>
            </a:custGeom>
            <a:solidFill>
              <a:srgbClr val="000000"/>
            </a:solidFill>
            <a:ln w="12704"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31C0DB3E-5389-4B1F-941F-0D3040F0D855}"/>
                </a:ext>
              </a:extLst>
            </p:cNvPr>
            <p:cNvSpPr/>
            <p:nvPr/>
          </p:nvSpPr>
          <p:spPr>
            <a:xfrm>
              <a:off x="9050569" y="3279259"/>
              <a:ext cx="22439" cy="12705"/>
            </a:xfrm>
            <a:custGeom>
              <a:avLst/>
              <a:gdLst>
                <a:gd name="connsiteX0" fmla="*/ 11718 w 22439"/>
                <a:gd name="connsiteY0" fmla="*/ 12706 h 12705"/>
                <a:gd name="connsiteX1" fmla="*/ 2 w 22439"/>
                <a:gd name="connsiteY1" fmla="*/ 534 h 12705"/>
                <a:gd name="connsiteX2" fmla="*/ 27 w 22439"/>
                <a:gd name="connsiteY2" fmla="*/ 0 h 12705"/>
                <a:gd name="connsiteX3" fmla="*/ 27 w 22439"/>
                <a:gd name="connsiteY3" fmla="*/ 0 h 12705"/>
                <a:gd name="connsiteX4" fmla="*/ 9431 w 22439"/>
                <a:gd name="connsiteY4" fmla="*/ 11562 h 12705"/>
                <a:gd name="connsiteX5" fmla="*/ 11718 w 22439"/>
                <a:gd name="connsiteY5" fmla="*/ 11562 h 12705"/>
                <a:gd name="connsiteX6" fmla="*/ 14386 w 22439"/>
                <a:gd name="connsiteY6" fmla="*/ 10927 h 12705"/>
                <a:gd name="connsiteX7" fmla="*/ 16674 w 22439"/>
                <a:gd name="connsiteY7" fmla="*/ 10927 h 12705"/>
                <a:gd name="connsiteX8" fmla="*/ 18453 w 22439"/>
                <a:gd name="connsiteY8" fmla="*/ 9656 h 12705"/>
                <a:gd name="connsiteX9" fmla="*/ 20231 w 22439"/>
                <a:gd name="connsiteY9" fmla="*/ 8259 h 12705"/>
                <a:gd name="connsiteX10" fmla="*/ 21502 w 22439"/>
                <a:gd name="connsiteY10" fmla="*/ 6353 h 12705"/>
                <a:gd name="connsiteX11" fmla="*/ 22392 w 22439"/>
                <a:gd name="connsiteY11" fmla="*/ 5082 h 12705"/>
                <a:gd name="connsiteX12" fmla="*/ 22392 w 22439"/>
                <a:gd name="connsiteY12" fmla="*/ 4447 h 12705"/>
                <a:gd name="connsiteX13" fmla="*/ 22392 w 22439"/>
                <a:gd name="connsiteY13" fmla="*/ 2033 h 12705"/>
                <a:gd name="connsiteX14" fmla="*/ 22392 w 22439"/>
                <a:gd name="connsiteY14" fmla="*/ 127 h 12705"/>
                <a:gd name="connsiteX15" fmla="*/ 22392 w 22439"/>
                <a:gd name="connsiteY15" fmla="*/ 127 h 12705"/>
                <a:gd name="connsiteX16" fmla="*/ 11718 w 22439"/>
                <a:gd name="connsiteY16" fmla="*/ 12706 h 1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439" h="12705">
                  <a:moveTo>
                    <a:pt x="11718" y="12706"/>
                  </a:moveTo>
                  <a:cubicBezTo>
                    <a:pt x="5123" y="12579"/>
                    <a:pt x="-125" y="7128"/>
                    <a:pt x="2" y="534"/>
                  </a:cubicBezTo>
                  <a:cubicBezTo>
                    <a:pt x="15" y="356"/>
                    <a:pt x="15" y="178"/>
                    <a:pt x="27" y="0"/>
                  </a:cubicBezTo>
                  <a:lnTo>
                    <a:pt x="27" y="0"/>
                  </a:lnTo>
                  <a:cubicBezTo>
                    <a:pt x="27" y="5591"/>
                    <a:pt x="3954" y="10419"/>
                    <a:pt x="9431" y="11562"/>
                  </a:cubicBezTo>
                  <a:cubicBezTo>
                    <a:pt x="10193" y="11626"/>
                    <a:pt x="10956" y="11626"/>
                    <a:pt x="11718" y="11562"/>
                  </a:cubicBezTo>
                  <a:cubicBezTo>
                    <a:pt x="12633" y="11486"/>
                    <a:pt x="13535" y="11270"/>
                    <a:pt x="14386" y="10927"/>
                  </a:cubicBezTo>
                  <a:cubicBezTo>
                    <a:pt x="15149" y="11041"/>
                    <a:pt x="15911" y="11041"/>
                    <a:pt x="16674" y="10927"/>
                  </a:cubicBezTo>
                  <a:cubicBezTo>
                    <a:pt x="17347" y="10622"/>
                    <a:pt x="17944" y="10190"/>
                    <a:pt x="18453" y="9656"/>
                  </a:cubicBezTo>
                  <a:cubicBezTo>
                    <a:pt x="19126" y="9300"/>
                    <a:pt x="19723" y="8830"/>
                    <a:pt x="20231" y="8259"/>
                  </a:cubicBezTo>
                  <a:cubicBezTo>
                    <a:pt x="20727" y="7674"/>
                    <a:pt x="21159" y="7039"/>
                    <a:pt x="21502" y="6353"/>
                  </a:cubicBezTo>
                  <a:cubicBezTo>
                    <a:pt x="21833" y="5946"/>
                    <a:pt x="22125" y="5527"/>
                    <a:pt x="22392" y="5082"/>
                  </a:cubicBezTo>
                  <a:cubicBezTo>
                    <a:pt x="22392" y="5082"/>
                    <a:pt x="22392" y="5082"/>
                    <a:pt x="22392" y="4447"/>
                  </a:cubicBezTo>
                  <a:cubicBezTo>
                    <a:pt x="22455" y="3647"/>
                    <a:pt x="22455" y="2833"/>
                    <a:pt x="22392" y="2033"/>
                  </a:cubicBezTo>
                  <a:cubicBezTo>
                    <a:pt x="22392" y="2033"/>
                    <a:pt x="22392" y="762"/>
                    <a:pt x="22392" y="127"/>
                  </a:cubicBezTo>
                  <a:lnTo>
                    <a:pt x="22392" y="127"/>
                  </a:lnTo>
                  <a:cubicBezTo>
                    <a:pt x="22405" y="6378"/>
                    <a:pt x="17881" y="11702"/>
                    <a:pt x="11718" y="12706"/>
                  </a:cubicBezTo>
                  <a:close/>
                </a:path>
              </a:pathLst>
            </a:custGeom>
            <a:solidFill>
              <a:srgbClr val="000000"/>
            </a:solidFill>
            <a:ln w="12704"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7D832EC5-AC25-4561-B54E-3B2636AA51D7}"/>
                </a:ext>
              </a:extLst>
            </p:cNvPr>
            <p:cNvSpPr/>
            <p:nvPr/>
          </p:nvSpPr>
          <p:spPr>
            <a:xfrm>
              <a:off x="9062287" y="5619007"/>
              <a:ext cx="1762958" cy="24013"/>
            </a:xfrm>
            <a:custGeom>
              <a:avLst/>
              <a:gdLst>
                <a:gd name="connsiteX0" fmla="*/ 1751268 w 1762958"/>
                <a:gd name="connsiteY0" fmla="*/ 11943 h 24013"/>
                <a:gd name="connsiteX1" fmla="*/ 1762958 w 1762958"/>
                <a:gd name="connsiteY1" fmla="*/ 0 h 24013"/>
                <a:gd name="connsiteX2" fmla="*/ 1762958 w 1762958"/>
                <a:gd name="connsiteY2" fmla="*/ 0 h 24013"/>
                <a:gd name="connsiteX3" fmla="*/ 11817 w 1762958"/>
                <a:gd name="connsiteY3" fmla="*/ 0 h 24013"/>
                <a:gd name="connsiteX4" fmla="*/ 11817 w 1762958"/>
                <a:gd name="connsiteY4" fmla="*/ 11943 h 24013"/>
                <a:gd name="connsiteX5" fmla="*/ 0 w 1762958"/>
                <a:gd name="connsiteY5" fmla="*/ 24014 h 24013"/>
                <a:gd name="connsiteX6" fmla="*/ 0 w 1762958"/>
                <a:gd name="connsiteY6" fmla="*/ 24014 h 24013"/>
                <a:gd name="connsiteX7" fmla="*/ 1762958 w 1762958"/>
                <a:gd name="connsiteY7" fmla="*/ 24014 h 24013"/>
                <a:gd name="connsiteX8" fmla="*/ 1751268 w 1762958"/>
                <a:gd name="connsiteY8" fmla="*/ 12070 h 24013"/>
                <a:gd name="connsiteX9" fmla="*/ 1751268 w 1762958"/>
                <a:gd name="connsiteY9"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2958" h="24013">
                  <a:moveTo>
                    <a:pt x="1751268" y="11943"/>
                  </a:moveTo>
                  <a:cubicBezTo>
                    <a:pt x="1751192" y="5413"/>
                    <a:pt x="1756427" y="76"/>
                    <a:pt x="1762958" y="0"/>
                  </a:cubicBezTo>
                  <a:cubicBezTo>
                    <a:pt x="1762958" y="0"/>
                    <a:pt x="1762958" y="0"/>
                    <a:pt x="1762958" y="0"/>
                  </a:cubicBezTo>
                  <a:lnTo>
                    <a:pt x="11817" y="0"/>
                  </a:lnTo>
                  <a:lnTo>
                    <a:pt x="11817" y="11943"/>
                  </a:lnTo>
                  <a:cubicBezTo>
                    <a:pt x="11894" y="18537"/>
                    <a:pt x="6595" y="23938"/>
                    <a:pt x="0" y="24014"/>
                  </a:cubicBezTo>
                  <a:cubicBezTo>
                    <a:pt x="0" y="24014"/>
                    <a:pt x="0" y="24014"/>
                    <a:pt x="0" y="24014"/>
                  </a:cubicBezTo>
                  <a:lnTo>
                    <a:pt x="1762958" y="24014"/>
                  </a:lnTo>
                  <a:cubicBezTo>
                    <a:pt x="1756427" y="23950"/>
                    <a:pt x="1751192" y="18601"/>
                    <a:pt x="1751268" y="12070"/>
                  </a:cubicBezTo>
                  <a:cubicBezTo>
                    <a:pt x="1751268" y="12032"/>
                    <a:pt x="1751268" y="11981"/>
                    <a:pt x="1751268" y="11943"/>
                  </a:cubicBezTo>
                  <a:close/>
                </a:path>
              </a:pathLst>
            </a:custGeom>
            <a:solidFill>
              <a:srgbClr val="000000"/>
            </a:solidFill>
            <a:ln w="12704"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6104DD22-1FD3-4E91-806B-46D420BD5D16}"/>
                </a:ext>
              </a:extLst>
            </p:cNvPr>
            <p:cNvSpPr/>
            <p:nvPr/>
          </p:nvSpPr>
          <p:spPr>
            <a:xfrm>
              <a:off x="9068957" y="790069"/>
              <a:ext cx="23667" cy="1353557"/>
            </a:xfrm>
            <a:custGeom>
              <a:avLst/>
              <a:gdLst>
                <a:gd name="connsiteX0" fmla="*/ 11881 w 23667"/>
                <a:gd name="connsiteY0" fmla="*/ 23 h 1353557"/>
                <a:gd name="connsiteX1" fmla="*/ 2606 w 23667"/>
                <a:gd name="connsiteY1" fmla="*/ 4978 h 1353557"/>
                <a:gd name="connsiteX2" fmla="*/ 64 w 23667"/>
                <a:gd name="connsiteY2" fmla="*/ 12093 h 1353557"/>
                <a:gd name="connsiteX3" fmla="*/ 64 w 23667"/>
                <a:gd name="connsiteY3" fmla="*/ 1353557 h 1353557"/>
                <a:gd name="connsiteX4" fmla="*/ 10598 w 23667"/>
                <a:gd name="connsiteY4" fmla="*/ 1340585 h 1353557"/>
                <a:gd name="connsiteX5" fmla="*/ 23572 w 23667"/>
                <a:gd name="connsiteY5" fmla="*/ 1351105 h 1353557"/>
                <a:gd name="connsiteX6" fmla="*/ 23572 w 23667"/>
                <a:gd name="connsiteY6" fmla="*/ 1353557 h 1353557"/>
                <a:gd name="connsiteX7" fmla="*/ 23572 w 23667"/>
                <a:gd name="connsiteY7" fmla="*/ 12093 h 1353557"/>
                <a:gd name="connsiteX8" fmla="*/ 23572 w 23667"/>
                <a:gd name="connsiteY8" fmla="*/ 12093 h 1353557"/>
                <a:gd name="connsiteX9" fmla="*/ 23572 w 23667"/>
                <a:gd name="connsiteY9" fmla="*/ 9425 h 1353557"/>
                <a:gd name="connsiteX10" fmla="*/ 23572 w 23667"/>
                <a:gd name="connsiteY10" fmla="*/ 7392 h 1353557"/>
                <a:gd name="connsiteX11" fmla="*/ 23572 w 23667"/>
                <a:gd name="connsiteY11" fmla="*/ 7392 h 1353557"/>
                <a:gd name="connsiteX12" fmla="*/ 11881 w 23667"/>
                <a:gd name="connsiteY12" fmla="*/ 23 h 135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67" h="1353557">
                  <a:moveTo>
                    <a:pt x="11881" y="23"/>
                  </a:moveTo>
                  <a:cubicBezTo>
                    <a:pt x="8171" y="71"/>
                    <a:pt x="4715" y="1919"/>
                    <a:pt x="2606" y="4978"/>
                  </a:cubicBezTo>
                  <a:cubicBezTo>
                    <a:pt x="979" y="6998"/>
                    <a:pt x="89" y="9504"/>
                    <a:pt x="64" y="12093"/>
                  </a:cubicBezTo>
                  <a:lnTo>
                    <a:pt x="64" y="1353557"/>
                  </a:lnTo>
                  <a:cubicBezTo>
                    <a:pt x="-610" y="1347065"/>
                    <a:pt x="4105" y="1341258"/>
                    <a:pt x="10598" y="1340585"/>
                  </a:cubicBezTo>
                  <a:cubicBezTo>
                    <a:pt x="17091" y="1339912"/>
                    <a:pt x="22898" y="1344625"/>
                    <a:pt x="23572" y="1351105"/>
                  </a:cubicBezTo>
                  <a:cubicBezTo>
                    <a:pt x="23661" y="1351918"/>
                    <a:pt x="23661" y="1352744"/>
                    <a:pt x="23572" y="1353557"/>
                  </a:cubicBezTo>
                  <a:lnTo>
                    <a:pt x="23572" y="12093"/>
                  </a:lnTo>
                  <a:lnTo>
                    <a:pt x="23572" y="12093"/>
                  </a:lnTo>
                  <a:cubicBezTo>
                    <a:pt x="23699" y="11209"/>
                    <a:pt x="23699" y="10309"/>
                    <a:pt x="23572" y="9425"/>
                  </a:cubicBezTo>
                  <a:cubicBezTo>
                    <a:pt x="23636" y="8749"/>
                    <a:pt x="23636" y="8068"/>
                    <a:pt x="23572" y="7392"/>
                  </a:cubicBezTo>
                  <a:lnTo>
                    <a:pt x="23572" y="7392"/>
                  </a:lnTo>
                  <a:cubicBezTo>
                    <a:pt x="21666" y="2676"/>
                    <a:pt x="16964" y="-292"/>
                    <a:pt x="11881" y="23"/>
                  </a:cubicBezTo>
                  <a:close/>
                </a:path>
              </a:pathLst>
            </a:custGeom>
            <a:solidFill>
              <a:srgbClr val="000000"/>
            </a:solidFill>
            <a:ln w="12704"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89A82885-68AD-4AE9-AE86-36846CC78520}"/>
                </a:ext>
              </a:extLst>
            </p:cNvPr>
            <p:cNvSpPr/>
            <p:nvPr/>
          </p:nvSpPr>
          <p:spPr>
            <a:xfrm>
              <a:off x="9069021" y="2131683"/>
              <a:ext cx="23254" cy="422774"/>
            </a:xfrm>
            <a:custGeom>
              <a:avLst/>
              <a:gdLst>
                <a:gd name="connsiteX0" fmla="*/ 11817 w 23254"/>
                <a:gd name="connsiteY0" fmla="*/ 0 h 422774"/>
                <a:gd name="connsiteX1" fmla="*/ 0 w 23254"/>
                <a:gd name="connsiteY1" fmla="*/ 11943 h 422774"/>
                <a:gd name="connsiteX2" fmla="*/ 0 w 23254"/>
                <a:gd name="connsiteY2" fmla="*/ 411409 h 422774"/>
                <a:gd name="connsiteX3" fmla="*/ 2542 w 23254"/>
                <a:gd name="connsiteY3" fmla="*/ 418525 h 422774"/>
                <a:gd name="connsiteX4" fmla="*/ 2542 w 23254"/>
                <a:gd name="connsiteY4" fmla="*/ 418525 h 422774"/>
                <a:gd name="connsiteX5" fmla="*/ 4193 w 23254"/>
                <a:gd name="connsiteY5" fmla="*/ 420303 h 422774"/>
                <a:gd name="connsiteX6" fmla="*/ 9403 w 23254"/>
                <a:gd name="connsiteY6" fmla="*/ 422718 h 422774"/>
                <a:gd name="connsiteX7" fmla="*/ 11563 w 23254"/>
                <a:gd name="connsiteY7" fmla="*/ 422718 h 422774"/>
                <a:gd name="connsiteX8" fmla="*/ 13596 w 23254"/>
                <a:gd name="connsiteY8" fmla="*/ 422718 h 422774"/>
                <a:gd name="connsiteX9" fmla="*/ 23253 w 23254"/>
                <a:gd name="connsiteY9" fmla="*/ 411028 h 422774"/>
                <a:gd name="connsiteX10" fmla="*/ 23253 w 23254"/>
                <a:gd name="connsiteY10" fmla="*/ 11943 h 422774"/>
                <a:gd name="connsiteX11" fmla="*/ 11817 w 23254"/>
                <a:gd name="connsiteY11" fmla="*/ 0 h 42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54" h="422774">
                  <a:moveTo>
                    <a:pt x="11817" y="0"/>
                  </a:moveTo>
                  <a:cubicBezTo>
                    <a:pt x="5273" y="64"/>
                    <a:pt x="0" y="5400"/>
                    <a:pt x="0" y="11943"/>
                  </a:cubicBezTo>
                  <a:lnTo>
                    <a:pt x="0" y="411409"/>
                  </a:lnTo>
                  <a:cubicBezTo>
                    <a:pt x="25" y="414001"/>
                    <a:pt x="928" y="416504"/>
                    <a:pt x="2542" y="418525"/>
                  </a:cubicBezTo>
                  <a:lnTo>
                    <a:pt x="2542" y="418525"/>
                  </a:lnTo>
                  <a:cubicBezTo>
                    <a:pt x="3024" y="419173"/>
                    <a:pt x="3584" y="419770"/>
                    <a:pt x="4193" y="420303"/>
                  </a:cubicBezTo>
                  <a:cubicBezTo>
                    <a:pt x="5718" y="421498"/>
                    <a:pt x="7510" y="422324"/>
                    <a:pt x="9403" y="422718"/>
                  </a:cubicBezTo>
                  <a:cubicBezTo>
                    <a:pt x="10127" y="422781"/>
                    <a:pt x="10839" y="422781"/>
                    <a:pt x="11563" y="422718"/>
                  </a:cubicBezTo>
                  <a:cubicBezTo>
                    <a:pt x="12237" y="422794"/>
                    <a:pt x="12923" y="422794"/>
                    <a:pt x="13596" y="422718"/>
                  </a:cubicBezTo>
                  <a:cubicBezTo>
                    <a:pt x="19188" y="421625"/>
                    <a:pt x="23241" y="416733"/>
                    <a:pt x="23253" y="411028"/>
                  </a:cubicBezTo>
                  <a:lnTo>
                    <a:pt x="23253" y="11943"/>
                  </a:lnTo>
                  <a:cubicBezTo>
                    <a:pt x="23330" y="5514"/>
                    <a:pt x="18247" y="203"/>
                    <a:pt x="11817" y="0"/>
                  </a:cubicBezTo>
                  <a:close/>
                </a:path>
              </a:pathLst>
            </a:custGeom>
            <a:solidFill>
              <a:srgbClr val="000000"/>
            </a:solidFill>
            <a:ln w="12704"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0EC6EFF6-51FA-41C6-9808-B01C1D09CE35}"/>
                </a:ext>
              </a:extLst>
            </p:cNvPr>
            <p:cNvSpPr/>
            <p:nvPr/>
          </p:nvSpPr>
          <p:spPr>
            <a:xfrm>
              <a:off x="9808563" y="2730628"/>
              <a:ext cx="23381" cy="549138"/>
            </a:xfrm>
            <a:custGeom>
              <a:avLst/>
              <a:gdLst>
                <a:gd name="connsiteX0" fmla="*/ 21730 w 23381"/>
                <a:gd name="connsiteY0" fmla="*/ 3431 h 549138"/>
                <a:gd name="connsiteX1" fmla="*/ 9913 w 23381"/>
                <a:gd name="connsiteY1" fmla="*/ 16136 h 549138"/>
                <a:gd name="connsiteX2" fmla="*/ 1 w 23381"/>
                <a:gd name="connsiteY2" fmla="*/ 16136 h 549138"/>
                <a:gd name="connsiteX3" fmla="*/ 1 w 23381"/>
                <a:gd name="connsiteY3" fmla="*/ 549139 h 549138"/>
                <a:gd name="connsiteX4" fmla="*/ 11692 w 23381"/>
                <a:gd name="connsiteY4" fmla="*/ 537195 h 549138"/>
                <a:gd name="connsiteX5" fmla="*/ 11692 w 23381"/>
                <a:gd name="connsiteY5" fmla="*/ 537195 h 549138"/>
                <a:gd name="connsiteX6" fmla="*/ 23382 w 23381"/>
                <a:gd name="connsiteY6" fmla="*/ 537195 h 549138"/>
                <a:gd name="connsiteX7" fmla="*/ 23382 w 23381"/>
                <a:gd name="connsiteY7" fmla="*/ 6480 h 549138"/>
                <a:gd name="connsiteX8" fmla="*/ 23382 w 23381"/>
                <a:gd name="connsiteY8" fmla="*/ 4193 h 549138"/>
                <a:gd name="connsiteX9" fmla="*/ 22747 w 23381"/>
                <a:gd name="connsiteY9" fmla="*/ 1906 h 549138"/>
                <a:gd name="connsiteX10" fmla="*/ 21476 w 23381"/>
                <a:gd name="connsiteY10" fmla="*/ 0 h 549138"/>
                <a:gd name="connsiteX11" fmla="*/ 21730 w 23381"/>
                <a:gd name="connsiteY11" fmla="*/ 3431 h 54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81" h="549138">
                  <a:moveTo>
                    <a:pt x="21730" y="3431"/>
                  </a:moveTo>
                  <a:cubicBezTo>
                    <a:pt x="21742" y="10114"/>
                    <a:pt x="16583" y="15666"/>
                    <a:pt x="9913" y="16136"/>
                  </a:cubicBezTo>
                  <a:lnTo>
                    <a:pt x="1" y="16136"/>
                  </a:lnTo>
                  <a:lnTo>
                    <a:pt x="1" y="549139"/>
                  </a:lnTo>
                  <a:cubicBezTo>
                    <a:pt x="-75" y="542608"/>
                    <a:pt x="5160" y="537272"/>
                    <a:pt x="11692" y="537195"/>
                  </a:cubicBezTo>
                  <a:cubicBezTo>
                    <a:pt x="11692" y="537195"/>
                    <a:pt x="11692" y="537195"/>
                    <a:pt x="11692" y="537195"/>
                  </a:cubicBezTo>
                  <a:lnTo>
                    <a:pt x="23382" y="537195"/>
                  </a:lnTo>
                  <a:lnTo>
                    <a:pt x="23382" y="6480"/>
                  </a:lnTo>
                  <a:cubicBezTo>
                    <a:pt x="23382" y="5718"/>
                    <a:pt x="23382" y="4955"/>
                    <a:pt x="23382" y="4193"/>
                  </a:cubicBezTo>
                  <a:cubicBezTo>
                    <a:pt x="23318" y="3393"/>
                    <a:pt x="23102" y="2617"/>
                    <a:pt x="22747" y="1906"/>
                  </a:cubicBezTo>
                  <a:cubicBezTo>
                    <a:pt x="22441" y="1194"/>
                    <a:pt x="22009" y="546"/>
                    <a:pt x="21476" y="0"/>
                  </a:cubicBezTo>
                  <a:cubicBezTo>
                    <a:pt x="21756" y="1118"/>
                    <a:pt x="21832" y="2287"/>
                    <a:pt x="21730" y="3431"/>
                  </a:cubicBezTo>
                  <a:close/>
                </a:path>
              </a:pathLst>
            </a:custGeom>
            <a:solidFill>
              <a:srgbClr val="000000"/>
            </a:solidFill>
            <a:ln w="12704"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61C96E6A-4CD9-414E-930A-35A9BD51E52D}"/>
                </a:ext>
              </a:extLst>
            </p:cNvPr>
            <p:cNvSpPr/>
            <p:nvPr/>
          </p:nvSpPr>
          <p:spPr>
            <a:xfrm>
              <a:off x="9808310" y="3279132"/>
              <a:ext cx="762" cy="4192"/>
            </a:xfrm>
            <a:custGeom>
              <a:avLst/>
              <a:gdLst>
                <a:gd name="connsiteX0" fmla="*/ 763 w 762"/>
                <a:gd name="connsiteY0" fmla="*/ 3430 h 4192"/>
                <a:gd name="connsiteX1" fmla="*/ 763 w 762"/>
                <a:gd name="connsiteY1" fmla="*/ 4193 h 4192"/>
                <a:gd name="connsiteX2" fmla="*/ 0 w 762"/>
                <a:gd name="connsiteY2" fmla="*/ 0 h 4192"/>
                <a:gd name="connsiteX3" fmla="*/ 0 w 762"/>
                <a:gd name="connsiteY3" fmla="*/ 762 h 4192"/>
                <a:gd name="connsiteX4" fmla="*/ 763 w 762"/>
                <a:gd name="connsiteY4" fmla="*/ 3430 h 4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 h="4192">
                  <a:moveTo>
                    <a:pt x="763" y="3430"/>
                  </a:moveTo>
                  <a:cubicBezTo>
                    <a:pt x="712" y="3685"/>
                    <a:pt x="712" y="3939"/>
                    <a:pt x="763" y="4193"/>
                  </a:cubicBezTo>
                  <a:cubicBezTo>
                    <a:pt x="242" y="2859"/>
                    <a:pt x="-13" y="1436"/>
                    <a:pt x="0" y="0"/>
                  </a:cubicBezTo>
                  <a:lnTo>
                    <a:pt x="0" y="762"/>
                  </a:lnTo>
                  <a:cubicBezTo>
                    <a:pt x="114" y="1690"/>
                    <a:pt x="369" y="2592"/>
                    <a:pt x="763" y="3430"/>
                  </a:cubicBezTo>
                  <a:close/>
                </a:path>
              </a:pathLst>
            </a:custGeom>
            <a:solidFill>
              <a:srgbClr val="000000"/>
            </a:solidFill>
            <a:ln w="12704"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AE76875D-DE98-460F-8D87-42F32B192A29}"/>
                </a:ext>
              </a:extLst>
            </p:cNvPr>
            <p:cNvSpPr/>
            <p:nvPr/>
          </p:nvSpPr>
          <p:spPr>
            <a:xfrm>
              <a:off x="9809708" y="3284214"/>
              <a:ext cx="14231" cy="7750"/>
            </a:xfrm>
            <a:custGeom>
              <a:avLst/>
              <a:gdLst>
                <a:gd name="connsiteX0" fmla="*/ 10547 w 14231"/>
                <a:gd name="connsiteY0" fmla="*/ 7750 h 7750"/>
                <a:gd name="connsiteX1" fmla="*/ 14232 w 14231"/>
                <a:gd name="connsiteY1" fmla="*/ 6988 h 7750"/>
                <a:gd name="connsiteX2" fmla="*/ 10547 w 14231"/>
                <a:gd name="connsiteY2" fmla="*/ 6988 h 7750"/>
                <a:gd name="connsiteX3" fmla="*/ 0 w 14231"/>
                <a:gd name="connsiteY3" fmla="*/ 0 h 7750"/>
                <a:gd name="connsiteX4" fmla="*/ 10547 w 14231"/>
                <a:gd name="connsiteY4" fmla="*/ 7750 h 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1" h="7750">
                  <a:moveTo>
                    <a:pt x="10547" y="7750"/>
                  </a:moveTo>
                  <a:cubicBezTo>
                    <a:pt x="11805" y="7687"/>
                    <a:pt x="13050" y="7433"/>
                    <a:pt x="14232" y="6988"/>
                  </a:cubicBezTo>
                  <a:lnTo>
                    <a:pt x="10547" y="6988"/>
                  </a:lnTo>
                  <a:cubicBezTo>
                    <a:pt x="5959" y="6925"/>
                    <a:pt x="1843" y="4193"/>
                    <a:pt x="0" y="0"/>
                  </a:cubicBezTo>
                  <a:cubicBezTo>
                    <a:pt x="1512" y="4561"/>
                    <a:pt x="5743" y="7674"/>
                    <a:pt x="10547" y="7750"/>
                  </a:cubicBezTo>
                  <a:close/>
                </a:path>
              </a:pathLst>
            </a:custGeom>
            <a:solidFill>
              <a:srgbClr val="000000"/>
            </a:solidFill>
            <a:ln w="12704"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C3494B63-64F4-458B-9EA6-A13838600CFF}"/>
                </a:ext>
              </a:extLst>
            </p:cNvPr>
            <p:cNvSpPr/>
            <p:nvPr/>
          </p:nvSpPr>
          <p:spPr>
            <a:xfrm>
              <a:off x="10849007" y="4087847"/>
              <a:ext cx="12580" cy="16390"/>
            </a:xfrm>
            <a:custGeom>
              <a:avLst/>
              <a:gdLst>
                <a:gd name="connsiteX0" fmla="*/ 890 w 12580"/>
                <a:gd name="connsiteY0" fmla="*/ 0 h 16390"/>
                <a:gd name="connsiteX1" fmla="*/ 0 w 12580"/>
                <a:gd name="connsiteY1" fmla="*/ 0 h 16390"/>
                <a:gd name="connsiteX2" fmla="*/ 11690 w 12580"/>
                <a:gd name="connsiteY2" fmla="*/ 11943 h 16390"/>
                <a:gd name="connsiteX3" fmla="*/ 11690 w 12580"/>
                <a:gd name="connsiteY3" fmla="*/ 11943 h 16390"/>
                <a:gd name="connsiteX4" fmla="*/ 11690 w 12580"/>
                <a:gd name="connsiteY4" fmla="*/ 16390 h 16390"/>
                <a:gd name="connsiteX5" fmla="*/ 12580 w 12580"/>
                <a:gd name="connsiteY5" fmla="*/ 11943 h 16390"/>
                <a:gd name="connsiteX6" fmla="*/ 890 w 12580"/>
                <a:gd name="connsiteY6" fmla="*/ 0 h 16390"/>
                <a:gd name="connsiteX7" fmla="*/ 890 w 12580"/>
                <a:gd name="connsiteY7" fmla="*/ 0 h 1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0" h="16390">
                  <a:moveTo>
                    <a:pt x="890" y="0"/>
                  </a:moveTo>
                  <a:lnTo>
                    <a:pt x="0" y="0"/>
                  </a:lnTo>
                  <a:cubicBezTo>
                    <a:pt x="6532" y="64"/>
                    <a:pt x="11754" y="5413"/>
                    <a:pt x="11690" y="11943"/>
                  </a:cubicBezTo>
                  <a:cubicBezTo>
                    <a:pt x="11690" y="11943"/>
                    <a:pt x="11690" y="11943"/>
                    <a:pt x="11690" y="11943"/>
                  </a:cubicBezTo>
                  <a:lnTo>
                    <a:pt x="11690" y="16390"/>
                  </a:lnTo>
                  <a:cubicBezTo>
                    <a:pt x="12249" y="14967"/>
                    <a:pt x="12555" y="13468"/>
                    <a:pt x="12580" y="11943"/>
                  </a:cubicBezTo>
                  <a:cubicBezTo>
                    <a:pt x="12657" y="5413"/>
                    <a:pt x="7421" y="76"/>
                    <a:pt x="890" y="0"/>
                  </a:cubicBezTo>
                  <a:cubicBezTo>
                    <a:pt x="890" y="0"/>
                    <a:pt x="890" y="0"/>
                    <a:pt x="890" y="0"/>
                  </a:cubicBezTo>
                  <a:close/>
                </a:path>
              </a:pathLst>
            </a:custGeom>
            <a:solidFill>
              <a:srgbClr val="000000"/>
            </a:solidFill>
            <a:ln w="12704"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933CD2ED-3266-4635-A31C-0FD562E15C86}"/>
                </a:ext>
              </a:extLst>
            </p:cNvPr>
            <p:cNvSpPr/>
            <p:nvPr/>
          </p:nvSpPr>
          <p:spPr>
            <a:xfrm>
              <a:off x="10837125" y="4099790"/>
              <a:ext cx="23638" cy="779238"/>
            </a:xfrm>
            <a:custGeom>
              <a:avLst/>
              <a:gdLst>
                <a:gd name="connsiteX0" fmla="*/ 11881 w 23638"/>
                <a:gd name="connsiteY0" fmla="*/ 12070 h 779238"/>
                <a:gd name="connsiteX1" fmla="*/ 64 w 23638"/>
                <a:gd name="connsiteY1" fmla="*/ 12070 h 779238"/>
                <a:gd name="connsiteX2" fmla="*/ 64 w 23638"/>
                <a:gd name="connsiteY2" fmla="*/ 779238 h 779238"/>
                <a:gd name="connsiteX3" fmla="*/ 10598 w 23638"/>
                <a:gd name="connsiteY3" fmla="*/ 766266 h 779238"/>
                <a:gd name="connsiteX4" fmla="*/ 23571 w 23638"/>
                <a:gd name="connsiteY4" fmla="*/ 776786 h 779238"/>
                <a:gd name="connsiteX5" fmla="*/ 23571 w 23638"/>
                <a:gd name="connsiteY5" fmla="*/ 779238 h 779238"/>
                <a:gd name="connsiteX6" fmla="*/ 23571 w 23638"/>
                <a:gd name="connsiteY6" fmla="*/ 0 h 779238"/>
                <a:gd name="connsiteX7" fmla="*/ 12009 w 23638"/>
                <a:gd name="connsiteY7" fmla="*/ 12070 h 779238"/>
                <a:gd name="connsiteX8" fmla="*/ 11881 w 23638"/>
                <a:gd name="connsiteY8" fmla="*/ 12070 h 77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779238">
                  <a:moveTo>
                    <a:pt x="11881" y="12070"/>
                  </a:moveTo>
                  <a:lnTo>
                    <a:pt x="64" y="12070"/>
                  </a:lnTo>
                  <a:lnTo>
                    <a:pt x="64" y="779238"/>
                  </a:lnTo>
                  <a:cubicBezTo>
                    <a:pt x="-609" y="772746"/>
                    <a:pt x="4105" y="766939"/>
                    <a:pt x="10598" y="766266"/>
                  </a:cubicBezTo>
                  <a:cubicBezTo>
                    <a:pt x="17092" y="765580"/>
                    <a:pt x="22898" y="770306"/>
                    <a:pt x="23571" y="776786"/>
                  </a:cubicBezTo>
                  <a:cubicBezTo>
                    <a:pt x="23661" y="777599"/>
                    <a:pt x="23661" y="778425"/>
                    <a:pt x="23571" y="779238"/>
                  </a:cubicBezTo>
                  <a:lnTo>
                    <a:pt x="23571" y="0"/>
                  </a:lnTo>
                  <a:cubicBezTo>
                    <a:pt x="23712" y="6531"/>
                    <a:pt x="18540" y="11931"/>
                    <a:pt x="12009" y="12070"/>
                  </a:cubicBezTo>
                  <a:cubicBezTo>
                    <a:pt x="11971" y="12070"/>
                    <a:pt x="11919" y="12070"/>
                    <a:pt x="11881" y="12070"/>
                  </a:cubicBezTo>
                  <a:close/>
                </a:path>
              </a:pathLst>
            </a:custGeom>
            <a:solidFill>
              <a:srgbClr val="000000"/>
            </a:solidFill>
            <a:ln w="12704"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EF53295D-4730-40C9-A4D1-03C290B6955F}"/>
                </a:ext>
              </a:extLst>
            </p:cNvPr>
            <p:cNvSpPr/>
            <p:nvPr/>
          </p:nvSpPr>
          <p:spPr>
            <a:xfrm>
              <a:off x="10837189" y="4866959"/>
              <a:ext cx="23508" cy="764245"/>
            </a:xfrm>
            <a:custGeom>
              <a:avLst/>
              <a:gdLst>
                <a:gd name="connsiteX0" fmla="*/ 11817 w 23508"/>
                <a:gd name="connsiteY0" fmla="*/ 0 h 764245"/>
                <a:gd name="connsiteX1" fmla="*/ 0 w 23508"/>
                <a:gd name="connsiteY1" fmla="*/ 12070 h 764245"/>
                <a:gd name="connsiteX2" fmla="*/ 0 w 23508"/>
                <a:gd name="connsiteY2" fmla="*/ 752302 h 764245"/>
                <a:gd name="connsiteX3" fmla="*/ 11817 w 23508"/>
                <a:gd name="connsiteY3" fmla="*/ 752302 h 764245"/>
                <a:gd name="connsiteX4" fmla="*/ 23507 w 23508"/>
                <a:gd name="connsiteY4" fmla="*/ 764246 h 764245"/>
                <a:gd name="connsiteX5" fmla="*/ 23507 w 23508"/>
                <a:gd name="connsiteY5" fmla="*/ 764246 h 764245"/>
                <a:gd name="connsiteX6" fmla="*/ 23507 w 23508"/>
                <a:gd name="connsiteY6" fmla="*/ 12070 h 764245"/>
                <a:gd name="connsiteX7" fmla="*/ 11817 w 23508"/>
                <a:gd name="connsiteY7" fmla="*/ 0 h 7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8" h="764245">
                  <a:moveTo>
                    <a:pt x="11817" y="0"/>
                  </a:moveTo>
                  <a:cubicBezTo>
                    <a:pt x="5388" y="445"/>
                    <a:pt x="305" y="5629"/>
                    <a:pt x="0" y="12070"/>
                  </a:cubicBezTo>
                  <a:lnTo>
                    <a:pt x="0" y="752302"/>
                  </a:lnTo>
                  <a:lnTo>
                    <a:pt x="11817" y="752302"/>
                  </a:lnTo>
                  <a:cubicBezTo>
                    <a:pt x="18349" y="752366"/>
                    <a:pt x="23571" y="757715"/>
                    <a:pt x="23507" y="764246"/>
                  </a:cubicBezTo>
                  <a:cubicBezTo>
                    <a:pt x="23507" y="764246"/>
                    <a:pt x="23507" y="764246"/>
                    <a:pt x="23507" y="764246"/>
                  </a:cubicBezTo>
                  <a:lnTo>
                    <a:pt x="23507" y="12070"/>
                  </a:lnTo>
                  <a:cubicBezTo>
                    <a:pt x="23584" y="5527"/>
                    <a:pt x="18362" y="140"/>
                    <a:pt x="11817" y="0"/>
                  </a:cubicBezTo>
                  <a:close/>
                </a:path>
              </a:pathLst>
            </a:custGeom>
            <a:solidFill>
              <a:srgbClr val="000000"/>
            </a:solidFill>
            <a:ln w="12704"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E367A7A6-00DC-4348-926A-94E2F78E0AA1}"/>
                </a:ext>
              </a:extLst>
            </p:cNvPr>
            <p:cNvSpPr/>
            <p:nvPr/>
          </p:nvSpPr>
          <p:spPr>
            <a:xfrm>
              <a:off x="9050532" y="5485470"/>
              <a:ext cx="23638" cy="158518"/>
            </a:xfrm>
            <a:custGeom>
              <a:avLst/>
              <a:gdLst>
                <a:gd name="connsiteX0" fmla="*/ 23572 w 23638"/>
                <a:gd name="connsiteY0" fmla="*/ 145480 h 158518"/>
                <a:gd name="connsiteX1" fmla="*/ 23572 w 23638"/>
                <a:gd name="connsiteY1" fmla="*/ 0 h 158518"/>
                <a:gd name="connsiteX2" fmla="*/ 11755 w 23638"/>
                <a:gd name="connsiteY2" fmla="*/ 11943 h 158518"/>
                <a:gd name="connsiteX3" fmla="*/ 1970 w 23638"/>
                <a:gd name="connsiteY3" fmla="*/ 6226 h 158518"/>
                <a:gd name="connsiteX4" fmla="*/ 64 w 23638"/>
                <a:gd name="connsiteY4" fmla="*/ 8767 h 158518"/>
                <a:gd name="connsiteX5" fmla="*/ 64 w 23638"/>
                <a:gd name="connsiteY5" fmla="*/ 145480 h 158518"/>
                <a:gd name="connsiteX6" fmla="*/ 10598 w 23638"/>
                <a:gd name="connsiteY6" fmla="*/ 158452 h 158518"/>
                <a:gd name="connsiteX7" fmla="*/ 23572 w 23638"/>
                <a:gd name="connsiteY7" fmla="*/ 147932 h 158518"/>
                <a:gd name="connsiteX8" fmla="*/ 23572 w 23638"/>
                <a:gd name="connsiteY8" fmla="*/ 145480 h 15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58518">
                  <a:moveTo>
                    <a:pt x="23572" y="145480"/>
                  </a:moveTo>
                  <a:lnTo>
                    <a:pt x="23572" y="0"/>
                  </a:lnTo>
                  <a:cubicBezTo>
                    <a:pt x="23572" y="6543"/>
                    <a:pt x="18298" y="11880"/>
                    <a:pt x="11755" y="11943"/>
                  </a:cubicBezTo>
                  <a:cubicBezTo>
                    <a:pt x="7701" y="11931"/>
                    <a:pt x="3978" y="9745"/>
                    <a:pt x="1970" y="6226"/>
                  </a:cubicBezTo>
                  <a:cubicBezTo>
                    <a:pt x="1411" y="7128"/>
                    <a:pt x="776" y="7979"/>
                    <a:pt x="64" y="8767"/>
                  </a:cubicBezTo>
                  <a:lnTo>
                    <a:pt x="64" y="145480"/>
                  </a:lnTo>
                  <a:cubicBezTo>
                    <a:pt x="-609" y="151972"/>
                    <a:pt x="4105" y="157779"/>
                    <a:pt x="10598" y="158452"/>
                  </a:cubicBezTo>
                  <a:cubicBezTo>
                    <a:pt x="17091" y="159138"/>
                    <a:pt x="22898" y="154412"/>
                    <a:pt x="23572" y="147932"/>
                  </a:cubicBezTo>
                  <a:cubicBezTo>
                    <a:pt x="23661" y="147119"/>
                    <a:pt x="23661" y="146293"/>
                    <a:pt x="23572" y="145480"/>
                  </a:cubicBezTo>
                  <a:close/>
                </a:path>
              </a:pathLst>
            </a:custGeom>
            <a:solidFill>
              <a:srgbClr val="000000"/>
            </a:solidFill>
            <a:ln w="12704"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541F3050-D6D8-4E19-B181-A136E9222FB8}"/>
                </a:ext>
              </a:extLst>
            </p:cNvPr>
            <p:cNvSpPr/>
            <p:nvPr/>
          </p:nvSpPr>
          <p:spPr>
            <a:xfrm>
              <a:off x="6926968" y="5689523"/>
              <a:ext cx="23048" cy="115367"/>
            </a:xfrm>
            <a:custGeom>
              <a:avLst/>
              <a:gdLst>
                <a:gd name="connsiteX0" fmla="*/ 11738 w 23048"/>
                <a:gd name="connsiteY0" fmla="*/ 11943 h 115367"/>
                <a:gd name="connsiteX1" fmla="*/ 48 w 23048"/>
                <a:gd name="connsiteY1" fmla="*/ 0 h 115367"/>
                <a:gd name="connsiteX2" fmla="*/ 48 w 23048"/>
                <a:gd name="connsiteY2" fmla="*/ 0 h 115367"/>
                <a:gd name="connsiteX3" fmla="*/ 48 w 23048"/>
                <a:gd name="connsiteY3" fmla="*/ 103297 h 115367"/>
                <a:gd name="connsiteX4" fmla="*/ 48 w 23048"/>
                <a:gd name="connsiteY4" fmla="*/ 105457 h 115367"/>
                <a:gd name="connsiteX5" fmla="*/ 11357 w 23048"/>
                <a:gd name="connsiteY5" fmla="*/ 115367 h 115367"/>
                <a:gd name="connsiteX6" fmla="*/ 23047 w 23048"/>
                <a:gd name="connsiteY6" fmla="*/ 103424 h 115367"/>
                <a:gd name="connsiteX7" fmla="*/ 23047 w 23048"/>
                <a:gd name="connsiteY7" fmla="*/ 103297 h 115367"/>
                <a:gd name="connsiteX8" fmla="*/ 23047 w 23048"/>
                <a:gd name="connsiteY8" fmla="*/ 0 h 115367"/>
                <a:gd name="connsiteX9" fmla="*/ 11738 w 23048"/>
                <a:gd name="connsiteY9" fmla="*/ 11943 h 11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48" h="115367">
                  <a:moveTo>
                    <a:pt x="11738" y="11943"/>
                  </a:moveTo>
                  <a:cubicBezTo>
                    <a:pt x="5207" y="11880"/>
                    <a:pt x="-16" y="6531"/>
                    <a:pt x="48" y="0"/>
                  </a:cubicBezTo>
                  <a:cubicBezTo>
                    <a:pt x="48" y="0"/>
                    <a:pt x="48" y="0"/>
                    <a:pt x="48" y="0"/>
                  </a:cubicBezTo>
                  <a:lnTo>
                    <a:pt x="48" y="103297"/>
                  </a:lnTo>
                  <a:cubicBezTo>
                    <a:pt x="-16" y="104021"/>
                    <a:pt x="-16" y="104733"/>
                    <a:pt x="48" y="105457"/>
                  </a:cubicBezTo>
                  <a:cubicBezTo>
                    <a:pt x="912" y="111073"/>
                    <a:pt x="5677" y="115253"/>
                    <a:pt x="11357" y="115367"/>
                  </a:cubicBezTo>
                  <a:cubicBezTo>
                    <a:pt x="17888" y="115304"/>
                    <a:pt x="23124" y="109955"/>
                    <a:pt x="23047" y="103424"/>
                  </a:cubicBezTo>
                  <a:cubicBezTo>
                    <a:pt x="23047" y="103386"/>
                    <a:pt x="23047" y="103335"/>
                    <a:pt x="23047" y="103297"/>
                  </a:cubicBezTo>
                  <a:lnTo>
                    <a:pt x="23047" y="0"/>
                  </a:lnTo>
                  <a:cubicBezTo>
                    <a:pt x="23124" y="6378"/>
                    <a:pt x="18117" y="11664"/>
                    <a:pt x="11738" y="11943"/>
                  </a:cubicBezTo>
                  <a:close/>
                </a:path>
              </a:pathLst>
            </a:custGeom>
            <a:solidFill>
              <a:srgbClr val="000000"/>
            </a:solidFill>
            <a:ln w="12704"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4FBC23C8-3ABA-4467-B09E-1A5008CE0E40}"/>
                </a:ext>
              </a:extLst>
            </p:cNvPr>
            <p:cNvSpPr/>
            <p:nvPr/>
          </p:nvSpPr>
          <p:spPr>
            <a:xfrm>
              <a:off x="6927575" y="5587230"/>
              <a:ext cx="23460" cy="113982"/>
            </a:xfrm>
            <a:custGeom>
              <a:avLst/>
              <a:gdLst>
                <a:gd name="connsiteX0" fmla="*/ 11131 w 23460"/>
                <a:gd name="connsiteY0" fmla="*/ 13 h 113982"/>
                <a:gd name="connsiteX1" fmla="*/ 3507 w 23460"/>
                <a:gd name="connsiteY1" fmla="*/ 3062 h 113982"/>
                <a:gd name="connsiteX2" fmla="*/ 1982 w 23460"/>
                <a:gd name="connsiteY2" fmla="*/ 4841 h 113982"/>
                <a:gd name="connsiteX3" fmla="*/ 712 w 23460"/>
                <a:gd name="connsiteY3" fmla="*/ 6747 h 113982"/>
                <a:gd name="connsiteX4" fmla="*/ 76 w 23460"/>
                <a:gd name="connsiteY4" fmla="*/ 8780 h 113982"/>
                <a:gd name="connsiteX5" fmla="*/ 76 w 23460"/>
                <a:gd name="connsiteY5" fmla="*/ 11193 h 113982"/>
                <a:gd name="connsiteX6" fmla="*/ 76 w 23460"/>
                <a:gd name="connsiteY6" fmla="*/ 12083 h 113982"/>
                <a:gd name="connsiteX7" fmla="*/ 76 w 23460"/>
                <a:gd name="connsiteY7" fmla="*/ 102293 h 113982"/>
                <a:gd name="connsiteX8" fmla="*/ 11767 w 23460"/>
                <a:gd name="connsiteY8" fmla="*/ 113983 h 113982"/>
                <a:gd name="connsiteX9" fmla="*/ 23457 w 23460"/>
                <a:gd name="connsiteY9" fmla="*/ 102293 h 113982"/>
                <a:gd name="connsiteX10" fmla="*/ 23457 w 23460"/>
                <a:gd name="connsiteY10" fmla="*/ 12083 h 113982"/>
                <a:gd name="connsiteX11" fmla="*/ 11907 w 23460"/>
                <a:gd name="connsiteY11" fmla="*/ 0 h 113982"/>
                <a:gd name="connsiteX12" fmla="*/ 11131 w 23460"/>
                <a:gd name="connsiteY12" fmla="*/ 13 h 11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60" h="113982">
                  <a:moveTo>
                    <a:pt x="11131" y="13"/>
                  </a:moveTo>
                  <a:cubicBezTo>
                    <a:pt x="8310" y="76"/>
                    <a:pt x="5591" y="1156"/>
                    <a:pt x="3507" y="3062"/>
                  </a:cubicBezTo>
                  <a:cubicBezTo>
                    <a:pt x="2935" y="3596"/>
                    <a:pt x="2427" y="4193"/>
                    <a:pt x="1982" y="4841"/>
                  </a:cubicBezTo>
                  <a:lnTo>
                    <a:pt x="712" y="6747"/>
                  </a:lnTo>
                  <a:cubicBezTo>
                    <a:pt x="419" y="7395"/>
                    <a:pt x="216" y="8081"/>
                    <a:pt x="76" y="8780"/>
                  </a:cubicBezTo>
                  <a:cubicBezTo>
                    <a:pt x="-25" y="9580"/>
                    <a:pt x="-25" y="10393"/>
                    <a:pt x="76" y="11193"/>
                  </a:cubicBezTo>
                  <a:cubicBezTo>
                    <a:pt x="76" y="11193"/>
                    <a:pt x="76" y="11193"/>
                    <a:pt x="76" y="12083"/>
                  </a:cubicBezTo>
                  <a:lnTo>
                    <a:pt x="76" y="102293"/>
                  </a:lnTo>
                  <a:cubicBezTo>
                    <a:pt x="76" y="108748"/>
                    <a:pt x="5312" y="113983"/>
                    <a:pt x="11767" y="113983"/>
                  </a:cubicBezTo>
                  <a:cubicBezTo>
                    <a:pt x="18222" y="113983"/>
                    <a:pt x="23457" y="108748"/>
                    <a:pt x="23457" y="102293"/>
                  </a:cubicBezTo>
                  <a:lnTo>
                    <a:pt x="23457" y="12083"/>
                  </a:lnTo>
                  <a:cubicBezTo>
                    <a:pt x="23610" y="5565"/>
                    <a:pt x="18438" y="152"/>
                    <a:pt x="11907" y="0"/>
                  </a:cubicBezTo>
                  <a:cubicBezTo>
                    <a:pt x="11652" y="0"/>
                    <a:pt x="11385" y="0"/>
                    <a:pt x="11131" y="13"/>
                  </a:cubicBezTo>
                  <a:close/>
                </a:path>
              </a:pathLst>
            </a:custGeom>
            <a:solidFill>
              <a:srgbClr val="000000"/>
            </a:solidFill>
            <a:ln w="12704"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8EE97536-5DED-4A6F-9A43-A1B58CD6B396}"/>
                </a:ext>
              </a:extLst>
            </p:cNvPr>
            <p:cNvSpPr/>
            <p:nvPr/>
          </p:nvSpPr>
          <p:spPr>
            <a:xfrm>
              <a:off x="8505724" y="1830178"/>
              <a:ext cx="104323" cy="24013"/>
            </a:xfrm>
            <a:custGeom>
              <a:avLst/>
              <a:gdLst>
                <a:gd name="connsiteX0" fmla="*/ 11690 w 104323"/>
                <a:gd name="connsiteY0" fmla="*/ 12070 h 24013"/>
                <a:gd name="connsiteX1" fmla="*/ 0 w 104323"/>
                <a:gd name="connsiteY1" fmla="*/ 24014 h 24013"/>
                <a:gd name="connsiteX2" fmla="*/ 0 w 104323"/>
                <a:gd name="connsiteY2" fmla="*/ 24014 h 24013"/>
                <a:gd name="connsiteX3" fmla="*/ 104324 w 104323"/>
                <a:gd name="connsiteY3" fmla="*/ 24014 h 24013"/>
                <a:gd name="connsiteX4" fmla="*/ 104324 w 104323"/>
                <a:gd name="connsiteY4" fmla="*/ 0 h 24013"/>
                <a:gd name="connsiteX5" fmla="*/ 0 w 104323"/>
                <a:gd name="connsiteY5" fmla="*/ 0 h 24013"/>
                <a:gd name="connsiteX6" fmla="*/ 11690 w 104323"/>
                <a:gd name="connsiteY6" fmla="*/ 11943 h 24013"/>
                <a:gd name="connsiteX7" fmla="*/ 11690 w 104323"/>
                <a:gd name="connsiteY7"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323" h="24013">
                  <a:moveTo>
                    <a:pt x="11690" y="12070"/>
                  </a:moveTo>
                  <a:cubicBezTo>
                    <a:pt x="11767" y="18601"/>
                    <a:pt x="6531" y="23938"/>
                    <a:pt x="0" y="24014"/>
                  </a:cubicBezTo>
                  <a:cubicBezTo>
                    <a:pt x="0" y="24014"/>
                    <a:pt x="0" y="24014"/>
                    <a:pt x="0" y="24014"/>
                  </a:cubicBezTo>
                  <a:lnTo>
                    <a:pt x="104324" y="24014"/>
                  </a:lnTo>
                  <a:lnTo>
                    <a:pt x="104324" y="0"/>
                  </a:lnTo>
                  <a:lnTo>
                    <a:pt x="0" y="0"/>
                  </a:lnTo>
                  <a:cubicBezTo>
                    <a:pt x="6531" y="64"/>
                    <a:pt x="11767" y="5413"/>
                    <a:pt x="11690" y="11943"/>
                  </a:cubicBezTo>
                  <a:cubicBezTo>
                    <a:pt x="11690" y="11981"/>
                    <a:pt x="11690" y="12032"/>
                    <a:pt x="11690" y="12070"/>
                  </a:cubicBezTo>
                  <a:close/>
                </a:path>
              </a:pathLst>
            </a:custGeom>
            <a:solidFill>
              <a:srgbClr val="000000"/>
            </a:solidFill>
            <a:ln w="12704"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3B0DEFF4-6704-4064-B3CC-EE3D1BA15954}"/>
                </a:ext>
              </a:extLst>
            </p:cNvPr>
            <p:cNvSpPr/>
            <p:nvPr/>
          </p:nvSpPr>
          <p:spPr>
            <a:xfrm>
              <a:off x="5969619" y="4708900"/>
              <a:ext cx="22168" cy="119052"/>
            </a:xfrm>
            <a:custGeom>
              <a:avLst/>
              <a:gdLst>
                <a:gd name="connsiteX0" fmla="*/ 11747 w 22168"/>
                <a:gd name="connsiteY0" fmla="*/ 12706 h 119052"/>
                <a:gd name="connsiteX1" fmla="*/ 32 w 22168"/>
                <a:gd name="connsiteY1" fmla="*/ 534 h 119052"/>
                <a:gd name="connsiteX2" fmla="*/ 57 w 22168"/>
                <a:gd name="connsiteY2" fmla="*/ 0 h 119052"/>
                <a:gd name="connsiteX3" fmla="*/ 57 w 22168"/>
                <a:gd name="connsiteY3" fmla="*/ 107490 h 119052"/>
                <a:gd name="connsiteX4" fmla="*/ 57 w 22168"/>
                <a:gd name="connsiteY4" fmla="*/ 109650 h 119052"/>
                <a:gd name="connsiteX5" fmla="*/ 57 w 22168"/>
                <a:gd name="connsiteY5" fmla="*/ 112064 h 119052"/>
                <a:gd name="connsiteX6" fmla="*/ 57 w 22168"/>
                <a:gd name="connsiteY6" fmla="*/ 112826 h 119052"/>
                <a:gd name="connsiteX7" fmla="*/ 1836 w 22168"/>
                <a:gd name="connsiteY7" fmla="*/ 115622 h 119052"/>
                <a:gd name="connsiteX8" fmla="*/ 2726 w 22168"/>
                <a:gd name="connsiteY8" fmla="*/ 116511 h 119052"/>
                <a:gd name="connsiteX9" fmla="*/ 5140 w 22168"/>
                <a:gd name="connsiteY9" fmla="*/ 118163 h 119052"/>
                <a:gd name="connsiteX10" fmla="*/ 6284 w 22168"/>
                <a:gd name="connsiteY10" fmla="*/ 118163 h 119052"/>
                <a:gd name="connsiteX11" fmla="*/ 10350 w 22168"/>
                <a:gd name="connsiteY11" fmla="*/ 119052 h 119052"/>
                <a:gd name="connsiteX12" fmla="*/ 22167 w 22168"/>
                <a:gd name="connsiteY12" fmla="*/ 106981 h 119052"/>
                <a:gd name="connsiteX13" fmla="*/ 22167 w 22168"/>
                <a:gd name="connsiteY13" fmla="*/ 106981 h 119052"/>
                <a:gd name="connsiteX14" fmla="*/ 22167 w 22168"/>
                <a:gd name="connsiteY14" fmla="*/ 635 h 119052"/>
                <a:gd name="connsiteX15" fmla="*/ 11747 w 22168"/>
                <a:gd name="connsiteY15" fmla="*/ 12706 h 11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168" h="119052">
                  <a:moveTo>
                    <a:pt x="11747" y="12706"/>
                  </a:moveTo>
                  <a:cubicBezTo>
                    <a:pt x="5153" y="12578"/>
                    <a:pt x="-95" y="7128"/>
                    <a:pt x="32" y="534"/>
                  </a:cubicBezTo>
                  <a:cubicBezTo>
                    <a:pt x="45" y="356"/>
                    <a:pt x="45" y="178"/>
                    <a:pt x="57" y="0"/>
                  </a:cubicBezTo>
                  <a:lnTo>
                    <a:pt x="57" y="107490"/>
                  </a:lnTo>
                  <a:cubicBezTo>
                    <a:pt x="-19" y="108214"/>
                    <a:pt x="-19" y="108926"/>
                    <a:pt x="57" y="109650"/>
                  </a:cubicBezTo>
                  <a:cubicBezTo>
                    <a:pt x="57" y="110412"/>
                    <a:pt x="57" y="111301"/>
                    <a:pt x="57" y="112064"/>
                  </a:cubicBezTo>
                  <a:lnTo>
                    <a:pt x="57" y="112826"/>
                  </a:lnTo>
                  <a:cubicBezTo>
                    <a:pt x="502" y="113843"/>
                    <a:pt x="1099" y="114796"/>
                    <a:pt x="1836" y="115622"/>
                  </a:cubicBezTo>
                  <a:lnTo>
                    <a:pt x="2726" y="116511"/>
                  </a:lnTo>
                  <a:lnTo>
                    <a:pt x="5140" y="118163"/>
                  </a:lnTo>
                  <a:lnTo>
                    <a:pt x="6284" y="118163"/>
                  </a:lnTo>
                  <a:cubicBezTo>
                    <a:pt x="7567" y="118709"/>
                    <a:pt x="8952" y="119014"/>
                    <a:pt x="10350" y="119052"/>
                  </a:cubicBezTo>
                  <a:cubicBezTo>
                    <a:pt x="16945" y="118988"/>
                    <a:pt x="22243" y="113576"/>
                    <a:pt x="22167" y="106981"/>
                  </a:cubicBezTo>
                  <a:cubicBezTo>
                    <a:pt x="22167" y="106981"/>
                    <a:pt x="22167" y="106981"/>
                    <a:pt x="22167" y="106981"/>
                  </a:cubicBezTo>
                  <a:lnTo>
                    <a:pt x="22167" y="635"/>
                  </a:lnTo>
                  <a:cubicBezTo>
                    <a:pt x="21964" y="6607"/>
                    <a:pt x="17631" y="11638"/>
                    <a:pt x="11747" y="12706"/>
                  </a:cubicBezTo>
                  <a:close/>
                </a:path>
              </a:pathLst>
            </a:custGeom>
            <a:solidFill>
              <a:srgbClr val="000000"/>
            </a:solidFill>
            <a:ln w="12704"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F69EB389-D575-4A2F-AD1B-AE5823F0BD33}"/>
                </a:ext>
              </a:extLst>
            </p:cNvPr>
            <p:cNvSpPr/>
            <p:nvPr/>
          </p:nvSpPr>
          <p:spPr>
            <a:xfrm>
              <a:off x="5969609" y="4586417"/>
              <a:ext cx="23641" cy="136154"/>
            </a:xfrm>
            <a:custGeom>
              <a:avLst/>
              <a:gdLst>
                <a:gd name="connsiteX0" fmla="*/ 67 w 23641"/>
                <a:gd name="connsiteY0" fmla="*/ 120958 h 136154"/>
                <a:gd name="connsiteX1" fmla="*/ 67 w 23641"/>
                <a:gd name="connsiteY1" fmla="*/ 123118 h 136154"/>
                <a:gd name="connsiteX2" fmla="*/ 10601 w 23641"/>
                <a:gd name="connsiteY2" fmla="*/ 136090 h 136154"/>
                <a:gd name="connsiteX3" fmla="*/ 23575 w 23641"/>
                <a:gd name="connsiteY3" fmla="*/ 125570 h 136154"/>
                <a:gd name="connsiteX4" fmla="*/ 23575 w 23641"/>
                <a:gd name="connsiteY4" fmla="*/ 123118 h 136154"/>
                <a:gd name="connsiteX5" fmla="*/ 23575 w 23641"/>
                <a:gd name="connsiteY5" fmla="*/ 0 h 136154"/>
                <a:gd name="connsiteX6" fmla="*/ 13040 w 23641"/>
                <a:gd name="connsiteY6" fmla="*/ 12972 h 136154"/>
                <a:gd name="connsiteX7" fmla="*/ 67 w 23641"/>
                <a:gd name="connsiteY7" fmla="*/ 2452 h 136154"/>
                <a:gd name="connsiteX8" fmla="*/ 67 w 23641"/>
                <a:gd name="connsiteY8" fmla="*/ 0 h 136154"/>
                <a:gd name="connsiteX9" fmla="*/ 67 w 23641"/>
                <a:gd name="connsiteY9" fmla="*/ 120958 h 1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41" h="136154">
                  <a:moveTo>
                    <a:pt x="67" y="120958"/>
                  </a:moveTo>
                  <a:lnTo>
                    <a:pt x="67" y="123118"/>
                  </a:lnTo>
                  <a:cubicBezTo>
                    <a:pt x="-607" y="129611"/>
                    <a:pt x="4108" y="135417"/>
                    <a:pt x="10601" y="136090"/>
                  </a:cubicBezTo>
                  <a:cubicBezTo>
                    <a:pt x="17094" y="136764"/>
                    <a:pt x="22901" y="132050"/>
                    <a:pt x="23575" y="125570"/>
                  </a:cubicBezTo>
                  <a:cubicBezTo>
                    <a:pt x="23664" y="124757"/>
                    <a:pt x="23664" y="123931"/>
                    <a:pt x="23575" y="123118"/>
                  </a:cubicBezTo>
                  <a:lnTo>
                    <a:pt x="23575" y="0"/>
                  </a:lnTo>
                  <a:cubicBezTo>
                    <a:pt x="24248" y="6493"/>
                    <a:pt x="19534" y="12299"/>
                    <a:pt x="13040" y="12972"/>
                  </a:cubicBezTo>
                  <a:cubicBezTo>
                    <a:pt x="6547" y="13646"/>
                    <a:pt x="740" y="8932"/>
                    <a:pt x="67" y="2452"/>
                  </a:cubicBezTo>
                  <a:cubicBezTo>
                    <a:pt x="-22" y="1639"/>
                    <a:pt x="-22" y="813"/>
                    <a:pt x="67" y="0"/>
                  </a:cubicBezTo>
                  <a:lnTo>
                    <a:pt x="67" y="120958"/>
                  </a:lnTo>
                  <a:close/>
                </a:path>
              </a:pathLst>
            </a:custGeom>
            <a:solidFill>
              <a:srgbClr val="000000"/>
            </a:solidFill>
            <a:ln w="12704"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22B68448-859C-4D97-AC53-0EFC846777AC}"/>
                </a:ext>
              </a:extLst>
            </p:cNvPr>
            <p:cNvSpPr/>
            <p:nvPr/>
          </p:nvSpPr>
          <p:spPr>
            <a:xfrm>
              <a:off x="5969609" y="4135493"/>
              <a:ext cx="23641" cy="463960"/>
            </a:xfrm>
            <a:custGeom>
              <a:avLst/>
              <a:gdLst>
                <a:gd name="connsiteX0" fmla="*/ 67 w 23641"/>
                <a:gd name="connsiteY0" fmla="*/ 450924 h 463960"/>
                <a:gd name="connsiteX1" fmla="*/ 10601 w 23641"/>
                <a:gd name="connsiteY1" fmla="*/ 463896 h 463960"/>
                <a:gd name="connsiteX2" fmla="*/ 23575 w 23641"/>
                <a:gd name="connsiteY2" fmla="*/ 453376 h 463960"/>
                <a:gd name="connsiteX3" fmla="*/ 23575 w 23641"/>
                <a:gd name="connsiteY3" fmla="*/ 450924 h 463960"/>
                <a:gd name="connsiteX4" fmla="*/ 23575 w 23641"/>
                <a:gd name="connsiteY4" fmla="*/ 0 h 463960"/>
                <a:gd name="connsiteX5" fmla="*/ 13040 w 23641"/>
                <a:gd name="connsiteY5" fmla="*/ 12972 h 463960"/>
                <a:gd name="connsiteX6" fmla="*/ 67 w 23641"/>
                <a:gd name="connsiteY6" fmla="*/ 2452 h 463960"/>
                <a:gd name="connsiteX7" fmla="*/ 67 w 23641"/>
                <a:gd name="connsiteY7" fmla="*/ 0 h 463960"/>
                <a:gd name="connsiteX8" fmla="*/ 67 w 23641"/>
                <a:gd name="connsiteY8" fmla="*/ 450924 h 46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41" h="463960">
                  <a:moveTo>
                    <a:pt x="67" y="450924"/>
                  </a:moveTo>
                  <a:cubicBezTo>
                    <a:pt x="-607" y="457417"/>
                    <a:pt x="4108" y="463223"/>
                    <a:pt x="10601" y="463896"/>
                  </a:cubicBezTo>
                  <a:cubicBezTo>
                    <a:pt x="17094" y="464570"/>
                    <a:pt x="22901" y="459856"/>
                    <a:pt x="23575" y="453376"/>
                  </a:cubicBezTo>
                  <a:cubicBezTo>
                    <a:pt x="23664" y="452563"/>
                    <a:pt x="23664" y="451737"/>
                    <a:pt x="23575" y="450924"/>
                  </a:cubicBezTo>
                  <a:lnTo>
                    <a:pt x="23575" y="0"/>
                  </a:lnTo>
                  <a:cubicBezTo>
                    <a:pt x="24248" y="6492"/>
                    <a:pt x="19534" y="12299"/>
                    <a:pt x="13040" y="12972"/>
                  </a:cubicBezTo>
                  <a:cubicBezTo>
                    <a:pt x="6547" y="13646"/>
                    <a:pt x="740" y="8932"/>
                    <a:pt x="67" y="2452"/>
                  </a:cubicBezTo>
                  <a:cubicBezTo>
                    <a:pt x="-22" y="1639"/>
                    <a:pt x="-22" y="813"/>
                    <a:pt x="67" y="0"/>
                  </a:cubicBezTo>
                  <a:lnTo>
                    <a:pt x="67" y="450924"/>
                  </a:lnTo>
                  <a:close/>
                </a:path>
              </a:pathLst>
            </a:custGeom>
            <a:solidFill>
              <a:srgbClr val="000000"/>
            </a:solidFill>
            <a:ln w="12704"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C659411A-2551-460F-97BC-B8B8F80AE81A}"/>
                </a:ext>
              </a:extLst>
            </p:cNvPr>
            <p:cNvSpPr/>
            <p:nvPr/>
          </p:nvSpPr>
          <p:spPr>
            <a:xfrm>
              <a:off x="11994345" y="4522127"/>
              <a:ext cx="23638" cy="49628"/>
            </a:xfrm>
            <a:custGeom>
              <a:avLst/>
              <a:gdLst>
                <a:gd name="connsiteX0" fmla="*/ 11754 w 23638"/>
                <a:gd name="connsiteY0" fmla="*/ 11943 h 49628"/>
                <a:gd name="connsiteX1" fmla="*/ 64 w 23638"/>
                <a:gd name="connsiteY1" fmla="*/ 0 h 49628"/>
                <a:gd name="connsiteX2" fmla="*/ 64 w 23638"/>
                <a:gd name="connsiteY2" fmla="*/ 0 h 49628"/>
                <a:gd name="connsiteX3" fmla="*/ 64 w 23638"/>
                <a:gd name="connsiteY3" fmla="*/ 36592 h 49628"/>
                <a:gd name="connsiteX4" fmla="*/ 10598 w 23638"/>
                <a:gd name="connsiteY4" fmla="*/ 49565 h 49628"/>
                <a:gd name="connsiteX5" fmla="*/ 23571 w 23638"/>
                <a:gd name="connsiteY5" fmla="*/ 39044 h 49628"/>
                <a:gd name="connsiteX6" fmla="*/ 23571 w 23638"/>
                <a:gd name="connsiteY6" fmla="*/ 36592 h 49628"/>
                <a:gd name="connsiteX7" fmla="*/ 23571 w 23638"/>
                <a:gd name="connsiteY7" fmla="*/ 0 h 49628"/>
                <a:gd name="connsiteX8" fmla="*/ 11754 w 23638"/>
                <a:gd name="connsiteY8" fmla="*/ 11943 h 4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49628">
                  <a:moveTo>
                    <a:pt x="11754" y="11943"/>
                  </a:moveTo>
                  <a:cubicBezTo>
                    <a:pt x="5223" y="11880"/>
                    <a:pt x="0" y="6531"/>
                    <a:pt x="64" y="0"/>
                  </a:cubicBezTo>
                  <a:cubicBezTo>
                    <a:pt x="64" y="0"/>
                    <a:pt x="64" y="0"/>
                    <a:pt x="64" y="0"/>
                  </a:cubicBezTo>
                  <a:lnTo>
                    <a:pt x="64" y="36592"/>
                  </a:lnTo>
                  <a:cubicBezTo>
                    <a:pt x="-609" y="43085"/>
                    <a:pt x="4105" y="48891"/>
                    <a:pt x="10598" y="49565"/>
                  </a:cubicBezTo>
                  <a:cubicBezTo>
                    <a:pt x="17092" y="50238"/>
                    <a:pt x="22898" y="45524"/>
                    <a:pt x="23571" y="39044"/>
                  </a:cubicBezTo>
                  <a:cubicBezTo>
                    <a:pt x="23661" y="38231"/>
                    <a:pt x="23661" y="37405"/>
                    <a:pt x="23571" y="36592"/>
                  </a:cubicBezTo>
                  <a:lnTo>
                    <a:pt x="23571" y="0"/>
                  </a:lnTo>
                  <a:cubicBezTo>
                    <a:pt x="23571" y="6544"/>
                    <a:pt x="18298" y="11880"/>
                    <a:pt x="11754" y="11943"/>
                  </a:cubicBezTo>
                  <a:close/>
                </a:path>
              </a:pathLst>
            </a:custGeom>
            <a:solidFill>
              <a:srgbClr val="000000"/>
            </a:solidFill>
            <a:ln w="12704"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26FD18AB-5DBE-414A-9EA1-28EA018606C8}"/>
                </a:ext>
              </a:extLst>
            </p:cNvPr>
            <p:cNvSpPr/>
            <p:nvPr/>
          </p:nvSpPr>
          <p:spPr>
            <a:xfrm>
              <a:off x="12014215" y="4654260"/>
              <a:ext cx="28098" cy="20080"/>
            </a:xfrm>
            <a:custGeom>
              <a:avLst/>
              <a:gdLst>
                <a:gd name="connsiteX0" fmla="*/ 3574 w 28098"/>
                <a:gd name="connsiteY0" fmla="*/ 3436 h 20080"/>
                <a:gd name="connsiteX1" fmla="*/ 2049 w 28098"/>
                <a:gd name="connsiteY1" fmla="*/ 4833 h 20080"/>
                <a:gd name="connsiteX2" fmla="*/ 1160 w 28098"/>
                <a:gd name="connsiteY2" fmla="*/ 6866 h 20080"/>
                <a:gd name="connsiteX3" fmla="*/ 16 w 28098"/>
                <a:gd name="connsiteY3" fmla="*/ 12838 h 20080"/>
                <a:gd name="connsiteX4" fmla="*/ 9673 w 28098"/>
                <a:gd name="connsiteY4" fmla="*/ 20080 h 20080"/>
                <a:gd name="connsiteX5" fmla="*/ 19560 w 28098"/>
                <a:gd name="connsiteY5" fmla="*/ 7057 h 20080"/>
                <a:gd name="connsiteX6" fmla="*/ 28099 w 28098"/>
                <a:gd name="connsiteY6" fmla="*/ 9280 h 20080"/>
                <a:gd name="connsiteX7" fmla="*/ 18441 w 28098"/>
                <a:gd name="connsiteY7" fmla="*/ 2165 h 20080"/>
                <a:gd name="connsiteX8" fmla="*/ 3574 w 28098"/>
                <a:gd name="connsiteY8" fmla="*/ 3436 h 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98" h="20080">
                  <a:moveTo>
                    <a:pt x="3574" y="3436"/>
                  </a:moveTo>
                  <a:lnTo>
                    <a:pt x="2049" y="4833"/>
                  </a:lnTo>
                  <a:cubicBezTo>
                    <a:pt x="2049" y="5469"/>
                    <a:pt x="2049" y="6231"/>
                    <a:pt x="1160" y="6866"/>
                  </a:cubicBezTo>
                  <a:cubicBezTo>
                    <a:pt x="295" y="8734"/>
                    <a:pt x="-86" y="10780"/>
                    <a:pt x="16" y="12838"/>
                  </a:cubicBezTo>
                  <a:lnTo>
                    <a:pt x="9673" y="20080"/>
                  </a:lnTo>
                  <a:cubicBezTo>
                    <a:pt x="8809" y="13753"/>
                    <a:pt x="13231" y="7921"/>
                    <a:pt x="19560" y="7057"/>
                  </a:cubicBezTo>
                  <a:cubicBezTo>
                    <a:pt x="22584" y="6638"/>
                    <a:pt x="25659" y="7438"/>
                    <a:pt x="28099" y="9280"/>
                  </a:cubicBezTo>
                  <a:lnTo>
                    <a:pt x="18441" y="2165"/>
                  </a:lnTo>
                  <a:cubicBezTo>
                    <a:pt x="13854" y="-1151"/>
                    <a:pt x="7538" y="-604"/>
                    <a:pt x="3574" y="3436"/>
                  </a:cubicBezTo>
                  <a:close/>
                </a:path>
              </a:pathLst>
            </a:custGeom>
            <a:solidFill>
              <a:srgbClr val="000000"/>
            </a:solidFill>
            <a:ln w="12704"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2FC36E83-FFE0-442A-B4FF-BF1B2AA75BF7}"/>
                </a:ext>
              </a:extLst>
            </p:cNvPr>
            <p:cNvSpPr/>
            <p:nvPr/>
          </p:nvSpPr>
          <p:spPr>
            <a:xfrm>
              <a:off x="12024542" y="4661840"/>
              <a:ext cx="53358" cy="45916"/>
            </a:xfrm>
            <a:custGeom>
              <a:avLst/>
              <a:gdLst>
                <a:gd name="connsiteX0" fmla="*/ 28065 w 53358"/>
                <a:gd name="connsiteY0" fmla="*/ 9324 h 45916"/>
                <a:gd name="connsiteX1" fmla="*/ 28065 w 53358"/>
                <a:gd name="connsiteY1" fmla="*/ 9324 h 45916"/>
                <a:gd name="connsiteX2" fmla="*/ 24125 w 53358"/>
                <a:gd name="connsiteY2" fmla="*/ 6401 h 45916"/>
                <a:gd name="connsiteX3" fmla="*/ 18534 w 53358"/>
                <a:gd name="connsiteY3" fmla="*/ 2335 h 45916"/>
                <a:gd name="connsiteX4" fmla="*/ 18534 w 53358"/>
                <a:gd name="connsiteY4" fmla="*/ 2335 h 45916"/>
                <a:gd name="connsiteX5" fmla="*/ 18534 w 53358"/>
                <a:gd name="connsiteY5" fmla="*/ 2335 h 45916"/>
                <a:gd name="connsiteX6" fmla="*/ 2333 w 53358"/>
                <a:gd name="connsiteY6" fmla="*/ 4597 h 45916"/>
                <a:gd name="connsiteX7" fmla="*/ 109 w 53358"/>
                <a:gd name="connsiteY7" fmla="*/ 13135 h 45916"/>
                <a:gd name="connsiteX8" fmla="*/ 9004 w 53358"/>
                <a:gd name="connsiteY8" fmla="*/ 19742 h 45916"/>
                <a:gd name="connsiteX9" fmla="*/ 43821 w 53358"/>
                <a:gd name="connsiteY9" fmla="*/ 45916 h 45916"/>
                <a:gd name="connsiteX10" fmla="*/ 51318 w 53358"/>
                <a:gd name="connsiteY10" fmla="*/ 41342 h 45916"/>
                <a:gd name="connsiteX11" fmla="*/ 48650 w 53358"/>
                <a:gd name="connsiteY11" fmla="*/ 24570 h 45916"/>
                <a:gd name="connsiteX12" fmla="*/ 48014 w 53358"/>
                <a:gd name="connsiteY12" fmla="*/ 24570 h 45916"/>
                <a:gd name="connsiteX13" fmla="*/ 46489 w 53358"/>
                <a:gd name="connsiteY13" fmla="*/ 23554 h 45916"/>
                <a:gd name="connsiteX14" fmla="*/ 30097 w 53358"/>
                <a:gd name="connsiteY14" fmla="*/ 10848 h 4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58" h="45916">
                  <a:moveTo>
                    <a:pt x="28065" y="9324"/>
                  </a:moveTo>
                  <a:lnTo>
                    <a:pt x="28065" y="9324"/>
                  </a:lnTo>
                  <a:lnTo>
                    <a:pt x="24125" y="6401"/>
                  </a:lnTo>
                  <a:lnTo>
                    <a:pt x="18534" y="2335"/>
                  </a:lnTo>
                  <a:lnTo>
                    <a:pt x="18534" y="2335"/>
                  </a:lnTo>
                  <a:lnTo>
                    <a:pt x="18534" y="2335"/>
                  </a:lnTo>
                  <a:cubicBezTo>
                    <a:pt x="13439" y="-1514"/>
                    <a:pt x="6183" y="-498"/>
                    <a:pt x="2333" y="4597"/>
                  </a:cubicBezTo>
                  <a:cubicBezTo>
                    <a:pt x="490" y="7037"/>
                    <a:pt x="-310" y="10099"/>
                    <a:pt x="109" y="13135"/>
                  </a:cubicBezTo>
                  <a:lnTo>
                    <a:pt x="9004" y="19742"/>
                  </a:lnTo>
                  <a:lnTo>
                    <a:pt x="43821" y="45916"/>
                  </a:lnTo>
                  <a:cubicBezTo>
                    <a:pt x="46845" y="45497"/>
                    <a:pt x="49552" y="43832"/>
                    <a:pt x="51318" y="41342"/>
                  </a:cubicBezTo>
                  <a:cubicBezTo>
                    <a:pt x="54850" y="35891"/>
                    <a:pt x="53694" y="28662"/>
                    <a:pt x="48650" y="24570"/>
                  </a:cubicBezTo>
                  <a:lnTo>
                    <a:pt x="48014" y="24570"/>
                  </a:lnTo>
                  <a:lnTo>
                    <a:pt x="46489" y="23554"/>
                  </a:lnTo>
                  <a:lnTo>
                    <a:pt x="30097" y="10848"/>
                  </a:lnTo>
                  <a:close/>
                </a:path>
              </a:pathLst>
            </a:custGeom>
            <a:solidFill>
              <a:srgbClr val="000000"/>
            </a:solidFill>
            <a:ln w="12704"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DAC3F56E-9D84-4894-B81D-FE6620120F78}"/>
                </a:ext>
              </a:extLst>
            </p:cNvPr>
            <p:cNvSpPr/>
            <p:nvPr/>
          </p:nvSpPr>
          <p:spPr>
            <a:xfrm>
              <a:off x="7739496" y="3278877"/>
              <a:ext cx="32656" cy="24013"/>
            </a:xfrm>
            <a:custGeom>
              <a:avLst/>
              <a:gdLst>
                <a:gd name="connsiteX0" fmla="*/ 32657 w 32656"/>
                <a:gd name="connsiteY0" fmla="*/ 24014 h 24013"/>
                <a:gd name="connsiteX1" fmla="*/ 21882 w 32656"/>
                <a:gd name="connsiteY1" fmla="*/ 10774 h 24013"/>
                <a:gd name="connsiteX2" fmla="*/ 32657 w 32656"/>
                <a:gd name="connsiteY2" fmla="*/ 0 h 24013"/>
                <a:gd name="connsiteX3" fmla="*/ 11691 w 32656"/>
                <a:gd name="connsiteY3" fmla="*/ 0 h 24013"/>
                <a:gd name="connsiteX4" fmla="*/ 11691 w 32656"/>
                <a:gd name="connsiteY4" fmla="*/ 12070 h 24013"/>
                <a:gd name="connsiteX5" fmla="*/ 0 w 32656"/>
                <a:gd name="connsiteY5" fmla="*/ 24014 h 24013"/>
                <a:gd name="connsiteX6" fmla="*/ 0 w 32656"/>
                <a:gd name="connsiteY6" fmla="*/ 24014 h 24013"/>
                <a:gd name="connsiteX7" fmla="*/ 32657 w 32656"/>
                <a:gd name="connsiteY7"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56" h="24013">
                  <a:moveTo>
                    <a:pt x="32657" y="24014"/>
                  </a:moveTo>
                  <a:cubicBezTo>
                    <a:pt x="26024" y="23328"/>
                    <a:pt x="21208" y="17407"/>
                    <a:pt x="21882" y="10774"/>
                  </a:cubicBezTo>
                  <a:cubicBezTo>
                    <a:pt x="22466" y="5082"/>
                    <a:pt x="26964" y="584"/>
                    <a:pt x="32657" y="0"/>
                  </a:cubicBezTo>
                  <a:lnTo>
                    <a:pt x="11691" y="0"/>
                  </a:lnTo>
                  <a:lnTo>
                    <a:pt x="11691" y="12070"/>
                  </a:lnTo>
                  <a:cubicBezTo>
                    <a:pt x="11767" y="18601"/>
                    <a:pt x="6531" y="23938"/>
                    <a:pt x="0" y="24014"/>
                  </a:cubicBezTo>
                  <a:cubicBezTo>
                    <a:pt x="0" y="24014"/>
                    <a:pt x="0" y="24014"/>
                    <a:pt x="0" y="24014"/>
                  </a:cubicBezTo>
                  <a:lnTo>
                    <a:pt x="32657" y="24014"/>
                  </a:lnTo>
                  <a:close/>
                </a:path>
              </a:pathLst>
            </a:custGeom>
            <a:solidFill>
              <a:srgbClr val="000000"/>
            </a:solidFill>
            <a:ln w="12704"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DDE040F-181B-4211-AA86-D1C35C622E29}"/>
                </a:ext>
              </a:extLst>
            </p:cNvPr>
            <p:cNvSpPr/>
            <p:nvPr/>
          </p:nvSpPr>
          <p:spPr>
            <a:xfrm>
              <a:off x="7761315" y="3278877"/>
              <a:ext cx="59797" cy="24013"/>
            </a:xfrm>
            <a:custGeom>
              <a:avLst/>
              <a:gdLst>
                <a:gd name="connsiteX0" fmla="*/ 10838 w 59797"/>
                <a:gd name="connsiteY0" fmla="*/ 0 h 24013"/>
                <a:gd name="connsiteX1" fmla="*/ 63 w 59797"/>
                <a:gd name="connsiteY1" fmla="*/ 13239 h 24013"/>
                <a:gd name="connsiteX2" fmla="*/ 10838 w 59797"/>
                <a:gd name="connsiteY2" fmla="*/ 24014 h 24013"/>
                <a:gd name="connsiteX3" fmla="*/ 48959 w 59797"/>
                <a:gd name="connsiteY3" fmla="*/ 24014 h 24013"/>
                <a:gd name="connsiteX4" fmla="*/ 59734 w 59797"/>
                <a:gd name="connsiteY4" fmla="*/ 10774 h 24013"/>
                <a:gd name="connsiteX5" fmla="*/ 48959 w 59797"/>
                <a:gd name="connsiteY5" fmla="*/ 0 h 24013"/>
                <a:gd name="connsiteX6" fmla="*/ 10838 w 59797"/>
                <a:gd name="connsiteY6"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97" h="24013">
                  <a:moveTo>
                    <a:pt x="10838" y="0"/>
                  </a:moveTo>
                  <a:cubicBezTo>
                    <a:pt x="4205" y="686"/>
                    <a:pt x="-611" y="6607"/>
                    <a:pt x="63" y="13239"/>
                  </a:cubicBezTo>
                  <a:cubicBezTo>
                    <a:pt x="647" y="18931"/>
                    <a:pt x="5146" y="23429"/>
                    <a:pt x="10838" y="24014"/>
                  </a:cubicBezTo>
                  <a:lnTo>
                    <a:pt x="48959" y="24014"/>
                  </a:lnTo>
                  <a:cubicBezTo>
                    <a:pt x="55592" y="23328"/>
                    <a:pt x="60408" y="17407"/>
                    <a:pt x="59734" y="10774"/>
                  </a:cubicBezTo>
                  <a:cubicBezTo>
                    <a:pt x="59150" y="5082"/>
                    <a:pt x="54652" y="584"/>
                    <a:pt x="48959" y="0"/>
                  </a:cubicBezTo>
                  <a:lnTo>
                    <a:pt x="10838" y="0"/>
                  </a:lnTo>
                  <a:close/>
                </a:path>
              </a:pathLst>
            </a:custGeom>
            <a:solidFill>
              <a:srgbClr val="000000"/>
            </a:solidFill>
            <a:ln w="12704"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384E2555-0CDC-4E53-A0DE-61B6C7C7AB69}"/>
                </a:ext>
              </a:extLst>
            </p:cNvPr>
            <p:cNvSpPr/>
            <p:nvPr/>
          </p:nvSpPr>
          <p:spPr>
            <a:xfrm>
              <a:off x="7064565" y="2058371"/>
              <a:ext cx="23641" cy="1247772"/>
            </a:xfrm>
            <a:custGeom>
              <a:avLst/>
              <a:gdLst>
                <a:gd name="connsiteX0" fmla="*/ 67 w 23641"/>
                <a:gd name="connsiteY0" fmla="*/ 1234737 h 1247772"/>
                <a:gd name="connsiteX1" fmla="*/ 10601 w 23641"/>
                <a:gd name="connsiteY1" fmla="*/ 1247709 h 1247772"/>
                <a:gd name="connsiteX2" fmla="*/ 23574 w 23641"/>
                <a:gd name="connsiteY2" fmla="*/ 1237189 h 1247772"/>
                <a:gd name="connsiteX3" fmla="*/ 23574 w 23641"/>
                <a:gd name="connsiteY3" fmla="*/ 1234737 h 1247772"/>
                <a:gd name="connsiteX4" fmla="*/ 23574 w 23641"/>
                <a:gd name="connsiteY4" fmla="*/ 0 h 1247772"/>
                <a:gd name="connsiteX5" fmla="*/ 13041 w 23641"/>
                <a:gd name="connsiteY5" fmla="*/ 12973 h 1247772"/>
                <a:gd name="connsiteX6" fmla="*/ 67 w 23641"/>
                <a:gd name="connsiteY6" fmla="*/ 2452 h 1247772"/>
                <a:gd name="connsiteX7" fmla="*/ 67 w 23641"/>
                <a:gd name="connsiteY7" fmla="*/ 0 h 1247772"/>
                <a:gd name="connsiteX8" fmla="*/ 67 w 23641"/>
                <a:gd name="connsiteY8" fmla="*/ 1234737 h 124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41" h="1247772">
                  <a:moveTo>
                    <a:pt x="67" y="1234737"/>
                  </a:moveTo>
                  <a:cubicBezTo>
                    <a:pt x="-607" y="1241229"/>
                    <a:pt x="4108" y="1247036"/>
                    <a:pt x="10601" y="1247709"/>
                  </a:cubicBezTo>
                  <a:cubicBezTo>
                    <a:pt x="17094" y="1248382"/>
                    <a:pt x="22901" y="1243669"/>
                    <a:pt x="23574" y="1237189"/>
                  </a:cubicBezTo>
                  <a:cubicBezTo>
                    <a:pt x="23664" y="1236376"/>
                    <a:pt x="23664" y="1235550"/>
                    <a:pt x="23574" y="1234737"/>
                  </a:cubicBezTo>
                  <a:lnTo>
                    <a:pt x="23574" y="0"/>
                  </a:lnTo>
                  <a:cubicBezTo>
                    <a:pt x="24248" y="6493"/>
                    <a:pt x="19534" y="12299"/>
                    <a:pt x="13041" y="12973"/>
                  </a:cubicBezTo>
                  <a:cubicBezTo>
                    <a:pt x="6547" y="13646"/>
                    <a:pt x="740" y="8932"/>
                    <a:pt x="67" y="2452"/>
                  </a:cubicBezTo>
                  <a:cubicBezTo>
                    <a:pt x="-22" y="1639"/>
                    <a:pt x="-22" y="813"/>
                    <a:pt x="67" y="0"/>
                  </a:cubicBezTo>
                  <a:lnTo>
                    <a:pt x="67" y="1234737"/>
                  </a:lnTo>
                  <a:close/>
                </a:path>
              </a:pathLst>
            </a:custGeom>
            <a:solidFill>
              <a:srgbClr val="000000"/>
            </a:solidFill>
            <a:ln w="12704"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BF2E83E3-AC3E-43A8-9933-72263E1CEE4C}"/>
                </a:ext>
              </a:extLst>
            </p:cNvPr>
            <p:cNvSpPr/>
            <p:nvPr/>
          </p:nvSpPr>
          <p:spPr>
            <a:xfrm>
              <a:off x="7064565" y="1540407"/>
              <a:ext cx="23638" cy="529907"/>
            </a:xfrm>
            <a:custGeom>
              <a:avLst/>
              <a:gdLst>
                <a:gd name="connsiteX0" fmla="*/ 11884 w 23638"/>
                <a:gd name="connsiteY0" fmla="*/ 529907 h 529907"/>
                <a:gd name="connsiteX1" fmla="*/ 23574 w 23638"/>
                <a:gd name="connsiteY1" fmla="*/ 517964 h 529907"/>
                <a:gd name="connsiteX2" fmla="*/ 23574 w 23638"/>
                <a:gd name="connsiteY2" fmla="*/ 517964 h 529907"/>
                <a:gd name="connsiteX3" fmla="*/ 23574 w 23638"/>
                <a:gd name="connsiteY3" fmla="*/ 13041 h 529907"/>
                <a:gd name="connsiteX4" fmla="*/ 13041 w 23638"/>
                <a:gd name="connsiteY4" fmla="*/ 64 h 529907"/>
                <a:gd name="connsiteX5" fmla="*/ 67 w 23638"/>
                <a:gd name="connsiteY5" fmla="*/ 10594 h 529907"/>
                <a:gd name="connsiteX6" fmla="*/ 67 w 23638"/>
                <a:gd name="connsiteY6" fmla="*/ 13041 h 529907"/>
                <a:gd name="connsiteX7" fmla="*/ 67 w 23638"/>
                <a:gd name="connsiteY7" fmla="*/ 518472 h 529907"/>
                <a:gd name="connsiteX8" fmla="*/ 11884 w 23638"/>
                <a:gd name="connsiteY8" fmla="*/ 529907 h 52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529907">
                  <a:moveTo>
                    <a:pt x="11884" y="529907"/>
                  </a:moveTo>
                  <a:cubicBezTo>
                    <a:pt x="18416" y="529844"/>
                    <a:pt x="23651" y="524495"/>
                    <a:pt x="23574" y="517964"/>
                  </a:cubicBezTo>
                  <a:cubicBezTo>
                    <a:pt x="23574" y="517964"/>
                    <a:pt x="23574" y="517964"/>
                    <a:pt x="23574" y="517964"/>
                  </a:cubicBezTo>
                  <a:lnTo>
                    <a:pt x="23574" y="13041"/>
                  </a:lnTo>
                  <a:cubicBezTo>
                    <a:pt x="24248" y="6549"/>
                    <a:pt x="19534" y="740"/>
                    <a:pt x="13041" y="64"/>
                  </a:cubicBezTo>
                  <a:cubicBezTo>
                    <a:pt x="6547" y="-611"/>
                    <a:pt x="740" y="4102"/>
                    <a:pt x="67" y="10594"/>
                  </a:cubicBezTo>
                  <a:cubicBezTo>
                    <a:pt x="-22" y="11407"/>
                    <a:pt x="-22" y="12228"/>
                    <a:pt x="67" y="13041"/>
                  </a:cubicBezTo>
                  <a:lnTo>
                    <a:pt x="67" y="518472"/>
                  </a:lnTo>
                  <a:cubicBezTo>
                    <a:pt x="334" y="524825"/>
                    <a:pt x="5531" y="529844"/>
                    <a:pt x="11884" y="529907"/>
                  </a:cubicBezTo>
                  <a:close/>
                </a:path>
              </a:pathLst>
            </a:custGeom>
            <a:solidFill>
              <a:srgbClr val="000000"/>
            </a:solidFill>
            <a:ln w="12704"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ECC3107-C647-4A1D-AED6-66719DE9AB58}"/>
                </a:ext>
              </a:extLst>
            </p:cNvPr>
            <p:cNvSpPr/>
            <p:nvPr/>
          </p:nvSpPr>
          <p:spPr>
            <a:xfrm>
              <a:off x="7727805" y="1840215"/>
              <a:ext cx="23382" cy="1462676"/>
            </a:xfrm>
            <a:custGeom>
              <a:avLst/>
              <a:gdLst>
                <a:gd name="connsiteX0" fmla="*/ 11691 w 23382"/>
                <a:gd name="connsiteY0" fmla="*/ 1462676 h 1462676"/>
                <a:gd name="connsiteX1" fmla="*/ 23382 w 23382"/>
                <a:gd name="connsiteY1" fmla="*/ 1450733 h 1462676"/>
                <a:gd name="connsiteX2" fmla="*/ 23382 w 23382"/>
                <a:gd name="connsiteY2" fmla="*/ 1450733 h 1462676"/>
                <a:gd name="connsiteX3" fmla="*/ 23382 w 23382"/>
                <a:gd name="connsiteY3" fmla="*/ 0 h 1462676"/>
                <a:gd name="connsiteX4" fmla="*/ 11691 w 23382"/>
                <a:gd name="connsiteY4" fmla="*/ 11689 h 1462676"/>
                <a:gd name="connsiteX5" fmla="*/ 1 w 23382"/>
                <a:gd name="connsiteY5" fmla="*/ 0 h 1462676"/>
                <a:gd name="connsiteX6" fmla="*/ 1 w 23382"/>
                <a:gd name="connsiteY6" fmla="*/ 1450733 h 1462676"/>
                <a:gd name="connsiteX7" fmla="*/ 11691 w 23382"/>
                <a:gd name="connsiteY7" fmla="*/ 1462676 h 1462676"/>
                <a:gd name="connsiteX8" fmla="*/ 11691 w 23382"/>
                <a:gd name="connsiteY8" fmla="*/ 1462676 h 146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82" h="1462676">
                  <a:moveTo>
                    <a:pt x="11691" y="1462676"/>
                  </a:moveTo>
                  <a:cubicBezTo>
                    <a:pt x="18222" y="1462613"/>
                    <a:pt x="23458" y="1457264"/>
                    <a:pt x="23382" y="1450733"/>
                  </a:cubicBezTo>
                  <a:cubicBezTo>
                    <a:pt x="23382" y="1450733"/>
                    <a:pt x="23382" y="1450733"/>
                    <a:pt x="23382" y="1450733"/>
                  </a:cubicBezTo>
                  <a:lnTo>
                    <a:pt x="23382" y="0"/>
                  </a:lnTo>
                  <a:cubicBezTo>
                    <a:pt x="23382" y="6455"/>
                    <a:pt x="18146" y="11689"/>
                    <a:pt x="11691" y="11689"/>
                  </a:cubicBezTo>
                  <a:cubicBezTo>
                    <a:pt x="5236" y="11689"/>
                    <a:pt x="1" y="6455"/>
                    <a:pt x="1" y="0"/>
                  </a:cubicBezTo>
                  <a:lnTo>
                    <a:pt x="1" y="1450733"/>
                  </a:lnTo>
                  <a:cubicBezTo>
                    <a:pt x="-76" y="1457264"/>
                    <a:pt x="5160" y="1462600"/>
                    <a:pt x="11691" y="1462676"/>
                  </a:cubicBezTo>
                  <a:cubicBezTo>
                    <a:pt x="11691" y="1462676"/>
                    <a:pt x="11691" y="1462676"/>
                    <a:pt x="11691" y="1462676"/>
                  </a:cubicBezTo>
                  <a:close/>
                </a:path>
              </a:pathLst>
            </a:custGeom>
            <a:solidFill>
              <a:srgbClr val="000000"/>
            </a:solidFill>
            <a:ln w="12704"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9515EF04-9CAD-4D9D-8804-0778F3D2BDE2}"/>
                </a:ext>
              </a:extLst>
            </p:cNvPr>
            <p:cNvSpPr/>
            <p:nvPr/>
          </p:nvSpPr>
          <p:spPr>
            <a:xfrm>
              <a:off x="7727806" y="1570632"/>
              <a:ext cx="23437" cy="281272"/>
            </a:xfrm>
            <a:custGeom>
              <a:avLst/>
              <a:gdLst>
                <a:gd name="connsiteX0" fmla="*/ 0 w 23437"/>
                <a:gd name="connsiteY0" fmla="*/ 11912 h 281272"/>
                <a:gd name="connsiteX1" fmla="*/ 0 w 23437"/>
                <a:gd name="connsiteY1" fmla="*/ 269583 h 281272"/>
                <a:gd name="connsiteX2" fmla="*/ 11690 w 23437"/>
                <a:gd name="connsiteY2" fmla="*/ 281272 h 281272"/>
                <a:gd name="connsiteX3" fmla="*/ 23381 w 23437"/>
                <a:gd name="connsiteY3" fmla="*/ 269583 h 281272"/>
                <a:gd name="connsiteX4" fmla="*/ 23381 w 23437"/>
                <a:gd name="connsiteY4" fmla="*/ 11912 h 281272"/>
                <a:gd name="connsiteX5" fmla="*/ 23381 w 23437"/>
                <a:gd name="connsiteY5" fmla="*/ 10896 h 281272"/>
                <a:gd name="connsiteX6" fmla="*/ 23381 w 23437"/>
                <a:gd name="connsiteY6" fmla="*/ 8482 h 281272"/>
                <a:gd name="connsiteX7" fmla="*/ 22618 w 23437"/>
                <a:gd name="connsiteY7" fmla="*/ 6449 h 281272"/>
                <a:gd name="connsiteX8" fmla="*/ 21348 w 23437"/>
                <a:gd name="connsiteY8" fmla="*/ 4543 h 281272"/>
                <a:gd name="connsiteX9" fmla="*/ 19696 w 23437"/>
                <a:gd name="connsiteY9" fmla="*/ 2764 h 281272"/>
                <a:gd name="connsiteX10" fmla="*/ 3393 w 23437"/>
                <a:gd name="connsiteY10" fmla="*/ 4061 h 281272"/>
                <a:gd name="connsiteX11" fmla="*/ 635 w 23437"/>
                <a:gd name="connsiteY11" fmla="*/ 11912 h 28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37" h="281272">
                  <a:moveTo>
                    <a:pt x="0" y="11912"/>
                  </a:moveTo>
                  <a:lnTo>
                    <a:pt x="0" y="269583"/>
                  </a:lnTo>
                  <a:cubicBezTo>
                    <a:pt x="0" y="276038"/>
                    <a:pt x="5235" y="281272"/>
                    <a:pt x="11690" y="281272"/>
                  </a:cubicBezTo>
                  <a:cubicBezTo>
                    <a:pt x="18145" y="281272"/>
                    <a:pt x="23381" y="276038"/>
                    <a:pt x="23381" y="269583"/>
                  </a:cubicBezTo>
                  <a:lnTo>
                    <a:pt x="23381" y="11912"/>
                  </a:lnTo>
                  <a:cubicBezTo>
                    <a:pt x="23381" y="11912"/>
                    <a:pt x="23381" y="11277"/>
                    <a:pt x="23381" y="10896"/>
                  </a:cubicBezTo>
                  <a:cubicBezTo>
                    <a:pt x="23457" y="10093"/>
                    <a:pt x="23457" y="9285"/>
                    <a:pt x="23381" y="8482"/>
                  </a:cubicBezTo>
                  <a:cubicBezTo>
                    <a:pt x="23203" y="7778"/>
                    <a:pt x="22949" y="7096"/>
                    <a:pt x="22618" y="6449"/>
                  </a:cubicBezTo>
                  <a:lnTo>
                    <a:pt x="21348" y="4543"/>
                  </a:lnTo>
                  <a:lnTo>
                    <a:pt x="19696" y="2764"/>
                  </a:lnTo>
                  <a:cubicBezTo>
                    <a:pt x="14842" y="-1379"/>
                    <a:pt x="7535" y="-798"/>
                    <a:pt x="3393" y="4061"/>
                  </a:cubicBezTo>
                  <a:cubicBezTo>
                    <a:pt x="1537" y="6244"/>
                    <a:pt x="546" y="9043"/>
                    <a:pt x="635" y="11912"/>
                  </a:cubicBezTo>
                  <a:close/>
                </a:path>
              </a:pathLst>
            </a:custGeom>
            <a:solidFill>
              <a:srgbClr val="000000"/>
            </a:solidFill>
            <a:ln w="12704"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A4B11193-6285-4079-AF58-056BD8366EA6}"/>
                </a:ext>
              </a:extLst>
            </p:cNvPr>
            <p:cNvSpPr/>
            <p:nvPr/>
          </p:nvSpPr>
          <p:spPr>
            <a:xfrm>
              <a:off x="6806995" y="3282816"/>
              <a:ext cx="23638" cy="20074"/>
            </a:xfrm>
            <a:custGeom>
              <a:avLst/>
              <a:gdLst>
                <a:gd name="connsiteX0" fmla="*/ 11757 w 23638"/>
                <a:gd name="connsiteY0" fmla="*/ 20075 h 20074"/>
                <a:gd name="connsiteX1" fmla="*/ 23574 w 23638"/>
                <a:gd name="connsiteY1" fmla="*/ 8132 h 20074"/>
                <a:gd name="connsiteX2" fmla="*/ 23574 w 23638"/>
                <a:gd name="connsiteY2" fmla="*/ 0 h 20074"/>
                <a:gd name="connsiteX3" fmla="*/ 13040 w 23638"/>
                <a:gd name="connsiteY3" fmla="*/ 12972 h 20074"/>
                <a:gd name="connsiteX4" fmla="*/ 67 w 23638"/>
                <a:gd name="connsiteY4" fmla="*/ 2452 h 20074"/>
                <a:gd name="connsiteX5" fmla="*/ 67 w 23638"/>
                <a:gd name="connsiteY5" fmla="*/ 0 h 20074"/>
                <a:gd name="connsiteX6" fmla="*/ 67 w 23638"/>
                <a:gd name="connsiteY6" fmla="*/ 8132 h 20074"/>
                <a:gd name="connsiteX7" fmla="*/ 11757 w 23638"/>
                <a:gd name="connsiteY7" fmla="*/ 20075 h 20074"/>
                <a:gd name="connsiteX8" fmla="*/ 11757 w 23638"/>
                <a:gd name="connsiteY8" fmla="*/ 20075 h 2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20074">
                  <a:moveTo>
                    <a:pt x="11757" y="20075"/>
                  </a:moveTo>
                  <a:cubicBezTo>
                    <a:pt x="18301" y="20011"/>
                    <a:pt x="23574" y="14675"/>
                    <a:pt x="23574" y="8132"/>
                  </a:cubicBezTo>
                  <a:lnTo>
                    <a:pt x="23574" y="0"/>
                  </a:lnTo>
                  <a:cubicBezTo>
                    <a:pt x="24248" y="6493"/>
                    <a:pt x="19534" y="12299"/>
                    <a:pt x="13040" y="12972"/>
                  </a:cubicBezTo>
                  <a:cubicBezTo>
                    <a:pt x="6547" y="13646"/>
                    <a:pt x="740" y="8932"/>
                    <a:pt x="67" y="2452"/>
                  </a:cubicBezTo>
                  <a:cubicBezTo>
                    <a:pt x="-22" y="1639"/>
                    <a:pt x="-22" y="813"/>
                    <a:pt x="67" y="0"/>
                  </a:cubicBezTo>
                  <a:lnTo>
                    <a:pt x="67" y="8132"/>
                  </a:lnTo>
                  <a:cubicBezTo>
                    <a:pt x="-9" y="14662"/>
                    <a:pt x="5226" y="19999"/>
                    <a:pt x="11757" y="20075"/>
                  </a:cubicBezTo>
                  <a:cubicBezTo>
                    <a:pt x="11757" y="20075"/>
                    <a:pt x="11757" y="20075"/>
                    <a:pt x="11757" y="20075"/>
                  </a:cubicBezTo>
                  <a:close/>
                </a:path>
              </a:pathLst>
            </a:custGeom>
            <a:solidFill>
              <a:srgbClr val="000000"/>
            </a:solidFill>
            <a:ln w="12704"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09C782B7-1726-4E22-8DD4-44EBC673A0FC}"/>
                </a:ext>
              </a:extLst>
            </p:cNvPr>
            <p:cNvSpPr/>
            <p:nvPr/>
          </p:nvSpPr>
          <p:spPr>
            <a:xfrm>
              <a:off x="8002275" y="3296538"/>
              <a:ext cx="23381" cy="1457720"/>
            </a:xfrm>
            <a:custGeom>
              <a:avLst/>
              <a:gdLst>
                <a:gd name="connsiteX0" fmla="*/ 0 w 23381"/>
                <a:gd name="connsiteY0" fmla="*/ 1434342 h 1457720"/>
                <a:gd name="connsiteX1" fmla="*/ 0 w 23381"/>
                <a:gd name="connsiteY1" fmla="*/ 1446032 h 1457720"/>
                <a:gd name="connsiteX2" fmla="*/ 11691 w 23381"/>
                <a:gd name="connsiteY2" fmla="*/ 1457721 h 1457720"/>
                <a:gd name="connsiteX3" fmla="*/ 23381 w 23381"/>
                <a:gd name="connsiteY3" fmla="*/ 1446032 h 1457720"/>
                <a:gd name="connsiteX4" fmla="*/ 23381 w 23381"/>
                <a:gd name="connsiteY4" fmla="*/ 0 h 1457720"/>
                <a:gd name="connsiteX5" fmla="*/ 11691 w 23381"/>
                <a:gd name="connsiteY5" fmla="*/ 11943 h 1457720"/>
                <a:gd name="connsiteX6" fmla="*/ 11691 w 23381"/>
                <a:gd name="connsiteY6" fmla="*/ 11943 h 1457720"/>
                <a:gd name="connsiteX7" fmla="*/ 890 w 23381"/>
                <a:gd name="connsiteY7" fmla="*/ 4447 h 1457720"/>
                <a:gd name="connsiteX8" fmla="*/ 0 w 23381"/>
                <a:gd name="connsiteY8" fmla="*/ 5082 h 1457720"/>
                <a:gd name="connsiteX9" fmla="*/ 0 w 23381"/>
                <a:gd name="connsiteY9" fmla="*/ 1434342 h 145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1" h="1457720">
                  <a:moveTo>
                    <a:pt x="0" y="1434342"/>
                  </a:moveTo>
                  <a:lnTo>
                    <a:pt x="0" y="1446032"/>
                  </a:lnTo>
                  <a:cubicBezTo>
                    <a:pt x="0" y="1452486"/>
                    <a:pt x="5235" y="1457721"/>
                    <a:pt x="11691" y="1457721"/>
                  </a:cubicBezTo>
                  <a:cubicBezTo>
                    <a:pt x="18146" y="1457721"/>
                    <a:pt x="23381" y="1452486"/>
                    <a:pt x="23381" y="1446032"/>
                  </a:cubicBezTo>
                  <a:lnTo>
                    <a:pt x="23381" y="0"/>
                  </a:lnTo>
                  <a:cubicBezTo>
                    <a:pt x="23457" y="6531"/>
                    <a:pt x="18222" y="11867"/>
                    <a:pt x="11691" y="11943"/>
                  </a:cubicBezTo>
                  <a:cubicBezTo>
                    <a:pt x="11691" y="11943"/>
                    <a:pt x="11691" y="11943"/>
                    <a:pt x="11691" y="11943"/>
                  </a:cubicBezTo>
                  <a:cubicBezTo>
                    <a:pt x="6875" y="11969"/>
                    <a:pt x="2554" y="8970"/>
                    <a:pt x="890" y="4447"/>
                  </a:cubicBezTo>
                  <a:lnTo>
                    <a:pt x="0" y="5082"/>
                  </a:lnTo>
                  <a:lnTo>
                    <a:pt x="0" y="1434342"/>
                  </a:lnTo>
                  <a:close/>
                </a:path>
              </a:pathLst>
            </a:custGeom>
            <a:solidFill>
              <a:srgbClr val="000000"/>
            </a:solidFill>
            <a:ln w="12704"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DD869F57-59B5-4025-84E0-5F15D92BF162}"/>
                </a:ext>
              </a:extLst>
            </p:cNvPr>
            <p:cNvSpPr/>
            <p:nvPr/>
          </p:nvSpPr>
          <p:spPr>
            <a:xfrm>
              <a:off x="11920327" y="4577396"/>
              <a:ext cx="13342" cy="24140"/>
            </a:xfrm>
            <a:custGeom>
              <a:avLst/>
              <a:gdLst>
                <a:gd name="connsiteX0" fmla="*/ 13342 w 13342"/>
                <a:gd name="connsiteY0" fmla="*/ 12706 h 24140"/>
                <a:gd name="connsiteX1" fmla="*/ 1779 w 13342"/>
                <a:gd name="connsiteY1" fmla="*/ 0 h 24140"/>
                <a:gd name="connsiteX2" fmla="*/ 0 w 13342"/>
                <a:gd name="connsiteY2" fmla="*/ 0 h 24140"/>
                <a:gd name="connsiteX3" fmla="*/ 8107 w 13342"/>
                <a:gd name="connsiteY3" fmla="*/ 16034 h 24140"/>
                <a:gd name="connsiteX4" fmla="*/ 0 w 13342"/>
                <a:gd name="connsiteY4" fmla="*/ 24141 h 24140"/>
                <a:gd name="connsiteX5" fmla="*/ 1779 w 13342"/>
                <a:gd name="connsiteY5" fmla="*/ 24141 h 24140"/>
                <a:gd name="connsiteX6" fmla="*/ 5337 w 13342"/>
                <a:gd name="connsiteY6" fmla="*/ 23378 h 24140"/>
                <a:gd name="connsiteX7" fmla="*/ 13342 w 13342"/>
                <a:gd name="connsiteY7" fmla="*/ 12706 h 2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42" h="24140">
                  <a:moveTo>
                    <a:pt x="13342" y="12706"/>
                  </a:moveTo>
                  <a:cubicBezTo>
                    <a:pt x="13368" y="6111"/>
                    <a:pt x="8349" y="597"/>
                    <a:pt x="1779" y="0"/>
                  </a:cubicBezTo>
                  <a:lnTo>
                    <a:pt x="0" y="0"/>
                  </a:lnTo>
                  <a:cubicBezTo>
                    <a:pt x="6671" y="2185"/>
                    <a:pt x="10293" y="9377"/>
                    <a:pt x="8107" y="16034"/>
                  </a:cubicBezTo>
                  <a:cubicBezTo>
                    <a:pt x="6849" y="19872"/>
                    <a:pt x="3838" y="22883"/>
                    <a:pt x="0" y="24141"/>
                  </a:cubicBezTo>
                  <a:lnTo>
                    <a:pt x="1779" y="24141"/>
                  </a:lnTo>
                  <a:cubicBezTo>
                    <a:pt x="2999" y="24077"/>
                    <a:pt x="4206" y="23823"/>
                    <a:pt x="5337" y="23378"/>
                  </a:cubicBezTo>
                  <a:cubicBezTo>
                    <a:pt x="9924" y="21777"/>
                    <a:pt x="13101" y="17559"/>
                    <a:pt x="13342" y="12706"/>
                  </a:cubicBezTo>
                  <a:close/>
                </a:path>
              </a:pathLst>
            </a:custGeom>
            <a:solidFill>
              <a:srgbClr val="000000"/>
            </a:solidFill>
            <a:ln w="12704"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1CCD013C-F1DD-4C0A-9F07-3EB8CD26681B}"/>
                </a:ext>
              </a:extLst>
            </p:cNvPr>
            <p:cNvSpPr/>
            <p:nvPr/>
          </p:nvSpPr>
          <p:spPr>
            <a:xfrm>
              <a:off x="11926406" y="4613179"/>
              <a:ext cx="31151" cy="31684"/>
            </a:xfrm>
            <a:custGeom>
              <a:avLst/>
              <a:gdLst>
                <a:gd name="connsiteX0" fmla="*/ 18572 w 31151"/>
                <a:gd name="connsiteY0" fmla="*/ 2335 h 31684"/>
                <a:gd name="connsiteX1" fmla="*/ 2384 w 31151"/>
                <a:gd name="connsiteY1" fmla="*/ 4609 h 31684"/>
                <a:gd name="connsiteX2" fmla="*/ 2180 w 31151"/>
                <a:gd name="connsiteY2" fmla="*/ 4876 h 31684"/>
                <a:gd name="connsiteX3" fmla="*/ 4595 w 31151"/>
                <a:gd name="connsiteY3" fmla="*/ 21774 h 31684"/>
                <a:gd name="connsiteX4" fmla="*/ 17302 w 31151"/>
                <a:gd name="connsiteY4" fmla="*/ 31685 h 31684"/>
                <a:gd name="connsiteX5" fmla="*/ 14760 w 31151"/>
                <a:gd name="connsiteY5" fmla="*/ 14786 h 31684"/>
                <a:gd name="connsiteX6" fmla="*/ 30885 w 31151"/>
                <a:gd name="connsiteY6" fmla="*/ 12042 h 31684"/>
                <a:gd name="connsiteX7" fmla="*/ 31152 w 31151"/>
                <a:gd name="connsiteY7" fmla="*/ 12245 h 31684"/>
                <a:gd name="connsiteX8" fmla="*/ 27849 w 31151"/>
                <a:gd name="connsiteY8" fmla="*/ 9704 h 3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51" h="31684">
                  <a:moveTo>
                    <a:pt x="18572" y="2335"/>
                  </a:moveTo>
                  <a:cubicBezTo>
                    <a:pt x="13477" y="-1515"/>
                    <a:pt x="6221" y="-499"/>
                    <a:pt x="2384" y="4609"/>
                  </a:cubicBezTo>
                  <a:cubicBezTo>
                    <a:pt x="2308" y="4698"/>
                    <a:pt x="2244" y="4787"/>
                    <a:pt x="2180" y="4876"/>
                  </a:cubicBezTo>
                  <a:cubicBezTo>
                    <a:pt x="-1479" y="10289"/>
                    <a:pt x="-437" y="17607"/>
                    <a:pt x="4595" y="21774"/>
                  </a:cubicBezTo>
                  <a:lnTo>
                    <a:pt x="17302" y="31685"/>
                  </a:lnTo>
                  <a:cubicBezTo>
                    <a:pt x="12232" y="27543"/>
                    <a:pt x="11126" y="20237"/>
                    <a:pt x="14760" y="14786"/>
                  </a:cubicBezTo>
                  <a:cubicBezTo>
                    <a:pt x="18458" y="9577"/>
                    <a:pt x="25676" y="8357"/>
                    <a:pt x="30885" y="12042"/>
                  </a:cubicBezTo>
                  <a:cubicBezTo>
                    <a:pt x="30974" y="12118"/>
                    <a:pt x="31063" y="12181"/>
                    <a:pt x="31152" y="12245"/>
                  </a:cubicBezTo>
                  <a:lnTo>
                    <a:pt x="27849" y="9704"/>
                  </a:lnTo>
                  <a:close/>
                </a:path>
              </a:pathLst>
            </a:custGeom>
            <a:solidFill>
              <a:srgbClr val="000000"/>
            </a:solidFill>
            <a:ln w="12704"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240BA37F-C83B-4A23-884B-D75030DAB828}"/>
                </a:ext>
              </a:extLst>
            </p:cNvPr>
            <p:cNvSpPr/>
            <p:nvPr/>
          </p:nvSpPr>
          <p:spPr>
            <a:xfrm>
              <a:off x="7984993" y="2702676"/>
              <a:ext cx="23381" cy="600221"/>
            </a:xfrm>
            <a:custGeom>
              <a:avLst/>
              <a:gdLst>
                <a:gd name="connsiteX0" fmla="*/ 12199 w 23381"/>
                <a:gd name="connsiteY0" fmla="*/ 600216 h 600221"/>
                <a:gd name="connsiteX1" fmla="*/ 17282 w 23381"/>
                <a:gd name="connsiteY1" fmla="*/ 598945 h 600221"/>
                <a:gd name="connsiteX2" fmla="*/ 18172 w 23381"/>
                <a:gd name="connsiteY2" fmla="*/ 598310 h 600221"/>
                <a:gd name="connsiteX3" fmla="*/ 17282 w 23381"/>
                <a:gd name="connsiteY3" fmla="*/ 593863 h 600221"/>
                <a:gd name="connsiteX4" fmla="*/ 17282 w 23381"/>
                <a:gd name="connsiteY4" fmla="*/ 576456 h 600221"/>
                <a:gd name="connsiteX5" fmla="*/ 23382 w 23381"/>
                <a:gd name="connsiteY5" fmla="*/ 566037 h 600221"/>
                <a:gd name="connsiteX6" fmla="*/ 23382 w 23381"/>
                <a:gd name="connsiteY6" fmla="*/ 566037 h 600221"/>
                <a:gd name="connsiteX7" fmla="*/ 23382 w 23381"/>
                <a:gd name="connsiteY7" fmla="*/ 0 h 600221"/>
                <a:gd name="connsiteX8" fmla="*/ 11691 w 23381"/>
                <a:gd name="connsiteY8" fmla="*/ 11689 h 600221"/>
                <a:gd name="connsiteX9" fmla="*/ 1 w 23381"/>
                <a:gd name="connsiteY9" fmla="*/ 0 h 600221"/>
                <a:gd name="connsiteX10" fmla="*/ 1 w 23381"/>
                <a:gd name="connsiteY10" fmla="*/ 588272 h 600221"/>
                <a:gd name="connsiteX11" fmla="*/ 11679 w 23381"/>
                <a:gd name="connsiteY11" fmla="*/ 600216 h 600221"/>
                <a:gd name="connsiteX12" fmla="*/ 12199 w 23381"/>
                <a:gd name="connsiteY12" fmla="*/ 600216 h 60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81" h="600221">
                  <a:moveTo>
                    <a:pt x="12199" y="600216"/>
                  </a:moveTo>
                  <a:cubicBezTo>
                    <a:pt x="13966" y="600152"/>
                    <a:pt x="15694" y="599720"/>
                    <a:pt x="17282" y="598945"/>
                  </a:cubicBezTo>
                  <a:lnTo>
                    <a:pt x="18172" y="598310"/>
                  </a:lnTo>
                  <a:cubicBezTo>
                    <a:pt x="17562" y="596912"/>
                    <a:pt x="17257" y="595387"/>
                    <a:pt x="17282" y="593863"/>
                  </a:cubicBezTo>
                  <a:lnTo>
                    <a:pt x="17282" y="576456"/>
                  </a:lnTo>
                  <a:cubicBezTo>
                    <a:pt x="17282" y="572136"/>
                    <a:pt x="19608" y="568147"/>
                    <a:pt x="23382" y="566037"/>
                  </a:cubicBezTo>
                  <a:lnTo>
                    <a:pt x="23382" y="566037"/>
                  </a:lnTo>
                  <a:lnTo>
                    <a:pt x="23382" y="0"/>
                  </a:lnTo>
                  <a:cubicBezTo>
                    <a:pt x="23382" y="6454"/>
                    <a:pt x="18146" y="11689"/>
                    <a:pt x="11691" y="11689"/>
                  </a:cubicBezTo>
                  <a:cubicBezTo>
                    <a:pt x="5236" y="11689"/>
                    <a:pt x="1" y="6454"/>
                    <a:pt x="1" y="0"/>
                  </a:cubicBezTo>
                  <a:lnTo>
                    <a:pt x="1" y="588272"/>
                  </a:lnTo>
                  <a:cubicBezTo>
                    <a:pt x="-76" y="594803"/>
                    <a:pt x="5160" y="600152"/>
                    <a:pt x="11679" y="600216"/>
                  </a:cubicBezTo>
                  <a:cubicBezTo>
                    <a:pt x="11856" y="600228"/>
                    <a:pt x="12034" y="600216"/>
                    <a:pt x="12199" y="600216"/>
                  </a:cubicBezTo>
                  <a:close/>
                </a:path>
              </a:pathLst>
            </a:custGeom>
            <a:solidFill>
              <a:srgbClr val="000000"/>
            </a:solidFill>
            <a:ln w="12704"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5DF546EC-5FE8-4302-BE5F-D8074862069E}"/>
                </a:ext>
              </a:extLst>
            </p:cNvPr>
            <p:cNvSpPr/>
            <p:nvPr/>
          </p:nvSpPr>
          <p:spPr>
            <a:xfrm>
              <a:off x="8610047" y="4859970"/>
              <a:ext cx="23508" cy="631471"/>
            </a:xfrm>
            <a:custGeom>
              <a:avLst/>
              <a:gdLst>
                <a:gd name="connsiteX0" fmla="*/ 11691 w 23508"/>
                <a:gd name="connsiteY0" fmla="*/ 631472 h 631471"/>
                <a:gd name="connsiteX1" fmla="*/ 23508 w 23508"/>
                <a:gd name="connsiteY1" fmla="*/ 619401 h 631471"/>
                <a:gd name="connsiteX2" fmla="*/ 23508 w 23508"/>
                <a:gd name="connsiteY2" fmla="*/ 10927 h 631471"/>
                <a:gd name="connsiteX3" fmla="*/ 13508 w 23508"/>
                <a:gd name="connsiteY3" fmla="*/ 9784 h 631471"/>
                <a:gd name="connsiteX4" fmla="*/ 11691 w 23508"/>
                <a:gd name="connsiteY4" fmla="*/ 11943 h 631471"/>
                <a:gd name="connsiteX5" fmla="*/ 1 w 23508"/>
                <a:gd name="connsiteY5" fmla="*/ 0 h 631471"/>
                <a:gd name="connsiteX6" fmla="*/ 1 w 23508"/>
                <a:gd name="connsiteY6" fmla="*/ 0 h 631471"/>
                <a:gd name="connsiteX7" fmla="*/ 1 w 23508"/>
                <a:gd name="connsiteY7" fmla="*/ 619528 h 631471"/>
                <a:gd name="connsiteX8" fmla="*/ 11691 w 23508"/>
                <a:gd name="connsiteY8" fmla="*/ 631472 h 63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08" h="631471">
                  <a:moveTo>
                    <a:pt x="11691" y="631472"/>
                  </a:moveTo>
                  <a:cubicBezTo>
                    <a:pt x="18121" y="631027"/>
                    <a:pt x="23203" y="625843"/>
                    <a:pt x="23508" y="619401"/>
                  </a:cubicBezTo>
                  <a:lnTo>
                    <a:pt x="23508" y="10927"/>
                  </a:lnTo>
                  <a:cubicBezTo>
                    <a:pt x="21069" y="7852"/>
                    <a:pt x="16583" y="7331"/>
                    <a:pt x="13508" y="9784"/>
                  </a:cubicBezTo>
                  <a:cubicBezTo>
                    <a:pt x="12771" y="10368"/>
                    <a:pt x="12148" y="11105"/>
                    <a:pt x="11691" y="11943"/>
                  </a:cubicBezTo>
                  <a:cubicBezTo>
                    <a:pt x="5160" y="11867"/>
                    <a:pt x="-63" y="6531"/>
                    <a:pt x="1" y="0"/>
                  </a:cubicBezTo>
                  <a:cubicBezTo>
                    <a:pt x="1" y="0"/>
                    <a:pt x="1" y="0"/>
                    <a:pt x="1" y="0"/>
                  </a:cubicBezTo>
                  <a:lnTo>
                    <a:pt x="1" y="619528"/>
                  </a:lnTo>
                  <a:cubicBezTo>
                    <a:pt x="1" y="626021"/>
                    <a:pt x="5198" y="631332"/>
                    <a:pt x="11691" y="631472"/>
                  </a:cubicBezTo>
                  <a:close/>
                </a:path>
              </a:pathLst>
            </a:custGeom>
            <a:solidFill>
              <a:srgbClr val="000000"/>
            </a:solidFill>
            <a:ln w="12704"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6DF0E70-6C80-4E10-B8D6-5F80283C87C7}"/>
                </a:ext>
              </a:extLst>
            </p:cNvPr>
            <p:cNvSpPr/>
            <p:nvPr/>
          </p:nvSpPr>
          <p:spPr>
            <a:xfrm>
              <a:off x="8609980" y="3279894"/>
              <a:ext cx="23638" cy="1592019"/>
            </a:xfrm>
            <a:custGeom>
              <a:avLst/>
              <a:gdLst>
                <a:gd name="connsiteX0" fmla="*/ 11757 w 23638"/>
                <a:gd name="connsiteY0" fmla="*/ 1592020 h 1592019"/>
                <a:gd name="connsiteX1" fmla="*/ 20017 w 23638"/>
                <a:gd name="connsiteY1" fmla="*/ 1588589 h 1592019"/>
                <a:gd name="connsiteX2" fmla="*/ 21211 w 23638"/>
                <a:gd name="connsiteY2" fmla="*/ 1570661 h 1592019"/>
                <a:gd name="connsiteX3" fmla="*/ 23575 w 23638"/>
                <a:gd name="connsiteY3" fmla="*/ 1569022 h 1592019"/>
                <a:gd name="connsiteX4" fmla="*/ 23575 w 23638"/>
                <a:gd name="connsiteY4" fmla="*/ 0 h 1592019"/>
                <a:gd name="connsiteX5" fmla="*/ 13041 w 23638"/>
                <a:gd name="connsiteY5" fmla="*/ 12972 h 1592019"/>
                <a:gd name="connsiteX6" fmla="*/ 67 w 23638"/>
                <a:gd name="connsiteY6" fmla="*/ 2452 h 1592019"/>
                <a:gd name="connsiteX7" fmla="*/ 67 w 23638"/>
                <a:gd name="connsiteY7" fmla="*/ 0 h 1592019"/>
                <a:gd name="connsiteX8" fmla="*/ 67 w 23638"/>
                <a:gd name="connsiteY8" fmla="*/ 1580076 h 1592019"/>
                <a:gd name="connsiteX9" fmla="*/ 11757 w 23638"/>
                <a:gd name="connsiteY9" fmla="*/ 1592020 h 1592019"/>
                <a:gd name="connsiteX10" fmla="*/ 11757 w 23638"/>
                <a:gd name="connsiteY10" fmla="*/ 1592020 h 159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38" h="1592019">
                  <a:moveTo>
                    <a:pt x="11757" y="1592020"/>
                  </a:moveTo>
                  <a:cubicBezTo>
                    <a:pt x="14858" y="1592032"/>
                    <a:pt x="17831" y="1590800"/>
                    <a:pt x="20017" y="1588589"/>
                  </a:cubicBezTo>
                  <a:cubicBezTo>
                    <a:pt x="15391" y="1583303"/>
                    <a:pt x="15925" y="1575286"/>
                    <a:pt x="21211" y="1570661"/>
                  </a:cubicBezTo>
                  <a:cubicBezTo>
                    <a:pt x="21936" y="1570026"/>
                    <a:pt x="22723" y="1569480"/>
                    <a:pt x="23575" y="1569022"/>
                  </a:cubicBezTo>
                  <a:lnTo>
                    <a:pt x="23575" y="0"/>
                  </a:lnTo>
                  <a:cubicBezTo>
                    <a:pt x="24248" y="6493"/>
                    <a:pt x="19534" y="12299"/>
                    <a:pt x="13041" y="12972"/>
                  </a:cubicBezTo>
                  <a:cubicBezTo>
                    <a:pt x="6547" y="13646"/>
                    <a:pt x="740" y="8932"/>
                    <a:pt x="67" y="2452"/>
                  </a:cubicBezTo>
                  <a:cubicBezTo>
                    <a:pt x="-22" y="1639"/>
                    <a:pt x="-22" y="813"/>
                    <a:pt x="67" y="0"/>
                  </a:cubicBezTo>
                  <a:lnTo>
                    <a:pt x="67" y="1580076"/>
                  </a:lnTo>
                  <a:cubicBezTo>
                    <a:pt x="-10" y="1586607"/>
                    <a:pt x="5226" y="1591944"/>
                    <a:pt x="11757" y="1592020"/>
                  </a:cubicBezTo>
                  <a:cubicBezTo>
                    <a:pt x="11757" y="1592020"/>
                    <a:pt x="11757" y="1592020"/>
                    <a:pt x="11757" y="1592020"/>
                  </a:cubicBezTo>
                  <a:close/>
                </a:path>
              </a:pathLst>
            </a:custGeom>
            <a:solidFill>
              <a:srgbClr val="000000"/>
            </a:solidFill>
            <a:ln w="12704"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1F8E74FD-7061-4A3B-9D75-C7B3F1366D2A}"/>
                </a:ext>
              </a:extLst>
            </p:cNvPr>
            <p:cNvSpPr/>
            <p:nvPr/>
          </p:nvSpPr>
          <p:spPr>
            <a:xfrm>
              <a:off x="11061654" y="4587942"/>
              <a:ext cx="23638" cy="37481"/>
            </a:xfrm>
            <a:custGeom>
              <a:avLst/>
              <a:gdLst>
                <a:gd name="connsiteX0" fmla="*/ 11757 w 23638"/>
                <a:gd name="connsiteY0" fmla="*/ 37482 h 37481"/>
                <a:gd name="connsiteX1" fmla="*/ 23575 w 23638"/>
                <a:gd name="connsiteY1" fmla="*/ 25411 h 37481"/>
                <a:gd name="connsiteX2" fmla="*/ 23575 w 23638"/>
                <a:gd name="connsiteY2" fmla="*/ 0 h 37481"/>
                <a:gd name="connsiteX3" fmla="*/ 13040 w 23638"/>
                <a:gd name="connsiteY3" fmla="*/ 12973 h 37481"/>
                <a:gd name="connsiteX4" fmla="*/ 66 w 23638"/>
                <a:gd name="connsiteY4" fmla="*/ 2452 h 37481"/>
                <a:gd name="connsiteX5" fmla="*/ 66 w 23638"/>
                <a:gd name="connsiteY5" fmla="*/ 0 h 37481"/>
                <a:gd name="connsiteX6" fmla="*/ 66 w 23638"/>
                <a:gd name="connsiteY6" fmla="*/ 25411 h 37481"/>
                <a:gd name="connsiteX7" fmla="*/ 11757 w 23638"/>
                <a:gd name="connsiteY7" fmla="*/ 37482 h 3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37481">
                  <a:moveTo>
                    <a:pt x="11757" y="37482"/>
                  </a:moveTo>
                  <a:cubicBezTo>
                    <a:pt x="18187" y="37037"/>
                    <a:pt x="23270" y="31853"/>
                    <a:pt x="23575" y="25411"/>
                  </a:cubicBezTo>
                  <a:lnTo>
                    <a:pt x="23575" y="0"/>
                  </a:lnTo>
                  <a:cubicBezTo>
                    <a:pt x="24248" y="6493"/>
                    <a:pt x="19534" y="12299"/>
                    <a:pt x="13040" y="12973"/>
                  </a:cubicBezTo>
                  <a:cubicBezTo>
                    <a:pt x="6547" y="13646"/>
                    <a:pt x="740" y="8932"/>
                    <a:pt x="66" y="2452"/>
                  </a:cubicBezTo>
                  <a:cubicBezTo>
                    <a:pt x="-22" y="1639"/>
                    <a:pt x="-22" y="813"/>
                    <a:pt x="66" y="0"/>
                  </a:cubicBezTo>
                  <a:lnTo>
                    <a:pt x="66" y="25411"/>
                  </a:lnTo>
                  <a:cubicBezTo>
                    <a:pt x="-10" y="31955"/>
                    <a:pt x="5213" y="37342"/>
                    <a:pt x="11757" y="37482"/>
                  </a:cubicBezTo>
                  <a:close/>
                </a:path>
              </a:pathLst>
            </a:custGeom>
            <a:solidFill>
              <a:srgbClr val="000000"/>
            </a:solidFill>
            <a:ln w="12704"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AF8C646-1549-4262-86E6-95BD19D2C5AB}"/>
                </a:ext>
              </a:extLst>
            </p:cNvPr>
            <p:cNvSpPr/>
            <p:nvPr/>
          </p:nvSpPr>
          <p:spPr>
            <a:xfrm>
              <a:off x="10924167" y="5975909"/>
              <a:ext cx="23639" cy="25792"/>
            </a:xfrm>
            <a:custGeom>
              <a:avLst/>
              <a:gdLst>
                <a:gd name="connsiteX0" fmla="*/ 22683 w 23639"/>
                <a:gd name="connsiteY0" fmla="*/ 0 h 25792"/>
                <a:gd name="connsiteX1" fmla="*/ 13927 w 23639"/>
                <a:gd name="connsiteY1" fmla="*/ 13595 h 25792"/>
                <a:gd name="connsiteX2" fmla="*/ 11246 w 23639"/>
                <a:gd name="connsiteY2" fmla="*/ 13849 h 25792"/>
                <a:gd name="connsiteX3" fmla="*/ 64 w 23639"/>
                <a:gd name="connsiteY3" fmla="*/ 5591 h 25792"/>
                <a:gd name="connsiteX4" fmla="*/ 64 w 23639"/>
                <a:gd name="connsiteY4" fmla="*/ 3812 h 25792"/>
                <a:gd name="connsiteX5" fmla="*/ 64 w 23639"/>
                <a:gd name="connsiteY5" fmla="*/ 3812 h 25792"/>
                <a:gd name="connsiteX6" fmla="*/ 64 w 23639"/>
                <a:gd name="connsiteY6" fmla="*/ 25792 h 25792"/>
                <a:gd name="connsiteX7" fmla="*/ 10599 w 23639"/>
                <a:gd name="connsiteY7" fmla="*/ 12820 h 25792"/>
                <a:gd name="connsiteX8" fmla="*/ 23572 w 23639"/>
                <a:gd name="connsiteY8" fmla="*/ 23340 h 25792"/>
                <a:gd name="connsiteX9" fmla="*/ 23572 w 23639"/>
                <a:gd name="connsiteY9" fmla="*/ 25792 h 25792"/>
                <a:gd name="connsiteX10" fmla="*/ 23572 w 23639"/>
                <a:gd name="connsiteY10" fmla="*/ 1779 h 25792"/>
                <a:gd name="connsiteX11" fmla="*/ 22683 w 23639"/>
                <a:gd name="connsiteY11" fmla="*/ 0 h 25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9" h="25792">
                  <a:moveTo>
                    <a:pt x="22683" y="0"/>
                  </a:moveTo>
                  <a:cubicBezTo>
                    <a:pt x="24017" y="6175"/>
                    <a:pt x="20091" y="12261"/>
                    <a:pt x="13927" y="13595"/>
                  </a:cubicBezTo>
                  <a:cubicBezTo>
                    <a:pt x="13038" y="13786"/>
                    <a:pt x="12149" y="13874"/>
                    <a:pt x="11246" y="13849"/>
                  </a:cubicBezTo>
                  <a:cubicBezTo>
                    <a:pt x="6126" y="13811"/>
                    <a:pt x="1602" y="10482"/>
                    <a:pt x="64" y="5591"/>
                  </a:cubicBezTo>
                  <a:lnTo>
                    <a:pt x="64" y="3812"/>
                  </a:lnTo>
                  <a:lnTo>
                    <a:pt x="64" y="3812"/>
                  </a:lnTo>
                  <a:lnTo>
                    <a:pt x="64" y="25792"/>
                  </a:lnTo>
                  <a:cubicBezTo>
                    <a:pt x="-609" y="19300"/>
                    <a:pt x="4105" y="13493"/>
                    <a:pt x="10599" y="12820"/>
                  </a:cubicBezTo>
                  <a:cubicBezTo>
                    <a:pt x="17092" y="12147"/>
                    <a:pt x="22899" y="16860"/>
                    <a:pt x="23572" y="23340"/>
                  </a:cubicBezTo>
                  <a:cubicBezTo>
                    <a:pt x="23661" y="24153"/>
                    <a:pt x="23661" y="24979"/>
                    <a:pt x="23572" y="25792"/>
                  </a:cubicBezTo>
                  <a:lnTo>
                    <a:pt x="23572" y="1779"/>
                  </a:lnTo>
                  <a:cubicBezTo>
                    <a:pt x="23064" y="1271"/>
                    <a:pt x="22683" y="635"/>
                    <a:pt x="22683" y="0"/>
                  </a:cubicBezTo>
                  <a:close/>
                </a:path>
              </a:pathLst>
            </a:custGeom>
            <a:solidFill>
              <a:srgbClr val="000000"/>
            </a:solidFill>
            <a:ln w="12704"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CBF55F6C-4F56-4864-BA4B-64BD408A4111}"/>
                </a:ext>
              </a:extLst>
            </p:cNvPr>
            <p:cNvSpPr/>
            <p:nvPr/>
          </p:nvSpPr>
          <p:spPr>
            <a:xfrm>
              <a:off x="10923659" y="5989758"/>
              <a:ext cx="23638" cy="233352"/>
            </a:xfrm>
            <a:custGeom>
              <a:avLst/>
              <a:gdLst>
                <a:gd name="connsiteX0" fmla="*/ 11754 w 23638"/>
                <a:gd name="connsiteY0" fmla="*/ 0 h 233352"/>
                <a:gd name="connsiteX1" fmla="*/ 64 w 23638"/>
                <a:gd name="connsiteY1" fmla="*/ 12070 h 233352"/>
                <a:gd name="connsiteX2" fmla="*/ 64 w 23638"/>
                <a:gd name="connsiteY2" fmla="*/ 220316 h 233352"/>
                <a:gd name="connsiteX3" fmla="*/ 10598 w 23638"/>
                <a:gd name="connsiteY3" fmla="*/ 233289 h 233352"/>
                <a:gd name="connsiteX4" fmla="*/ 23572 w 23638"/>
                <a:gd name="connsiteY4" fmla="*/ 222768 h 233352"/>
                <a:gd name="connsiteX5" fmla="*/ 23572 w 23638"/>
                <a:gd name="connsiteY5" fmla="*/ 220316 h 233352"/>
                <a:gd name="connsiteX6" fmla="*/ 23572 w 23638"/>
                <a:gd name="connsiteY6" fmla="*/ 12070 h 233352"/>
                <a:gd name="connsiteX7" fmla="*/ 11754 w 23638"/>
                <a:gd name="connsiteY7" fmla="*/ 0 h 23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233352">
                  <a:moveTo>
                    <a:pt x="11754" y="0"/>
                  </a:moveTo>
                  <a:cubicBezTo>
                    <a:pt x="5211" y="140"/>
                    <a:pt x="-12" y="5527"/>
                    <a:pt x="64" y="12070"/>
                  </a:cubicBezTo>
                  <a:lnTo>
                    <a:pt x="64" y="220316"/>
                  </a:lnTo>
                  <a:cubicBezTo>
                    <a:pt x="-609" y="226809"/>
                    <a:pt x="4105" y="232615"/>
                    <a:pt x="10598" y="233289"/>
                  </a:cubicBezTo>
                  <a:cubicBezTo>
                    <a:pt x="17092" y="233962"/>
                    <a:pt x="22898" y="229248"/>
                    <a:pt x="23572" y="222768"/>
                  </a:cubicBezTo>
                  <a:cubicBezTo>
                    <a:pt x="23661" y="221955"/>
                    <a:pt x="23661" y="221129"/>
                    <a:pt x="23572" y="220316"/>
                  </a:cubicBezTo>
                  <a:lnTo>
                    <a:pt x="23572" y="12070"/>
                  </a:lnTo>
                  <a:cubicBezTo>
                    <a:pt x="23267" y="5629"/>
                    <a:pt x="18184" y="445"/>
                    <a:pt x="11754" y="0"/>
                  </a:cubicBezTo>
                  <a:close/>
                </a:path>
              </a:pathLst>
            </a:custGeom>
            <a:solidFill>
              <a:srgbClr val="000000"/>
            </a:solidFill>
            <a:ln w="12704"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505EBAF5-1788-40D3-A2FB-27D5201E1D5B}"/>
                </a:ext>
              </a:extLst>
            </p:cNvPr>
            <p:cNvSpPr/>
            <p:nvPr/>
          </p:nvSpPr>
          <p:spPr>
            <a:xfrm>
              <a:off x="3334099" y="6335860"/>
              <a:ext cx="1043908" cy="24013"/>
            </a:xfrm>
            <a:custGeom>
              <a:avLst/>
              <a:gdLst>
                <a:gd name="connsiteX0" fmla="*/ 1032218 w 1043908"/>
                <a:gd name="connsiteY0" fmla="*/ 11943 h 24013"/>
                <a:gd name="connsiteX1" fmla="*/ 1043909 w 1043908"/>
                <a:gd name="connsiteY1" fmla="*/ 0 h 24013"/>
                <a:gd name="connsiteX2" fmla="*/ 1043909 w 1043908"/>
                <a:gd name="connsiteY2" fmla="*/ 0 h 24013"/>
                <a:gd name="connsiteX3" fmla="*/ 10836 w 1043908"/>
                <a:gd name="connsiteY3" fmla="*/ 0 h 24013"/>
                <a:gd name="connsiteX4" fmla="*/ 64 w 1043908"/>
                <a:gd name="connsiteY4" fmla="*/ 13239 h 24013"/>
                <a:gd name="connsiteX5" fmla="*/ 10836 w 1043908"/>
                <a:gd name="connsiteY5" fmla="*/ 24014 h 24013"/>
                <a:gd name="connsiteX6" fmla="*/ 1043909 w 1043908"/>
                <a:gd name="connsiteY6" fmla="*/ 24014 h 24013"/>
                <a:gd name="connsiteX7" fmla="*/ 1032218 w 1043908"/>
                <a:gd name="connsiteY7"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3908" h="24013">
                  <a:moveTo>
                    <a:pt x="1032218" y="11943"/>
                  </a:moveTo>
                  <a:cubicBezTo>
                    <a:pt x="1032142" y="5413"/>
                    <a:pt x="1037377" y="76"/>
                    <a:pt x="1043909" y="0"/>
                  </a:cubicBezTo>
                  <a:cubicBezTo>
                    <a:pt x="1043909" y="0"/>
                    <a:pt x="1043909" y="0"/>
                    <a:pt x="1043909" y="0"/>
                  </a:cubicBezTo>
                  <a:lnTo>
                    <a:pt x="10836" y="0"/>
                  </a:lnTo>
                  <a:cubicBezTo>
                    <a:pt x="4204" y="686"/>
                    <a:pt x="-618" y="6607"/>
                    <a:pt x="64" y="13239"/>
                  </a:cubicBezTo>
                  <a:cubicBezTo>
                    <a:pt x="651" y="18932"/>
                    <a:pt x="5147" y="23429"/>
                    <a:pt x="10836" y="24014"/>
                  </a:cubicBezTo>
                  <a:lnTo>
                    <a:pt x="1043909" y="24014"/>
                  </a:lnTo>
                  <a:cubicBezTo>
                    <a:pt x="1037365" y="23874"/>
                    <a:pt x="1032142" y="18487"/>
                    <a:pt x="1032218" y="11943"/>
                  </a:cubicBezTo>
                  <a:close/>
                </a:path>
              </a:pathLst>
            </a:custGeom>
            <a:solidFill>
              <a:srgbClr val="000000"/>
            </a:solidFill>
            <a:ln w="12704"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32EB12CB-FA0E-45A3-AAA7-092E91337D44}"/>
                </a:ext>
              </a:extLst>
            </p:cNvPr>
            <p:cNvSpPr/>
            <p:nvPr/>
          </p:nvSpPr>
          <p:spPr>
            <a:xfrm>
              <a:off x="4367169" y="6335860"/>
              <a:ext cx="1083937" cy="24013"/>
            </a:xfrm>
            <a:custGeom>
              <a:avLst/>
              <a:gdLst>
                <a:gd name="connsiteX0" fmla="*/ 1072120 w 1083937"/>
                <a:gd name="connsiteY0" fmla="*/ 11943 h 24013"/>
                <a:gd name="connsiteX1" fmla="*/ 1083938 w 1083937"/>
                <a:gd name="connsiteY1" fmla="*/ 0 h 24013"/>
                <a:gd name="connsiteX2" fmla="*/ 10838 w 1083937"/>
                <a:gd name="connsiteY2" fmla="*/ 0 h 24013"/>
                <a:gd name="connsiteX3" fmla="*/ 63 w 1083937"/>
                <a:gd name="connsiteY3" fmla="*/ 13239 h 24013"/>
                <a:gd name="connsiteX4" fmla="*/ 10838 w 1083937"/>
                <a:gd name="connsiteY4" fmla="*/ 24014 h 24013"/>
                <a:gd name="connsiteX5" fmla="*/ 1083938 w 1083937"/>
                <a:gd name="connsiteY5" fmla="*/ 24014 h 24013"/>
                <a:gd name="connsiteX6" fmla="*/ 1072120 w 1083937"/>
                <a:gd name="connsiteY6"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3937" h="24013">
                  <a:moveTo>
                    <a:pt x="1072120" y="11943"/>
                  </a:moveTo>
                  <a:cubicBezTo>
                    <a:pt x="1072120" y="5400"/>
                    <a:pt x="1077394" y="64"/>
                    <a:pt x="1083938" y="0"/>
                  </a:cubicBezTo>
                  <a:lnTo>
                    <a:pt x="10838" y="0"/>
                  </a:lnTo>
                  <a:cubicBezTo>
                    <a:pt x="4205" y="686"/>
                    <a:pt x="-611" y="6607"/>
                    <a:pt x="63" y="13239"/>
                  </a:cubicBezTo>
                  <a:cubicBezTo>
                    <a:pt x="647" y="18932"/>
                    <a:pt x="5146" y="23429"/>
                    <a:pt x="10838" y="24014"/>
                  </a:cubicBezTo>
                  <a:lnTo>
                    <a:pt x="1083938" y="24014"/>
                  </a:lnTo>
                  <a:cubicBezTo>
                    <a:pt x="1077508" y="23569"/>
                    <a:pt x="1072425" y="18385"/>
                    <a:pt x="1072120" y="11943"/>
                  </a:cubicBezTo>
                  <a:close/>
                </a:path>
              </a:pathLst>
            </a:custGeom>
            <a:solidFill>
              <a:srgbClr val="000000"/>
            </a:solidFill>
            <a:ln w="12704"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FCC047C4-47AA-4F9B-9C11-6387E60F2C09}"/>
                </a:ext>
              </a:extLst>
            </p:cNvPr>
            <p:cNvSpPr/>
            <p:nvPr/>
          </p:nvSpPr>
          <p:spPr>
            <a:xfrm>
              <a:off x="5440268" y="6335860"/>
              <a:ext cx="6217534" cy="24013"/>
            </a:xfrm>
            <a:custGeom>
              <a:avLst/>
              <a:gdLst>
                <a:gd name="connsiteX0" fmla="*/ 5504422 w 6217534"/>
                <a:gd name="connsiteY0" fmla="*/ 0 h 24013"/>
                <a:gd name="connsiteX1" fmla="*/ 10838 w 6217534"/>
                <a:gd name="connsiteY1" fmla="*/ 0 h 24013"/>
                <a:gd name="connsiteX2" fmla="*/ 63 w 6217534"/>
                <a:gd name="connsiteY2" fmla="*/ 13239 h 24013"/>
                <a:gd name="connsiteX3" fmla="*/ 10838 w 6217534"/>
                <a:gd name="connsiteY3" fmla="*/ 24014 h 24013"/>
                <a:gd name="connsiteX4" fmla="*/ 6217534 w 6217534"/>
                <a:gd name="connsiteY4" fmla="*/ 24014 h 24013"/>
                <a:gd name="connsiteX5" fmla="*/ 6206759 w 6217534"/>
                <a:gd name="connsiteY5" fmla="*/ 10774 h 24013"/>
                <a:gd name="connsiteX6" fmla="*/ 6217534 w 6217534"/>
                <a:gd name="connsiteY6" fmla="*/ 0 h 24013"/>
                <a:gd name="connsiteX7" fmla="*/ 5504422 w 6217534"/>
                <a:gd name="connsiteY7"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17534" h="24013">
                  <a:moveTo>
                    <a:pt x="5504422" y="0"/>
                  </a:moveTo>
                  <a:lnTo>
                    <a:pt x="10838" y="0"/>
                  </a:lnTo>
                  <a:cubicBezTo>
                    <a:pt x="4205" y="686"/>
                    <a:pt x="-611" y="6607"/>
                    <a:pt x="63" y="13239"/>
                  </a:cubicBezTo>
                  <a:cubicBezTo>
                    <a:pt x="647" y="18932"/>
                    <a:pt x="5146" y="23429"/>
                    <a:pt x="10838" y="24014"/>
                  </a:cubicBezTo>
                  <a:lnTo>
                    <a:pt x="6217534" y="24014"/>
                  </a:lnTo>
                  <a:cubicBezTo>
                    <a:pt x="6210901" y="23328"/>
                    <a:pt x="6206085" y="17407"/>
                    <a:pt x="6206759" y="10774"/>
                  </a:cubicBezTo>
                  <a:cubicBezTo>
                    <a:pt x="6207343" y="5082"/>
                    <a:pt x="6211842" y="585"/>
                    <a:pt x="6217534" y="0"/>
                  </a:cubicBezTo>
                  <a:lnTo>
                    <a:pt x="5504422" y="0"/>
                  </a:lnTo>
                  <a:close/>
                </a:path>
              </a:pathLst>
            </a:custGeom>
            <a:solidFill>
              <a:srgbClr val="000000"/>
            </a:solidFill>
            <a:ln w="12704"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7E7C6FAA-5630-42AD-9FDC-C3B5D42B6382}"/>
                </a:ext>
              </a:extLst>
            </p:cNvPr>
            <p:cNvSpPr/>
            <p:nvPr/>
          </p:nvSpPr>
          <p:spPr>
            <a:xfrm>
              <a:off x="6621858" y="3282816"/>
              <a:ext cx="23638" cy="21168"/>
            </a:xfrm>
            <a:custGeom>
              <a:avLst/>
              <a:gdLst>
                <a:gd name="connsiteX0" fmla="*/ 11754 w 23638"/>
                <a:gd name="connsiteY0" fmla="*/ 12070 h 21168"/>
                <a:gd name="connsiteX1" fmla="*/ 64 w 23638"/>
                <a:gd name="connsiteY1" fmla="*/ 0 h 21168"/>
                <a:gd name="connsiteX2" fmla="*/ 64 w 23638"/>
                <a:gd name="connsiteY2" fmla="*/ 8132 h 21168"/>
                <a:gd name="connsiteX3" fmla="*/ 10598 w 23638"/>
                <a:gd name="connsiteY3" fmla="*/ 21104 h 21168"/>
                <a:gd name="connsiteX4" fmla="*/ 23572 w 23638"/>
                <a:gd name="connsiteY4" fmla="*/ 10584 h 21168"/>
                <a:gd name="connsiteX5" fmla="*/ 23572 w 23638"/>
                <a:gd name="connsiteY5" fmla="*/ 8132 h 21168"/>
                <a:gd name="connsiteX6" fmla="*/ 23572 w 23638"/>
                <a:gd name="connsiteY6" fmla="*/ 0 h 21168"/>
                <a:gd name="connsiteX7" fmla="*/ 11754 w 23638"/>
                <a:gd name="connsiteY7" fmla="*/ 12070 h 2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21168">
                  <a:moveTo>
                    <a:pt x="11754" y="12070"/>
                  </a:moveTo>
                  <a:cubicBezTo>
                    <a:pt x="5210" y="11931"/>
                    <a:pt x="-12" y="6543"/>
                    <a:pt x="64" y="0"/>
                  </a:cubicBezTo>
                  <a:lnTo>
                    <a:pt x="64" y="8132"/>
                  </a:lnTo>
                  <a:cubicBezTo>
                    <a:pt x="-610" y="14624"/>
                    <a:pt x="4105" y="20431"/>
                    <a:pt x="10598" y="21104"/>
                  </a:cubicBezTo>
                  <a:cubicBezTo>
                    <a:pt x="17091" y="21778"/>
                    <a:pt x="22898" y="17064"/>
                    <a:pt x="23572" y="10584"/>
                  </a:cubicBezTo>
                  <a:cubicBezTo>
                    <a:pt x="23661" y="9771"/>
                    <a:pt x="23661" y="8945"/>
                    <a:pt x="23572" y="8132"/>
                  </a:cubicBezTo>
                  <a:lnTo>
                    <a:pt x="23572" y="0"/>
                  </a:lnTo>
                  <a:cubicBezTo>
                    <a:pt x="23267" y="6442"/>
                    <a:pt x="18184" y="11626"/>
                    <a:pt x="11754" y="12070"/>
                  </a:cubicBezTo>
                  <a:close/>
                </a:path>
              </a:pathLst>
            </a:custGeom>
            <a:solidFill>
              <a:srgbClr val="000000"/>
            </a:solidFill>
            <a:ln w="12704"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58CD1EF0-556F-4524-A371-C6C71BCEEF2E}"/>
                </a:ext>
              </a:extLst>
            </p:cNvPr>
            <p:cNvSpPr/>
            <p:nvPr/>
          </p:nvSpPr>
          <p:spPr>
            <a:xfrm>
              <a:off x="10331326" y="2222147"/>
              <a:ext cx="11690" cy="24013"/>
            </a:xfrm>
            <a:custGeom>
              <a:avLst/>
              <a:gdLst>
                <a:gd name="connsiteX0" fmla="*/ 1 w 11690"/>
                <a:gd name="connsiteY0" fmla="*/ 11943 h 24013"/>
                <a:gd name="connsiteX1" fmla="*/ 11691 w 11690"/>
                <a:gd name="connsiteY1" fmla="*/ 0 h 24013"/>
                <a:gd name="connsiteX2" fmla="*/ 11691 w 11690"/>
                <a:gd name="connsiteY2" fmla="*/ 0 h 24013"/>
                <a:gd name="connsiteX3" fmla="*/ 11056 w 11690"/>
                <a:gd name="connsiteY3" fmla="*/ 0 h 24013"/>
                <a:gd name="connsiteX4" fmla="*/ 280 w 11690"/>
                <a:gd name="connsiteY4" fmla="*/ 13239 h 24013"/>
                <a:gd name="connsiteX5" fmla="*/ 11056 w 11690"/>
                <a:gd name="connsiteY5" fmla="*/ 24014 h 24013"/>
                <a:gd name="connsiteX6" fmla="*/ 11691 w 11690"/>
                <a:gd name="connsiteY6" fmla="*/ 24014 h 24013"/>
                <a:gd name="connsiteX7" fmla="*/ 1 w 11690"/>
                <a:gd name="connsiteY7" fmla="*/ 12070 h 24013"/>
                <a:gd name="connsiteX8" fmla="*/ 1 w 11690"/>
                <a:gd name="connsiteY8"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90" h="24013">
                  <a:moveTo>
                    <a:pt x="1" y="11943"/>
                  </a:moveTo>
                  <a:cubicBezTo>
                    <a:pt x="-75" y="5413"/>
                    <a:pt x="5160" y="76"/>
                    <a:pt x="11691" y="0"/>
                  </a:cubicBezTo>
                  <a:cubicBezTo>
                    <a:pt x="11691" y="0"/>
                    <a:pt x="11691" y="0"/>
                    <a:pt x="11691" y="0"/>
                  </a:cubicBezTo>
                  <a:lnTo>
                    <a:pt x="11056" y="0"/>
                  </a:lnTo>
                  <a:cubicBezTo>
                    <a:pt x="4423" y="686"/>
                    <a:pt x="-393" y="6607"/>
                    <a:pt x="280" y="13239"/>
                  </a:cubicBezTo>
                  <a:cubicBezTo>
                    <a:pt x="865" y="18931"/>
                    <a:pt x="5363" y="23429"/>
                    <a:pt x="11056" y="24014"/>
                  </a:cubicBezTo>
                  <a:lnTo>
                    <a:pt x="11691" y="24014"/>
                  </a:lnTo>
                  <a:cubicBezTo>
                    <a:pt x="5160" y="23950"/>
                    <a:pt x="-75" y="18601"/>
                    <a:pt x="1" y="12070"/>
                  </a:cubicBezTo>
                  <a:cubicBezTo>
                    <a:pt x="1" y="12032"/>
                    <a:pt x="1" y="11981"/>
                    <a:pt x="1" y="11943"/>
                  </a:cubicBezTo>
                  <a:close/>
                </a:path>
              </a:pathLst>
            </a:custGeom>
            <a:solidFill>
              <a:srgbClr val="000000"/>
            </a:solidFill>
            <a:ln w="12704"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9DE198FA-2905-49D5-B936-D87E95B6D15A}"/>
                </a:ext>
              </a:extLst>
            </p:cNvPr>
            <p:cNvSpPr/>
            <p:nvPr/>
          </p:nvSpPr>
          <p:spPr>
            <a:xfrm>
              <a:off x="8609983" y="3278496"/>
              <a:ext cx="23638" cy="13798"/>
            </a:xfrm>
            <a:custGeom>
              <a:avLst/>
              <a:gdLst>
                <a:gd name="connsiteX0" fmla="*/ 11754 w 23638"/>
                <a:gd name="connsiteY0" fmla="*/ 12706 h 13798"/>
                <a:gd name="connsiteX1" fmla="*/ 38 w 23638"/>
                <a:gd name="connsiteY1" fmla="*/ 534 h 13798"/>
                <a:gd name="connsiteX2" fmla="*/ 64 w 23638"/>
                <a:gd name="connsiteY2" fmla="*/ 0 h 13798"/>
                <a:gd name="connsiteX3" fmla="*/ 64 w 23638"/>
                <a:gd name="connsiteY3" fmla="*/ 762 h 13798"/>
                <a:gd name="connsiteX4" fmla="*/ 10598 w 23638"/>
                <a:gd name="connsiteY4" fmla="*/ 13735 h 13798"/>
                <a:gd name="connsiteX5" fmla="*/ 23572 w 23638"/>
                <a:gd name="connsiteY5" fmla="*/ 3214 h 13798"/>
                <a:gd name="connsiteX6" fmla="*/ 23572 w 23638"/>
                <a:gd name="connsiteY6" fmla="*/ 762 h 13798"/>
                <a:gd name="connsiteX7" fmla="*/ 23572 w 23638"/>
                <a:gd name="connsiteY7" fmla="*/ 0 h 13798"/>
                <a:gd name="connsiteX8" fmla="*/ 11754 w 23638"/>
                <a:gd name="connsiteY8" fmla="*/ 12706 h 1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3798">
                  <a:moveTo>
                    <a:pt x="11754" y="12706"/>
                  </a:moveTo>
                  <a:cubicBezTo>
                    <a:pt x="5160" y="12578"/>
                    <a:pt x="-88" y="7128"/>
                    <a:pt x="38" y="534"/>
                  </a:cubicBezTo>
                  <a:cubicBezTo>
                    <a:pt x="51" y="356"/>
                    <a:pt x="51" y="178"/>
                    <a:pt x="64" y="0"/>
                  </a:cubicBezTo>
                  <a:lnTo>
                    <a:pt x="64" y="762"/>
                  </a:lnTo>
                  <a:cubicBezTo>
                    <a:pt x="-610" y="7255"/>
                    <a:pt x="4105" y="13061"/>
                    <a:pt x="10598" y="13735"/>
                  </a:cubicBezTo>
                  <a:cubicBezTo>
                    <a:pt x="17091" y="14408"/>
                    <a:pt x="22898" y="9694"/>
                    <a:pt x="23572" y="3214"/>
                  </a:cubicBezTo>
                  <a:cubicBezTo>
                    <a:pt x="23661" y="2401"/>
                    <a:pt x="23661" y="1575"/>
                    <a:pt x="23572" y="762"/>
                  </a:cubicBezTo>
                  <a:lnTo>
                    <a:pt x="23572" y="0"/>
                  </a:lnTo>
                  <a:cubicBezTo>
                    <a:pt x="23584" y="6683"/>
                    <a:pt x="18426" y="12236"/>
                    <a:pt x="11754" y="12706"/>
                  </a:cubicBezTo>
                  <a:close/>
                </a:path>
              </a:pathLst>
            </a:custGeom>
            <a:solidFill>
              <a:srgbClr val="000000"/>
            </a:solidFill>
            <a:ln w="12704"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2795E782-A2AC-4E93-8A6C-2DAD998137EB}"/>
                </a:ext>
              </a:extLst>
            </p:cNvPr>
            <p:cNvSpPr/>
            <p:nvPr/>
          </p:nvSpPr>
          <p:spPr>
            <a:xfrm>
              <a:off x="8610023" y="3264774"/>
              <a:ext cx="23532" cy="26427"/>
            </a:xfrm>
            <a:custGeom>
              <a:avLst/>
              <a:gdLst>
                <a:gd name="connsiteX0" fmla="*/ 11715 w 23532"/>
                <a:gd name="connsiteY0" fmla="*/ 26428 h 26427"/>
                <a:gd name="connsiteX1" fmla="*/ 23533 w 23532"/>
                <a:gd name="connsiteY1" fmla="*/ 13722 h 26427"/>
                <a:gd name="connsiteX2" fmla="*/ 23533 w 23532"/>
                <a:gd name="connsiteY2" fmla="*/ 11943 h 26427"/>
                <a:gd name="connsiteX3" fmla="*/ 21118 w 23532"/>
                <a:gd name="connsiteY3" fmla="*/ 5082 h 26427"/>
                <a:gd name="connsiteX4" fmla="*/ 18577 w 23532"/>
                <a:gd name="connsiteY4" fmla="*/ 2541 h 26427"/>
                <a:gd name="connsiteX5" fmla="*/ 11715 w 23532"/>
                <a:gd name="connsiteY5" fmla="*/ 0 h 26427"/>
                <a:gd name="connsiteX6" fmla="*/ 25 w 23532"/>
                <a:gd name="connsiteY6" fmla="*/ 11943 h 26427"/>
                <a:gd name="connsiteX7" fmla="*/ 25 w 23532"/>
                <a:gd name="connsiteY7" fmla="*/ 11943 h 26427"/>
                <a:gd name="connsiteX8" fmla="*/ 25 w 23532"/>
                <a:gd name="connsiteY8" fmla="*/ 13722 h 26427"/>
                <a:gd name="connsiteX9" fmla="*/ 11181 w 23532"/>
                <a:gd name="connsiteY9" fmla="*/ 26402 h 26427"/>
                <a:gd name="connsiteX10" fmla="*/ 11715 w 23532"/>
                <a:gd name="connsiteY10" fmla="*/ 26428 h 2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32" h="26427">
                  <a:moveTo>
                    <a:pt x="11715" y="26428"/>
                  </a:moveTo>
                  <a:cubicBezTo>
                    <a:pt x="18386" y="25958"/>
                    <a:pt x="23545" y="20405"/>
                    <a:pt x="23533" y="13722"/>
                  </a:cubicBezTo>
                  <a:lnTo>
                    <a:pt x="23533" y="11943"/>
                  </a:lnTo>
                  <a:cubicBezTo>
                    <a:pt x="23418" y="9466"/>
                    <a:pt x="22579" y="7090"/>
                    <a:pt x="21118" y="5082"/>
                  </a:cubicBezTo>
                  <a:cubicBezTo>
                    <a:pt x="20470" y="4053"/>
                    <a:pt x="19606" y="3189"/>
                    <a:pt x="18577" y="2541"/>
                  </a:cubicBezTo>
                  <a:cubicBezTo>
                    <a:pt x="16658" y="927"/>
                    <a:pt x="14231" y="25"/>
                    <a:pt x="11715" y="0"/>
                  </a:cubicBezTo>
                  <a:cubicBezTo>
                    <a:pt x="5184" y="76"/>
                    <a:pt x="-52" y="5413"/>
                    <a:pt x="25" y="11943"/>
                  </a:cubicBezTo>
                  <a:cubicBezTo>
                    <a:pt x="25" y="11943"/>
                    <a:pt x="25" y="11943"/>
                    <a:pt x="25" y="11943"/>
                  </a:cubicBezTo>
                  <a:lnTo>
                    <a:pt x="25" y="13722"/>
                  </a:lnTo>
                  <a:cubicBezTo>
                    <a:pt x="-395" y="20304"/>
                    <a:pt x="4599" y="25983"/>
                    <a:pt x="11181" y="26402"/>
                  </a:cubicBezTo>
                  <a:cubicBezTo>
                    <a:pt x="11359" y="26415"/>
                    <a:pt x="11537" y="26428"/>
                    <a:pt x="11715" y="26428"/>
                  </a:cubicBezTo>
                  <a:close/>
                </a:path>
              </a:pathLst>
            </a:custGeom>
            <a:solidFill>
              <a:srgbClr val="000000"/>
            </a:solidFill>
            <a:ln w="12704"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896100D1-F0AE-4C0C-8225-2518E5D6AFC7}"/>
                </a:ext>
              </a:extLst>
            </p:cNvPr>
            <p:cNvSpPr/>
            <p:nvPr/>
          </p:nvSpPr>
          <p:spPr>
            <a:xfrm>
              <a:off x="8626847" y="4847471"/>
              <a:ext cx="112175" cy="24108"/>
            </a:xfrm>
            <a:custGeom>
              <a:avLst/>
              <a:gdLst>
                <a:gd name="connsiteX0" fmla="*/ 9249 w 112175"/>
                <a:gd name="connsiteY0" fmla="*/ 24061 h 24108"/>
                <a:gd name="connsiteX1" fmla="*/ 11410 w 112175"/>
                <a:gd name="connsiteY1" fmla="*/ 24061 h 24108"/>
                <a:gd name="connsiteX2" fmla="*/ 112175 w 112175"/>
                <a:gd name="connsiteY2" fmla="*/ 24061 h 24108"/>
                <a:gd name="connsiteX3" fmla="*/ 101400 w 112175"/>
                <a:gd name="connsiteY3" fmla="*/ 10822 h 24108"/>
                <a:gd name="connsiteX4" fmla="*/ 112175 w 112175"/>
                <a:gd name="connsiteY4" fmla="*/ 48 h 24108"/>
                <a:gd name="connsiteX5" fmla="*/ 11410 w 112175"/>
                <a:gd name="connsiteY5" fmla="*/ 48 h 24108"/>
                <a:gd name="connsiteX6" fmla="*/ 9249 w 112175"/>
                <a:gd name="connsiteY6" fmla="*/ 48 h 24108"/>
                <a:gd name="connsiteX7" fmla="*/ 6708 w 112175"/>
                <a:gd name="connsiteY7" fmla="*/ 48 h 24108"/>
                <a:gd name="connsiteX8" fmla="*/ 1511 w 112175"/>
                <a:gd name="connsiteY8" fmla="*/ 17251 h 24108"/>
                <a:gd name="connsiteX9" fmla="*/ 3150 w 112175"/>
                <a:gd name="connsiteY9" fmla="*/ 19614 h 24108"/>
                <a:gd name="connsiteX10" fmla="*/ 6708 w 112175"/>
                <a:gd name="connsiteY10" fmla="*/ 22028 h 24108"/>
                <a:gd name="connsiteX11" fmla="*/ 9249 w 112175"/>
                <a:gd name="connsiteY11" fmla="*/ 24061 h 2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175" h="24108">
                  <a:moveTo>
                    <a:pt x="9249" y="24061"/>
                  </a:moveTo>
                  <a:cubicBezTo>
                    <a:pt x="9974" y="24125"/>
                    <a:pt x="10685" y="24125"/>
                    <a:pt x="11410" y="24061"/>
                  </a:cubicBezTo>
                  <a:lnTo>
                    <a:pt x="112175" y="24061"/>
                  </a:lnTo>
                  <a:cubicBezTo>
                    <a:pt x="105542" y="23375"/>
                    <a:pt x="100726" y="17454"/>
                    <a:pt x="101400" y="10822"/>
                  </a:cubicBezTo>
                  <a:cubicBezTo>
                    <a:pt x="101984" y="5130"/>
                    <a:pt x="106483" y="632"/>
                    <a:pt x="112175" y="48"/>
                  </a:cubicBezTo>
                  <a:lnTo>
                    <a:pt x="11410" y="48"/>
                  </a:lnTo>
                  <a:cubicBezTo>
                    <a:pt x="10685" y="-16"/>
                    <a:pt x="9974" y="-16"/>
                    <a:pt x="9249" y="48"/>
                  </a:cubicBezTo>
                  <a:lnTo>
                    <a:pt x="6708" y="48"/>
                  </a:lnTo>
                  <a:cubicBezTo>
                    <a:pt x="520" y="3364"/>
                    <a:pt x="-1806" y="11064"/>
                    <a:pt x="1511" y="17251"/>
                  </a:cubicBezTo>
                  <a:cubicBezTo>
                    <a:pt x="1968" y="18102"/>
                    <a:pt x="2515" y="18890"/>
                    <a:pt x="3150" y="19614"/>
                  </a:cubicBezTo>
                  <a:cubicBezTo>
                    <a:pt x="4179" y="20631"/>
                    <a:pt x="5387" y="21457"/>
                    <a:pt x="6708" y="22028"/>
                  </a:cubicBezTo>
                  <a:cubicBezTo>
                    <a:pt x="7407" y="22867"/>
                    <a:pt x="8271" y="23553"/>
                    <a:pt x="9249" y="24061"/>
                  </a:cubicBezTo>
                  <a:close/>
                </a:path>
              </a:pathLst>
            </a:custGeom>
            <a:solidFill>
              <a:srgbClr val="000000"/>
            </a:solidFill>
            <a:ln w="12704"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A261CDB3-8073-41A9-A3C4-5D5DD3D0BA6F}"/>
                </a:ext>
              </a:extLst>
            </p:cNvPr>
            <p:cNvSpPr/>
            <p:nvPr/>
          </p:nvSpPr>
          <p:spPr>
            <a:xfrm>
              <a:off x="8727803" y="4847900"/>
              <a:ext cx="163321" cy="24013"/>
            </a:xfrm>
            <a:custGeom>
              <a:avLst/>
              <a:gdLst>
                <a:gd name="connsiteX0" fmla="*/ 161288 w 163321"/>
                <a:gd name="connsiteY0" fmla="*/ 24014 h 24013"/>
                <a:gd name="connsiteX1" fmla="*/ 163321 w 163321"/>
                <a:gd name="connsiteY1" fmla="*/ 24014 h 24013"/>
                <a:gd name="connsiteX2" fmla="*/ 152546 w 163321"/>
                <a:gd name="connsiteY2" fmla="*/ 10774 h 24013"/>
                <a:gd name="connsiteX3" fmla="*/ 163321 w 163321"/>
                <a:gd name="connsiteY3" fmla="*/ 0 h 24013"/>
                <a:gd name="connsiteX4" fmla="*/ 10838 w 163321"/>
                <a:gd name="connsiteY4" fmla="*/ 0 h 24013"/>
                <a:gd name="connsiteX5" fmla="*/ 63 w 163321"/>
                <a:gd name="connsiteY5" fmla="*/ 13239 h 24013"/>
                <a:gd name="connsiteX6" fmla="*/ 10838 w 163321"/>
                <a:gd name="connsiteY6" fmla="*/ 24014 h 24013"/>
                <a:gd name="connsiteX7" fmla="*/ 160907 w 163321"/>
                <a:gd name="connsiteY7"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321" h="24013">
                  <a:moveTo>
                    <a:pt x="161288" y="24014"/>
                  </a:moveTo>
                  <a:lnTo>
                    <a:pt x="163321" y="24014"/>
                  </a:lnTo>
                  <a:cubicBezTo>
                    <a:pt x="156688" y="23328"/>
                    <a:pt x="151872" y="17407"/>
                    <a:pt x="152546" y="10774"/>
                  </a:cubicBezTo>
                  <a:cubicBezTo>
                    <a:pt x="153130" y="5082"/>
                    <a:pt x="157629" y="584"/>
                    <a:pt x="163321" y="0"/>
                  </a:cubicBezTo>
                  <a:lnTo>
                    <a:pt x="10838" y="0"/>
                  </a:lnTo>
                  <a:cubicBezTo>
                    <a:pt x="4205" y="686"/>
                    <a:pt x="-611" y="6607"/>
                    <a:pt x="63" y="13239"/>
                  </a:cubicBezTo>
                  <a:cubicBezTo>
                    <a:pt x="647" y="18931"/>
                    <a:pt x="5146" y="23429"/>
                    <a:pt x="10838" y="24014"/>
                  </a:cubicBezTo>
                  <a:lnTo>
                    <a:pt x="160907" y="24014"/>
                  </a:lnTo>
                  <a:close/>
                </a:path>
              </a:pathLst>
            </a:custGeom>
            <a:solidFill>
              <a:srgbClr val="000000"/>
            </a:solidFill>
            <a:ln w="12704"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3F044F38-D3EF-424A-A370-C9E314B16A09}"/>
                </a:ext>
              </a:extLst>
            </p:cNvPr>
            <p:cNvSpPr/>
            <p:nvPr/>
          </p:nvSpPr>
          <p:spPr>
            <a:xfrm>
              <a:off x="9042464" y="4847900"/>
              <a:ext cx="7878" cy="3303"/>
            </a:xfrm>
            <a:custGeom>
              <a:avLst/>
              <a:gdLst>
                <a:gd name="connsiteX0" fmla="*/ 7878 w 7878"/>
                <a:gd name="connsiteY0" fmla="*/ 0 h 3303"/>
                <a:gd name="connsiteX1" fmla="*/ 0 w 7878"/>
                <a:gd name="connsiteY1" fmla="*/ 0 h 3303"/>
                <a:gd name="connsiteX2" fmla="*/ 7878 w 7878"/>
                <a:gd name="connsiteY2" fmla="*/ 3303 h 3303"/>
              </a:gdLst>
              <a:ahLst/>
              <a:cxnLst>
                <a:cxn ang="0">
                  <a:pos x="connsiteX0" y="connsiteY0"/>
                </a:cxn>
                <a:cxn ang="0">
                  <a:pos x="connsiteX1" y="connsiteY1"/>
                </a:cxn>
                <a:cxn ang="0">
                  <a:pos x="connsiteX2" y="connsiteY2"/>
                </a:cxn>
              </a:cxnLst>
              <a:rect l="l" t="t" r="r" b="b"/>
              <a:pathLst>
                <a:path w="7878" h="3303">
                  <a:moveTo>
                    <a:pt x="7878" y="0"/>
                  </a:moveTo>
                  <a:lnTo>
                    <a:pt x="0" y="0"/>
                  </a:lnTo>
                  <a:cubicBezTo>
                    <a:pt x="2948" y="38"/>
                    <a:pt x="5781" y="1232"/>
                    <a:pt x="7878" y="3303"/>
                  </a:cubicBezTo>
                  <a:close/>
                </a:path>
              </a:pathLst>
            </a:custGeom>
            <a:solidFill>
              <a:srgbClr val="000000"/>
            </a:solidFill>
            <a:ln w="12704"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F4235A3F-65E4-4051-A960-0708F33D06A1}"/>
                </a:ext>
              </a:extLst>
            </p:cNvPr>
            <p:cNvSpPr/>
            <p:nvPr/>
          </p:nvSpPr>
          <p:spPr>
            <a:xfrm>
              <a:off x="9040177" y="4847900"/>
              <a:ext cx="2541" cy="12705"/>
            </a:xfrm>
            <a:custGeom>
              <a:avLst/>
              <a:gdLst>
                <a:gd name="connsiteX0" fmla="*/ 2541 w 2541"/>
                <a:gd name="connsiteY0" fmla="*/ 0 h 12705"/>
                <a:gd name="connsiteX1" fmla="*/ 0 w 2541"/>
                <a:gd name="connsiteY1" fmla="*/ 0 h 12705"/>
                <a:gd name="connsiteX2" fmla="*/ 1270 w 2541"/>
                <a:gd name="connsiteY2" fmla="*/ 0 h 12705"/>
              </a:gdLst>
              <a:ahLst/>
              <a:cxnLst>
                <a:cxn ang="0">
                  <a:pos x="connsiteX0" y="connsiteY0"/>
                </a:cxn>
                <a:cxn ang="0">
                  <a:pos x="connsiteX1" y="connsiteY1"/>
                </a:cxn>
                <a:cxn ang="0">
                  <a:pos x="connsiteX2" y="connsiteY2"/>
                </a:cxn>
              </a:cxnLst>
              <a:rect l="l" t="t" r="r" b="b"/>
              <a:pathLst>
                <a:path w="2541" h="12705">
                  <a:moveTo>
                    <a:pt x="2541" y="0"/>
                  </a:moveTo>
                  <a:lnTo>
                    <a:pt x="0" y="0"/>
                  </a:lnTo>
                  <a:lnTo>
                    <a:pt x="1270" y="0"/>
                  </a:lnTo>
                  <a:close/>
                </a:path>
              </a:pathLst>
            </a:custGeom>
            <a:solidFill>
              <a:srgbClr val="000000"/>
            </a:solidFill>
            <a:ln w="12704"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1C1B7A55-FBAB-4E38-97E6-301B37835896}"/>
                </a:ext>
              </a:extLst>
            </p:cNvPr>
            <p:cNvSpPr/>
            <p:nvPr/>
          </p:nvSpPr>
          <p:spPr>
            <a:xfrm>
              <a:off x="9111971" y="2716017"/>
              <a:ext cx="1905" cy="6352"/>
            </a:xfrm>
            <a:custGeom>
              <a:avLst/>
              <a:gdLst>
                <a:gd name="connsiteX0" fmla="*/ 0 w 1905"/>
                <a:gd name="connsiteY0" fmla="*/ 6353 h 6352"/>
                <a:gd name="connsiteX1" fmla="*/ 1906 w 1905"/>
                <a:gd name="connsiteY1" fmla="*/ 6353 h 6352"/>
                <a:gd name="connsiteX2" fmla="*/ 1906 w 1905"/>
                <a:gd name="connsiteY2" fmla="*/ 0 h 6352"/>
                <a:gd name="connsiteX3" fmla="*/ 0 w 1905"/>
                <a:gd name="connsiteY3" fmla="*/ 6353 h 6352"/>
              </a:gdLst>
              <a:ahLst/>
              <a:cxnLst>
                <a:cxn ang="0">
                  <a:pos x="connsiteX0" y="connsiteY0"/>
                </a:cxn>
                <a:cxn ang="0">
                  <a:pos x="connsiteX1" y="connsiteY1"/>
                </a:cxn>
                <a:cxn ang="0">
                  <a:pos x="connsiteX2" y="connsiteY2"/>
                </a:cxn>
                <a:cxn ang="0">
                  <a:pos x="connsiteX3" y="connsiteY3"/>
                </a:cxn>
              </a:cxnLst>
              <a:rect l="l" t="t" r="r" b="b"/>
              <a:pathLst>
                <a:path w="1905" h="6352">
                  <a:moveTo>
                    <a:pt x="0" y="6353"/>
                  </a:moveTo>
                  <a:lnTo>
                    <a:pt x="1906" y="6353"/>
                  </a:lnTo>
                  <a:lnTo>
                    <a:pt x="1906" y="0"/>
                  </a:lnTo>
                  <a:cubicBezTo>
                    <a:pt x="1842" y="2249"/>
                    <a:pt x="1182" y="4447"/>
                    <a:pt x="0" y="6353"/>
                  </a:cubicBezTo>
                  <a:close/>
                </a:path>
              </a:pathLst>
            </a:custGeom>
            <a:solidFill>
              <a:srgbClr val="000000"/>
            </a:solidFill>
            <a:ln w="12704"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374E9C4C-5B77-442E-A870-ADCD38208FF8}"/>
                </a:ext>
              </a:extLst>
            </p:cNvPr>
            <p:cNvSpPr/>
            <p:nvPr/>
          </p:nvSpPr>
          <p:spPr>
            <a:xfrm>
              <a:off x="9090496" y="2715762"/>
              <a:ext cx="2033" cy="6352"/>
            </a:xfrm>
            <a:custGeom>
              <a:avLst/>
              <a:gdLst>
                <a:gd name="connsiteX0" fmla="*/ 0 w 2033"/>
                <a:gd name="connsiteY0" fmla="*/ 0 h 6352"/>
                <a:gd name="connsiteX1" fmla="*/ 0 w 2033"/>
                <a:gd name="connsiteY1" fmla="*/ 6353 h 6352"/>
                <a:gd name="connsiteX2" fmla="*/ 2033 w 2033"/>
                <a:gd name="connsiteY2" fmla="*/ 6353 h 6352"/>
                <a:gd name="connsiteX3" fmla="*/ 0 w 2033"/>
                <a:gd name="connsiteY3" fmla="*/ 0 h 6352"/>
              </a:gdLst>
              <a:ahLst/>
              <a:cxnLst>
                <a:cxn ang="0">
                  <a:pos x="connsiteX0" y="connsiteY0"/>
                </a:cxn>
                <a:cxn ang="0">
                  <a:pos x="connsiteX1" y="connsiteY1"/>
                </a:cxn>
                <a:cxn ang="0">
                  <a:pos x="connsiteX2" y="connsiteY2"/>
                </a:cxn>
                <a:cxn ang="0">
                  <a:pos x="connsiteX3" y="connsiteY3"/>
                </a:cxn>
              </a:cxnLst>
              <a:rect l="l" t="t" r="r" b="b"/>
              <a:pathLst>
                <a:path w="2033" h="6352">
                  <a:moveTo>
                    <a:pt x="0" y="0"/>
                  </a:moveTo>
                  <a:lnTo>
                    <a:pt x="0" y="6353"/>
                  </a:lnTo>
                  <a:lnTo>
                    <a:pt x="2033" y="6353"/>
                  </a:lnTo>
                  <a:cubicBezTo>
                    <a:pt x="800" y="4460"/>
                    <a:pt x="102" y="2262"/>
                    <a:pt x="0" y="0"/>
                  </a:cubicBezTo>
                  <a:close/>
                </a:path>
              </a:pathLst>
            </a:custGeom>
            <a:solidFill>
              <a:srgbClr val="000000"/>
            </a:solidFill>
            <a:ln w="12704"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FF9AC34-62B7-41BA-8377-1C61B627F707}"/>
                </a:ext>
              </a:extLst>
            </p:cNvPr>
            <p:cNvSpPr/>
            <p:nvPr/>
          </p:nvSpPr>
          <p:spPr>
            <a:xfrm>
              <a:off x="8609980" y="2143626"/>
              <a:ext cx="23638" cy="356139"/>
            </a:xfrm>
            <a:custGeom>
              <a:avLst/>
              <a:gdLst>
                <a:gd name="connsiteX0" fmla="*/ 11757 w 23638"/>
                <a:gd name="connsiteY0" fmla="*/ 356140 h 356139"/>
                <a:gd name="connsiteX1" fmla="*/ 23575 w 23638"/>
                <a:gd name="connsiteY1" fmla="*/ 344196 h 356139"/>
                <a:gd name="connsiteX2" fmla="*/ 23575 w 23638"/>
                <a:gd name="connsiteY2" fmla="*/ 0 h 356139"/>
                <a:gd name="connsiteX3" fmla="*/ 13041 w 23638"/>
                <a:gd name="connsiteY3" fmla="*/ 12972 h 356139"/>
                <a:gd name="connsiteX4" fmla="*/ 67 w 23638"/>
                <a:gd name="connsiteY4" fmla="*/ 2452 h 356139"/>
                <a:gd name="connsiteX5" fmla="*/ 67 w 23638"/>
                <a:gd name="connsiteY5" fmla="*/ 0 h 356139"/>
                <a:gd name="connsiteX6" fmla="*/ 67 w 23638"/>
                <a:gd name="connsiteY6" fmla="*/ 344196 h 356139"/>
                <a:gd name="connsiteX7" fmla="*/ 11757 w 23638"/>
                <a:gd name="connsiteY7" fmla="*/ 356140 h 356139"/>
                <a:gd name="connsiteX8" fmla="*/ 11757 w 23638"/>
                <a:gd name="connsiteY8" fmla="*/ 356140 h 3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356139">
                  <a:moveTo>
                    <a:pt x="11757" y="356140"/>
                  </a:moveTo>
                  <a:cubicBezTo>
                    <a:pt x="18301" y="356076"/>
                    <a:pt x="23575" y="350740"/>
                    <a:pt x="23575" y="344196"/>
                  </a:cubicBezTo>
                  <a:lnTo>
                    <a:pt x="23575" y="0"/>
                  </a:lnTo>
                  <a:cubicBezTo>
                    <a:pt x="24248" y="6493"/>
                    <a:pt x="19534" y="12299"/>
                    <a:pt x="13041" y="12972"/>
                  </a:cubicBezTo>
                  <a:cubicBezTo>
                    <a:pt x="6547" y="13646"/>
                    <a:pt x="740" y="8932"/>
                    <a:pt x="67" y="2452"/>
                  </a:cubicBezTo>
                  <a:cubicBezTo>
                    <a:pt x="-22" y="1639"/>
                    <a:pt x="-22" y="813"/>
                    <a:pt x="67" y="0"/>
                  </a:cubicBezTo>
                  <a:lnTo>
                    <a:pt x="67" y="344196"/>
                  </a:lnTo>
                  <a:cubicBezTo>
                    <a:pt x="-10" y="350727"/>
                    <a:pt x="5226" y="356064"/>
                    <a:pt x="11757" y="356140"/>
                  </a:cubicBezTo>
                  <a:cubicBezTo>
                    <a:pt x="11757" y="356140"/>
                    <a:pt x="11757" y="356140"/>
                    <a:pt x="11757" y="356140"/>
                  </a:cubicBezTo>
                  <a:close/>
                </a:path>
              </a:pathLst>
            </a:custGeom>
            <a:solidFill>
              <a:srgbClr val="000000"/>
            </a:solidFill>
            <a:ln w="12704"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4B636F33-B770-4217-818F-611998C827C5}"/>
                </a:ext>
              </a:extLst>
            </p:cNvPr>
            <p:cNvSpPr/>
            <p:nvPr/>
          </p:nvSpPr>
          <p:spPr>
            <a:xfrm>
              <a:off x="8564490" y="4918848"/>
              <a:ext cx="23641" cy="560650"/>
            </a:xfrm>
            <a:custGeom>
              <a:avLst/>
              <a:gdLst>
                <a:gd name="connsiteX0" fmla="*/ 67 w 23641"/>
                <a:gd name="connsiteY0" fmla="*/ 12910 h 560650"/>
                <a:gd name="connsiteX1" fmla="*/ 67 w 23641"/>
                <a:gd name="connsiteY1" fmla="*/ 560651 h 560650"/>
                <a:gd name="connsiteX2" fmla="*/ 10601 w 23641"/>
                <a:gd name="connsiteY2" fmla="*/ 547678 h 560650"/>
                <a:gd name="connsiteX3" fmla="*/ 23574 w 23641"/>
                <a:gd name="connsiteY3" fmla="*/ 558199 h 560650"/>
                <a:gd name="connsiteX4" fmla="*/ 23574 w 23641"/>
                <a:gd name="connsiteY4" fmla="*/ 560651 h 560650"/>
                <a:gd name="connsiteX5" fmla="*/ 23574 w 23641"/>
                <a:gd name="connsiteY5" fmla="*/ 13036 h 560650"/>
                <a:gd name="connsiteX6" fmla="*/ 13040 w 23641"/>
                <a:gd name="connsiteY6" fmla="*/ 64 h 560650"/>
                <a:gd name="connsiteX7" fmla="*/ 67 w 23641"/>
                <a:gd name="connsiteY7" fmla="*/ 10584 h 560650"/>
                <a:gd name="connsiteX8" fmla="*/ 67 w 23641"/>
                <a:gd name="connsiteY8" fmla="*/ 13036 h 56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41" h="560650">
                  <a:moveTo>
                    <a:pt x="67" y="12910"/>
                  </a:moveTo>
                  <a:lnTo>
                    <a:pt x="67" y="560651"/>
                  </a:lnTo>
                  <a:cubicBezTo>
                    <a:pt x="-607" y="554158"/>
                    <a:pt x="4108" y="548352"/>
                    <a:pt x="10601" y="547678"/>
                  </a:cubicBezTo>
                  <a:cubicBezTo>
                    <a:pt x="17094" y="547005"/>
                    <a:pt x="22901" y="551719"/>
                    <a:pt x="23574" y="558199"/>
                  </a:cubicBezTo>
                  <a:cubicBezTo>
                    <a:pt x="23664" y="559012"/>
                    <a:pt x="23664" y="559838"/>
                    <a:pt x="23574" y="560651"/>
                  </a:cubicBezTo>
                  <a:lnTo>
                    <a:pt x="23574" y="13036"/>
                  </a:lnTo>
                  <a:cubicBezTo>
                    <a:pt x="24248" y="6544"/>
                    <a:pt x="19534" y="738"/>
                    <a:pt x="13040" y="64"/>
                  </a:cubicBezTo>
                  <a:cubicBezTo>
                    <a:pt x="6547" y="-609"/>
                    <a:pt x="740" y="4104"/>
                    <a:pt x="67" y="10584"/>
                  </a:cubicBezTo>
                  <a:cubicBezTo>
                    <a:pt x="-22" y="11397"/>
                    <a:pt x="-22" y="12223"/>
                    <a:pt x="67" y="13036"/>
                  </a:cubicBezTo>
                  <a:close/>
                </a:path>
              </a:pathLst>
            </a:custGeom>
            <a:solidFill>
              <a:srgbClr val="000000"/>
            </a:solidFill>
            <a:ln w="12704"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3375622B-4458-4539-BE19-30506F9139A8}"/>
                </a:ext>
              </a:extLst>
            </p:cNvPr>
            <p:cNvSpPr/>
            <p:nvPr/>
          </p:nvSpPr>
          <p:spPr>
            <a:xfrm>
              <a:off x="8564490" y="5466462"/>
              <a:ext cx="23641" cy="102306"/>
            </a:xfrm>
            <a:custGeom>
              <a:avLst/>
              <a:gdLst>
                <a:gd name="connsiteX0" fmla="*/ 67 w 23641"/>
                <a:gd name="connsiteY0" fmla="*/ 59285 h 102306"/>
                <a:gd name="connsiteX1" fmla="*/ 67 w 23641"/>
                <a:gd name="connsiteY1" fmla="*/ 89270 h 102306"/>
                <a:gd name="connsiteX2" fmla="*/ 10601 w 23641"/>
                <a:gd name="connsiteY2" fmla="*/ 102243 h 102306"/>
                <a:gd name="connsiteX3" fmla="*/ 23574 w 23641"/>
                <a:gd name="connsiteY3" fmla="*/ 91723 h 102306"/>
                <a:gd name="connsiteX4" fmla="*/ 23574 w 23641"/>
                <a:gd name="connsiteY4" fmla="*/ 89270 h 102306"/>
                <a:gd name="connsiteX5" fmla="*/ 23574 w 23641"/>
                <a:gd name="connsiteY5" fmla="*/ 13036 h 102306"/>
                <a:gd name="connsiteX6" fmla="*/ 13040 w 23641"/>
                <a:gd name="connsiteY6" fmla="*/ 64 h 102306"/>
                <a:gd name="connsiteX7" fmla="*/ 67 w 23641"/>
                <a:gd name="connsiteY7" fmla="*/ 10584 h 102306"/>
                <a:gd name="connsiteX8" fmla="*/ 67 w 23641"/>
                <a:gd name="connsiteY8" fmla="*/ 13036 h 102306"/>
                <a:gd name="connsiteX9" fmla="*/ 67 w 23641"/>
                <a:gd name="connsiteY9" fmla="*/ 59412 h 10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41" h="102306">
                  <a:moveTo>
                    <a:pt x="67" y="59285"/>
                  </a:moveTo>
                  <a:lnTo>
                    <a:pt x="67" y="89270"/>
                  </a:lnTo>
                  <a:cubicBezTo>
                    <a:pt x="-607" y="95763"/>
                    <a:pt x="4108" y="101569"/>
                    <a:pt x="10601" y="102243"/>
                  </a:cubicBezTo>
                  <a:cubicBezTo>
                    <a:pt x="17094" y="102916"/>
                    <a:pt x="22901" y="98203"/>
                    <a:pt x="23574" y="91723"/>
                  </a:cubicBezTo>
                  <a:cubicBezTo>
                    <a:pt x="23664" y="90909"/>
                    <a:pt x="23664" y="90084"/>
                    <a:pt x="23574" y="89270"/>
                  </a:cubicBezTo>
                  <a:lnTo>
                    <a:pt x="23574" y="13036"/>
                  </a:lnTo>
                  <a:cubicBezTo>
                    <a:pt x="24248" y="6544"/>
                    <a:pt x="19534" y="738"/>
                    <a:pt x="13040" y="64"/>
                  </a:cubicBezTo>
                  <a:cubicBezTo>
                    <a:pt x="6547" y="-609"/>
                    <a:pt x="740" y="4104"/>
                    <a:pt x="67" y="10584"/>
                  </a:cubicBezTo>
                  <a:cubicBezTo>
                    <a:pt x="-22" y="11397"/>
                    <a:pt x="-22" y="12223"/>
                    <a:pt x="67" y="13036"/>
                  </a:cubicBezTo>
                  <a:lnTo>
                    <a:pt x="67" y="59412"/>
                  </a:lnTo>
                  <a:close/>
                </a:path>
              </a:pathLst>
            </a:custGeom>
            <a:solidFill>
              <a:srgbClr val="000000"/>
            </a:solidFill>
            <a:ln w="12704"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C11A472-BDFA-4428-B83F-CD6DACE7E4B4}"/>
                </a:ext>
              </a:extLst>
            </p:cNvPr>
            <p:cNvSpPr/>
            <p:nvPr/>
          </p:nvSpPr>
          <p:spPr>
            <a:xfrm>
              <a:off x="11945931" y="4260499"/>
              <a:ext cx="23638" cy="262262"/>
            </a:xfrm>
            <a:custGeom>
              <a:avLst/>
              <a:gdLst>
                <a:gd name="connsiteX0" fmla="*/ 64 w 23638"/>
                <a:gd name="connsiteY0" fmla="*/ 11961 h 262262"/>
                <a:gd name="connsiteX1" fmla="*/ 64 w 23638"/>
                <a:gd name="connsiteY1" fmla="*/ 262263 h 262262"/>
                <a:gd name="connsiteX2" fmla="*/ 10598 w 23638"/>
                <a:gd name="connsiteY2" fmla="*/ 249290 h 262262"/>
                <a:gd name="connsiteX3" fmla="*/ 23571 w 23638"/>
                <a:gd name="connsiteY3" fmla="*/ 259810 h 262262"/>
                <a:gd name="connsiteX4" fmla="*/ 23571 w 23638"/>
                <a:gd name="connsiteY4" fmla="*/ 262263 h 262262"/>
                <a:gd name="connsiteX5" fmla="*/ 23571 w 23638"/>
                <a:gd name="connsiteY5" fmla="*/ 11961 h 262262"/>
                <a:gd name="connsiteX6" fmla="*/ 23571 w 23638"/>
                <a:gd name="connsiteY6" fmla="*/ 10436 h 262262"/>
                <a:gd name="connsiteX7" fmla="*/ 23571 w 23638"/>
                <a:gd name="connsiteY7" fmla="*/ 8022 h 262262"/>
                <a:gd name="connsiteX8" fmla="*/ 22556 w 23638"/>
                <a:gd name="connsiteY8" fmla="*/ 5989 h 262262"/>
                <a:gd name="connsiteX9" fmla="*/ 21284 w 23638"/>
                <a:gd name="connsiteY9" fmla="*/ 4084 h 262262"/>
                <a:gd name="connsiteX10" fmla="*/ 19379 w 23638"/>
                <a:gd name="connsiteY10" fmla="*/ 2432 h 262262"/>
                <a:gd name="connsiteX11" fmla="*/ 12644 w 23638"/>
                <a:gd name="connsiteY11" fmla="*/ 18 h 262262"/>
                <a:gd name="connsiteX12" fmla="*/ 76 w 23638"/>
                <a:gd name="connsiteY12" fmla="*/ 11313 h 262262"/>
                <a:gd name="connsiteX13" fmla="*/ 64 w 23638"/>
                <a:gd name="connsiteY13" fmla="*/ 11961 h 26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38" h="262262">
                  <a:moveTo>
                    <a:pt x="64" y="11961"/>
                  </a:moveTo>
                  <a:lnTo>
                    <a:pt x="64" y="262263"/>
                  </a:lnTo>
                  <a:cubicBezTo>
                    <a:pt x="-609" y="255770"/>
                    <a:pt x="4105" y="249963"/>
                    <a:pt x="10598" y="249290"/>
                  </a:cubicBezTo>
                  <a:cubicBezTo>
                    <a:pt x="17091" y="248617"/>
                    <a:pt x="22898" y="253331"/>
                    <a:pt x="23571" y="259810"/>
                  </a:cubicBezTo>
                  <a:cubicBezTo>
                    <a:pt x="23661" y="260624"/>
                    <a:pt x="23661" y="261449"/>
                    <a:pt x="23571" y="262263"/>
                  </a:cubicBezTo>
                  <a:lnTo>
                    <a:pt x="23571" y="11961"/>
                  </a:lnTo>
                  <a:cubicBezTo>
                    <a:pt x="23571" y="11961"/>
                    <a:pt x="23571" y="10945"/>
                    <a:pt x="23571" y="10436"/>
                  </a:cubicBezTo>
                  <a:cubicBezTo>
                    <a:pt x="23648" y="9636"/>
                    <a:pt x="23648" y="8823"/>
                    <a:pt x="23571" y="8022"/>
                  </a:cubicBezTo>
                  <a:cubicBezTo>
                    <a:pt x="23305" y="7311"/>
                    <a:pt x="22974" y="6624"/>
                    <a:pt x="22556" y="5989"/>
                  </a:cubicBezTo>
                  <a:lnTo>
                    <a:pt x="21284" y="4084"/>
                  </a:lnTo>
                  <a:cubicBezTo>
                    <a:pt x="20713" y="3461"/>
                    <a:pt x="20064" y="2915"/>
                    <a:pt x="19379" y="2432"/>
                  </a:cubicBezTo>
                  <a:cubicBezTo>
                    <a:pt x="17447" y="932"/>
                    <a:pt x="15084" y="81"/>
                    <a:pt x="12644" y="18"/>
                  </a:cubicBezTo>
                  <a:cubicBezTo>
                    <a:pt x="6061" y="-338"/>
                    <a:pt x="432" y="4719"/>
                    <a:pt x="76" y="11313"/>
                  </a:cubicBezTo>
                  <a:cubicBezTo>
                    <a:pt x="64" y="11529"/>
                    <a:pt x="64" y="11745"/>
                    <a:pt x="64" y="11961"/>
                  </a:cubicBezTo>
                  <a:close/>
                </a:path>
              </a:pathLst>
            </a:custGeom>
            <a:solidFill>
              <a:srgbClr val="000000"/>
            </a:solidFill>
            <a:ln w="12704"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D27B53DC-AE40-4936-9964-819846990595}"/>
                </a:ext>
              </a:extLst>
            </p:cNvPr>
            <p:cNvSpPr/>
            <p:nvPr/>
          </p:nvSpPr>
          <p:spPr>
            <a:xfrm>
              <a:off x="11945931" y="4510056"/>
              <a:ext cx="23638" cy="61699"/>
            </a:xfrm>
            <a:custGeom>
              <a:avLst/>
              <a:gdLst>
                <a:gd name="connsiteX0" fmla="*/ 11881 w 23638"/>
                <a:gd name="connsiteY0" fmla="*/ 0 h 61699"/>
                <a:gd name="connsiteX1" fmla="*/ 64 w 23638"/>
                <a:gd name="connsiteY1" fmla="*/ 12070 h 61699"/>
                <a:gd name="connsiteX2" fmla="*/ 64 w 23638"/>
                <a:gd name="connsiteY2" fmla="*/ 48663 h 61699"/>
                <a:gd name="connsiteX3" fmla="*/ 10598 w 23638"/>
                <a:gd name="connsiteY3" fmla="*/ 61635 h 61699"/>
                <a:gd name="connsiteX4" fmla="*/ 23571 w 23638"/>
                <a:gd name="connsiteY4" fmla="*/ 51115 h 61699"/>
                <a:gd name="connsiteX5" fmla="*/ 23571 w 23638"/>
                <a:gd name="connsiteY5" fmla="*/ 48663 h 61699"/>
                <a:gd name="connsiteX6" fmla="*/ 23571 w 23638"/>
                <a:gd name="connsiteY6" fmla="*/ 12070 h 61699"/>
                <a:gd name="connsiteX7" fmla="*/ 11881 w 23638"/>
                <a:gd name="connsiteY7" fmla="*/ 0 h 6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61699">
                  <a:moveTo>
                    <a:pt x="11881" y="0"/>
                  </a:moveTo>
                  <a:cubicBezTo>
                    <a:pt x="5452" y="444"/>
                    <a:pt x="369" y="5629"/>
                    <a:pt x="64" y="12070"/>
                  </a:cubicBezTo>
                  <a:lnTo>
                    <a:pt x="64" y="48663"/>
                  </a:lnTo>
                  <a:cubicBezTo>
                    <a:pt x="-609" y="55155"/>
                    <a:pt x="4105" y="60961"/>
                    <a:pt x="10598" y="61635"/>
                  </a:cubicBezTo>
                  <a:cubicBezTo>
                    <a:pt x="17091" y="62308"/>
                    <a:pt x="22898" y="57595"/>
                    <a:pt x="23571" y="51115"/>
                  </a:cubicBezTo>
                  <a:cubicBezTo>
                    <a:pt x="23661" y="50302"/>
                    <a:pt x="23661" y="49476"/>
                    <a:pt x="23571" y="48663"/>
                  </a:cubicBezTo>
                  <a:lnTo>
                    <a:pt x="23571" y="12070"/>
                  </a:lnTo>
                  <a:cubicBezTo>
                    <a:pt x="23648" y="5527"/>
                    <a:pt x="18426" y="140"/>
                    <a:pt x="11881" y="0"/>
                  </a:cubicBezTo>
                  <a:close/>
                </a:path>
              </a:pathLst>
            </a:custGeom>
            <a:solidFill>
              <a:srgbClr val="000000"/>
            </a:solidFill>
            <a:ln w="12704"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EBFBA50D-8979-4E1C-B682-8144E7512002}"/>
                </a:ext>
              </a:extLst>
            </p:cNvPr>
            <p:cNvSpPr/>
            <p:nvPr/>
          </p:nvSpPr>
          <p:spPr>
            <a:xfrm>
              <a:off x="9329894" y="2714619"/>
              <a:ext cx="23634" cy="7750"/>
            </a:xfrm>
            <a:custGeom>
              <a:avLst/>
              <a:gdLst>
                <a:gd name="connsiteX0" fmla="*/ 0 w 23634"/>
                <a:gd name="connsiteY0" fmla="*/ 7751 h 7750"/>
                <a:gd name="connsiteX1" fmla="*/ 12707 w 23634"/>
                <a:gd name="connsiteY1" fmla="*/ 7751 h 7750"/>
                <a:gd name="connsiteX2" fmla="*/ 23635 w 23634"/>
                <a:gd name="connsiteY2" fmla="*/ 0 h 7750"/>
                <a:gd name="connsiteX3" fmla="*/ 10928 w 23634"/>
                <a:gd name="connsiteY3" fmla="*/ 0 h 7750"/>
                <a:gd name="connsiteX4" fmla="*/ 0 w 23634"/>
                <a:gd name="connsiteY4" fmla="*/ 7751 h 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4" h="7750">
                  <a:moveTo>
                    <a:pt x="0" y="7751"/>
                  </a:moveTo>
                  <a:lnTo>
                    <a:pt x="12707" y="7751"/>
                  </a:lnTo>
                  <a:cubicBezTo>
                    <a:pt x="14333" y="3101"/>
                    <a:pt x="18717" y="0"/>
                    <a:pt x="23635" y="0"/>
                  </a:cubicBezTo>
                  <a:lnTo>
                    <a:pt x="10928" y="0"/>
                  </a:lnTo>
                  <a:cubicBezTo>
                    <a:pt x="5997" y="-38"/>
                    <a:pt x="1588" y="3075"/>
                    <a:pt x="0" y="7751"/>
                  </a:cubicBezTo>
                  <a:close/>
                </a:path>
              </a:pathLst>
            </a:custGeom>
            <a:solidFill>
              <a:srgbClr val="000000"/>
            </a:solidFill>
            <a:ln w="12704"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BCC5D38-0004-4902-9F83-62FE5D73586D}"/>
                </a:ext>
              </a:extLst>
            </p:cNvPr>
            <p:cNvSpPr/>
            <p:nvPr/>
          </p:nvSpPr>
          <p:spPr>
            <a:xfrm>
              <a:off x="9341458" y="2714619"/>
              <a:ext cx="121351" cy="7750"/>
            </a:xfrm>
            <a:custGeom>
              <a:avLst/>
              <a:gdLst>
                <a:gd name="connsiteX0" fmla="*/ 0 w 121351"/>
                <a:gd name="connsiteY0" fmla="*/ 7750 h 7750"/>
                <a:gd name="connsiteX1" fmla="*/ 121351 w 121351"/>
                <a:gd name="connsiteY1" fmla="*/ 7750 h 7750"/>
                <a:gd name="connsiteX2" fmla="*/ 110423 w 121351"/>
                <a:gd name="connsiteY2" fmla="*/ 0 h 7750"/>
                <a:gd name="connsiteX3" fmla="*/ 10928 w 121351"/>
                <a:gd name="connsiteY3" fmla="*/ 0 h 7750"/>
                <a:gd name="connsiteX4" fmla="*/ 0 w 121351"/>
                <a:gd name="connsiteY4" fmla="*/ 7750 h 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51" h="7750">
                  <a:moveTo>
                    <a:pt x="0" y="7750"/>
                  </a:moveTo>
                  <a:lnTo>
                    <a:pt x="121351" y="7750"/>
                  </a:lnTo>
                  <a:cubicBezTo>
                    <a:pt x="119724" y="3100"/>
                    <a:pt x="115341" y="0"/>
                    <a:pt x="110423" y="0"/>
                  </a:cubicBezTo>
                  <a:lnTo>
                    <a:pt x="10928" y="0"/>
                  </a:lnTo>
                  <a:cubicBezTo>
                    <a:pt x="6010" y="0"/>
                    <a:pt x="1626" y="3100"/>
                    <a:pt x="0" y="7750"/>
                  </a:cubicBezTo>
                  <a:close/>
                </a:path>
              </a:pathLst>
            </a:custGeom>
            <a:solidFill>
              <a:srgbClr val="000000"/>
            </a:solidFill>
            <a:ln w="12704"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AE2DB7EE-5269-405A-A0C0-E2D4362EEF19}"/>
                </a:ext>
              </a:extLst>
            </p:cNvPr>
            <p:cNvSpPr/>
            <p:nvPr/>
          </p:nvSpPr>
          <p:spPr>
            <a:xfrm>
              <a:off x="9328462" y="2132318"/>
              <a:ext cx="24431" cy="24013"/>
            </a:xfrm>
            <a:custGeom>
              <a:avLst/>
              <a:gdLst>
                <a:gd name="connsiteX0" fmla="*/ 35 w 24431"/>
                <a:gd name="connsiteY0" fmla="*/ 11308 h 24013"/>
                <a:gd name="connsiteX1" fmla="*/ 10924 w 24431"/>
                <a:gd name="connsiteY1" fmla="*/ 23976 h 24013"/>
                <a:gd name="connsiteX2" fmla="*/ 11725 w 24431"/>
                <a:gd name="connsiteY2" fmla="*/ 24014 h 24013"/>
                <a:gd name="connsiteX3" fmla="*/ 24432 w 24431"/>
                <a:gd name="connsiteY3" fmla="*/ 24014 h 24013"/>
                <a:gd name="connsiteX4" fmla="*/ 13656 w 24431"/>
                <a:gd name="connsiteY4" fmla="*/ 10774 h 24013"/>
                <a:gd name="connsiteX5" fmla="*/ 24432 w 24431"/>
                <a:gd name="connsiteY5" fmla="*/ 0 h 24013"/>
                <a:gd name="connsiteX6" fmla="*/ 11725 w 24431"/>
                <a:gd name="connsiteY6" fmla="*/ 0 h 24013"/>
                <a:gd name="connsiteX7" fmla="*/ 35 w 24431"/>
                <a:gd name="connsiteY7"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31" h="24013">
                  <a:moveTo>
                    <a:pt x="35" y="11308"/>
                  </a:moveTo>
                  <a:cubicBezTo>
                    <a:pt x="-461" y="17813"/>
                    <a:pt x="4418" y="23493"/>
                    <a:pt x="10924" y="23976"/>
                  </a:cubicBezTo>
                  <a:cubicBezTo>
                    <a:pt x="11191" y="24001"/>
                    <a:pt x="11458" y="24014"/>
                    <a:pt x="11725" y="24014"/>
                  </a:cubicBezTo>
                  <a:lnTo>
                    <a:pt x="24432" y="24014"/>
                  </a:lnTo>
                  <a:cubicBezTo>
                    <a:pt x="17799" y="23328"/>
                    <a:pt x="12983" y="17407"/>
                    <a:pt x="13656" y="10774"/>
                  </a:cubicBezTo>
                  <a:cubicBezTo>
                    <a:pt x="14241" y="5082"/>
                    <a:pt x="18739" y="585"/>
                    <a:pt x="24432" y="0"/>
                  </a:cubicBezTo>
                  <a:lnTo>
                    <a:pt x="11725" y="0"/>
                  </a:lnTo>
                  <a:cubicBezTo>
                    <a:pt x="5435" y="64"/>
                    <a:pt x="301" y="5031"/>
                    <a:pt x="35" y="11308"/>
                  </a:cubicBezTo>
                  <a:close/>
                </a:path>
              </a:pathLst>
            </a:custGeom>
            <a:solidFill>
              <a:srgbClr val="000000"/>
            </a:solidFill>
            <a:ln w="12704"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EF210F0-CB34-4FB5-BEDF-FC9BBDF003F4}"/>
                </a:ext>
              </a:extLst>
            </p:cNvPr>
            <p:cNvSpPr/>
            <p:nvPr/>
          </p:nvSpPr>
          <p:spPr>
            <a:xfrm>
              <a:off x="9340533" y="2133080"/>
              <a:ext cx="81372" cy="23251"/>
            </a:xfrm>
            <a:custGeom>
              <a:avLst/>
              <a:gdLst>
                <a:gd name="connsiteX0" fmla="*/ 35 w 81372"/>
                <a:gd name="connsiteY0" fmla="*/ 10546 h 23251"/>
                <a:gd name="connsiteX1" fmla="*/ 10924 w 81372"/>
                <a:gd name="connsiteY1" fmla="*/ 23214 h 23251"/>
                <a:gd name="connsiteX2" fmla="*/ 11852 w 81372"/>
                <a:gd name="connsiteY2" fmla="*/ 23252 h 23251"/>
                <a:gd name="connsiteX3" fmla="*/ 69542 w 81372"/>
                <a:gd name="connsiteY3" fmla="*/ 23252 h 23251"/>
                <a:gd name="connsiteX4" fmla="*/ 81372 w 81372"/>
                <a:gd name="connsiteY4" fmla="*/ 11448 h 23251"/>
                <a:gd name="connsiteX5" fmla="*/ 78691 w 81372"/>
                <a:gd name="connsiteY5" fmla="*/ 3939 h 23251"/>
                <a:gd name="connsiteX6" fmla="*/ 77039 w 81372"/>
                <a:gd name="connsiteY6" fmla="*/ 2160 h 23251"/>
                <a:gd name="connsiteX7" fmla="*/ 75260 w 81372"/>
                <a:gd name="connsiteY7" fmla="*/ 890 h 23251"/>
                <a:gd name="connsiteX8" fmla="*/ 73226 w 81372"/>
                <a:gd name="connsiteY8" fmla="*/ 0 h 23251"/>
                <a:gd name="connsiteX9" fmla="*/ 70939 w 81372"/>
                <a:gd name="connsiteY9" fmla="*/ 0 h 23251"/>
                <a:gd name="connsiteX10" fmla="*/ 69542 w 81372"/>
                <a:gd name="connsiteY10" fmla="*/ 0 h 23251"/>
                <a:gd name="connsiteX11" fmla="*/ 11852 w 81372"/>
                <a:gd name="connsiteY11" fmla="*/ 0 h 23251"/>
                <a:gd name="connsiteX12" fmla="*/ 35 w 81372"/>
                <a:gd name="connsiteY12" fmla="*/ 10546 h 2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372" h="23251">
                  <a:moveTo>
                    <a:pt x="35" y="10546"/>
                  </a:moveTo>
                  <a:cubicBezTo>
                    <a:pt x="-461" y="17051"/>
                    <a:pt x="4419" y="22731"/>
                    <a:pt x="10924" y="23214"/>
                  </a:cubicBezTo>
                  <a:cubicBezTo>
                    <a:pt x="11242" y="23239"/>
                    <a:pt x="11547" y="23252"/>
                    <a:pt x="11852" y="23252"/>
                  </a:cubicBezTo>
                  <a:lnTo>
                    <a:pt x="69542" y="23252"/>
                  </a:lnTo>
                  <a:cubicBezTo>
                    <a:pt x="76073" y="23264"/>
                    <a:pt x="81359" y="17979"/>
                    <a:pt x="81372" y="11448"/>
                  </a:cubicBezTo>
                  <a:cubicBezTo>
                    <a:pt x="81372" y="8716"/>
                    <a:pt x="80431" y="6061"/>
                    <a:pt x="78691" y="3939"/>
                  </a:cubicBezTo>
                  <a:cubicBezTo>
                    <a:pt x="78208" y="3291"/>
                    <a:pt x="77649" y="2694"/>
                    <a:pt x="77039" y="2160"/>
                  </a:cubicBezTo>
                  <a:cubicBezTo>
                    <a:pt x="76505" y="1665"/>
                    <a:pt x="75895" y="1245"/>
                    <a:pt x="75260" y="890"/>
                  </a:cubicBezTo>
                  <a:lnTo>
                    <a:pt x="73226" y="0"/>
                  </a:lnTo>
                  <a:lnTo>
                    <a:pt x="70939" y="0"/>
                  </a:lnTo>
                  <a:lnTo>
                    <a:pt x="69542" y="0"/>
                  </a:lnTo>
                  <a:lnTo>
                    <a:pt x="11852" y="0"/>
                  </a:lnTo>
                  <a:cubicBezTo>
                    <a:pt x="5791" y="-38"/>
                    <a:pt x="683" y="4523"/>
                    <a:pt x="35" y="10546"/>
                  </a:cubicBezTo>
                  <a:close/>
                </a:path>
              </a:pathLst>
            </a:custGeom>
            <a:solidFill>
              <a:srgbClr val="000000"/>
            </a:solidFill>
            <a:ln w="12704"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289DC86A-D2E7-4330-8DDA-DC0CFD327FE4}"/>
                </a:ext>
              </a:extLst>
            </p:cNvPr>
            <p:cNvSpPr/>
            <p:nvPr/>
          </p:nvSpPr>
          <p:spPr>
            <a:xfrm>
              <a:off x="11236946" y="3391450"/>
              <a:ext cx="23383" cy="13086"/>
            </a:xfrm>
            <a:custGeom>
              <a:avLst/>
              <a:gdLst>
                <a:gd name="connsiteX0" fmla="*/ 11693 w 23383"/>
                <a:gd name="connsiteY0" fmla="*/ 13087 h 13086"/>
                <a:gd name="connsiteX1" fmla="*/ 23383 w 23383"/>
                <a:gd name="connsiteY1" fmla="*/ 1143 h 13086"/>
                <a:gd name="connsiteX2" fmla="*/ 23383 w 23383"/>
                <a:gd name="connsiteY2" fmla="*/ 1143 h 13086"/>
                <a:gd name="connsiteX3" fmla="*/ 23383 w 23383"/>
                <a:gd name="connsiteY3" fmla="*/ 0 h 13086"/>
                <a:gd name="connsiteX4" fmla="*/ 11693 w 23383"/>
                <a:gd name="connsiteY4" fmla="*/ 11689 h 13086"/>
                <a:gd name="connsiteX5" fmla="*/ 3 w 23383"/>
                <a:gd name="connsiteY5" fmla="*/ 0 h 13086"/>
                <a:gd name="connsiteX6" fmla="*/ 3 w 23383"/>
                <a:gd name="connsiteY6" fmla="*/ 1016 h 13086"/>
                <a:gd name="connsiteX7" fmla="*/ 3 w 23383"/>
                <a:gd name="connsiteY7" fmla="*/ 1016 h 13086"/>
                <a:gd name="connsiteX8" fmla="*/ 11566 w 23383"/>
                <a:gd name="connsiteY8" fmla="*/ 13087 h 13086"/>
                <a:gd name="connsiteX9" fmla="*/ 11693 w 23383"/>
                <a:gd name="connsiteY9" fmla="*/ 13087 h 1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3" h="13086">
                  <a:moveTo>
                    <a:pt x="11693" y="13087"/>
                  </a:moveTo>
                  <a:cubicBezTo>
                    <a:pt x="18224" y="13023"/>
                    <a:pt x="23447" y="7674"/>
                    <a:pt x="23383" y="1143"/>
                  </a:cubicBezTo>
                  <a:cubicBezTo>
                    <a:pt x="23383" y="1143"/>
                    <a:pt x="23383" y="1143"/>
                    <a:pt x="23383" y="1143"/>
                  </a:cubicBezTo>
                  <a:lnTo>
                    <a:pt x="23383" y="0"/>
                  </a:lnTo>
                  <a:cubicBezTo>
                    <a:pt x="23383" y="6454"/>
                    <a:pt x="18148" y="11689"/>
                    <a:pt x="11693" y="11689"/>
                  </a:cubicBezTo>
                  <a:cubicBezTo>
                    <a:pt x="5238" y="11689"/>
                    <a:pt x="3" y="6454"/>
                    <a:pt x="3" y="0"/>
                  </a:cubicBezTo>
                  <a:lnTo>
                    <a:pt x="3" y="1016"/>
                  </a:lnTo>
                  <a:lnTo>
                    <a:pt x="3" y="1016"/>
                  </a:lnTo>
                  <a:cubicBezTo>
                    <a:pt x="-138" y="7547"/>
                    <a:pt x="5035" y="12947"/>
                    <a:pt x="11566" y="13087"/>
                  </a:cubicBezTo>
                  <a:cubicBezTo>
                    <a:pt x="11604" y="13087"/>
                    <a:pt x="11655" y="13087"/>
                    <a:pt x="11693" y="13087"/>
                  </a:cubicBezTo>
                  <a:close/>
                </a:path>
              </a:pathLst>
            </a:custGeom>
            <a:solidFill>
              <a:srgbClr val="000000"/>
            </a:solidFill>
            <a:ln w="12704"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980D40E7-258C-4040-9015-152ECE853E0D}"/>
                </a:ext>
              </a:extLst>
            </p:cNvPr>
            <p:cNvSpPr/>
            <p:nvPr/>
          </p:nvSpPr>
          <p:spPr>
            <a:xfrm>
              <a:off x="9050532" y="2935697"/>
              <a:ext cx="23638" cy="357106"/>
            </a:xfrm>
            <a:custGeom>
              <a:avLst/>
              <a:gdLst>
                <a:gd name="connsiteX0" fmla="*/ 11755 w 23638"/>
                <a:gd name="connsiteY0" fmla="*/ 11943 h 357106"/>
                <a:gd name="connsiteX1" fmla="*/ 64 w 23638"/>
                <a:gd name="connsiteY1" fmla="*/ 0 h 357106"/>
                <a:gd name="connsiteX2" fmla="*/ 64 w 23638"/>
                <a:gd name="connsiteY2" fmla="*/ 0 h 357106"/>
                <a:gd name="connsiteX3" fmla="*/ 64 w 23638"/>
                <a:gd name="connsiteY3" fmla="*/ 0 h 357106"/>
                <a:gd name="connsiteX4" fmla="*/ 64 w 23638"/>
                <a:gd name="connsiteY4" fmla="*/ 344069 h 357106"/>
                <a:gd name="connsiteX5" fmla="*/ 10598 w 23638"/>
                <a:gd name="connsiteY5" fmla="*/ 357042 h 357106"/>
                <a:gd name="connsiteX6" fmla="*/ 23572 w 23638"/>
                <a:gd name="connsiteY6" fmla="*/ 346522 h 357106"/>
                <a:gd name="connsiteX7" fmla="*/ 23572 w 23638"/>
                <a:gd name="connsiteY7" fmla="*/ 344069 h 357106"/>
                <a:gd name="connsiteX8" fmla="*/ 23572 w 23638"/>
                <a:gd name="connsiteY8" fmla="*/ 0 h 357106"/>
                <a:gd name="connsiteX9" fmla="*/ 11755 w 23638"/>
                <a:gd name="connsiteY9" fmla="*/ 11943 h 357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357106">
                  <a:moveTo>
                    <a:pt x="11755" y="11943"/>
                  </a:moveTo>
                  <a:cubicBezTo>
                    <a:pt x="5223" y="11880"/>
                    <a:pt x="-12" y="6531"/>
                    <a:pt x="64" y="0"/>
                  </a:cubicBezTo>
                  <a:cubicBezTo>
                    <a:pt x="64" y="0"/>
                    <a:pt x="64" y="0"/>
                    <a:pt x="64" y="0"/>
                  </a:cubicBezTo>
                  <a:lnTo>
                    <a:pt x="64" y="0"/>
                  </a:lnTo>
                  <a:lnTo>
                    <a:pt x="64" y="344069"/>
                  </a:lnTo>
                  <a:cubicBezTo>
                    <a:pt x="-609" y="350562"/>
                    <a:pt x="4105" y="356369"/>
                    <a:pt x="10598" y="357042"/>
                  </a:cubicBezTo>
                  <a:cubicBezTo>
                    <a:pt x="17091" y="357715"/>
                    <a:pt x="22898" y="353002"/>
                    <a:pt x="23572" y="346522"/>
                  </a:cubicBezTo>
                  <a:cubicBezTo>
                    <a:pt x="23661" y="345708"/>
                    <a:pt x="23661" y="344883"/>
                    <a:pt x="23572" y="344069"/>
                  </a:cubicBezTo>
                  <a:lnTo>
                    <a:pt x="23572" y="0"/>
                  </a:lnTo>
                  <a:cubicBezTo>
                    <a:pt x="23572" y="6543"/>
                    <a:pt x="18298" y="11880"/>
                    <a:pt x="11755" y="11943"/>
                  </a:cubicBezTo>
                  <a:close/>
                </a:path>
              </a:pathLst>
            </a:custGeom>
            <a:solidFill>
              <a:srgbClr val="000000"/>
            </a:solidFill>
            <a:ln w="12704"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1162D5FE-255C-4BA6-97EA-6A01B1559912}"/>
                </a:ext>
              </a:extLst>
            </p:cNvPr>
            <p:cNvSpPr/>
            <p:nvPr/>
          </p:nvSpPr>
          <p:spPr>
            <a:xfrm>
              <a:off x="9050278" y="2921594"/>
              <a:ext cx="23638" cy="27139"/>
            </a:xfrm>
            <a:custGeom>
              <a:avLst/>
              <a:gdLst>
                <a:gd name="connsiteX0" fmla="*/ 64 w 23638"/>
                <a:gd name="connsiteY0" fmla="*/ 14103 h 27139"/>
                <a:gd name="connsiteX1" fmla="*/ 10598 w 23638"/>
                <a:gd name="connsiteY1" fmla="*/ 27076 h 27139"/>
                <a:gd name="connsiteX2" fmla="*/ 23572 w 23638"/>
                <a:gd name="connsiteY2" fmla="*/ 16556 h 27139"/>
                <a:gd name="connsiteX3" fmla="*/ 23572 w 23638"/>
                <a:gd name="connsiteY3" fmla="*/ 14103 h 27139"/>
                <a:gd name="connsiteX4" fmla="*/ 23572 w 23638"/>
                <a:gd name="connsiteY4" fmla="*/ 12071 h 27139"/>
                <a:gd name="connsiteX5" fmla="*/ 11755 w 23638"/>
                <a:gd name="connsiteY5" fmla="*/ 0 h 27139"/>
                <a:gd name="connsiteX6" fmla="*/ 445 w 23638"/>
                <a:gd name="connsiteY6" fmla="*/ 9911 h 27139"/>
                <a:gd name="connsiteX7" fmla="*/ 445 w 23638"/>
                <a:gd name="connsiteY7" fmla="*/ 12071 h 2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27139">
                  <a:moveTo>
                    <a:pt x="64" y="14103"/>
                  </a:moveTo>
                  <a:cubicBezTo>
                    <a:pt x="-610" y="20596"/>
                    <a:pt x="4105" y="26402"/>
                    <a:pt x="10598" y="27076"/>
                  </a:cubicBezTo>
                  <a:cubicBezTo>
                    <a:pt x="17091" y="27749"/>
                    <a:pt x="22898" y="23035"/>
                    <a:pt x="23572" y="16556"/>
                  </a:cubicBezTo>
                  <a:cubicBezTo>
                    <a:pt x="23661" y="15742"/>
                    <a:pt x="23661" y="14917"/>
                    <a:pt x="23572" y="14103"/>
                  </a:cubicBezTo>
                  <a:lnTo>
                    <a:pt x="23572" y="12071"/>
                  </a:lnTo>
                  <a:cubicBezTo>
                    <a:pt x="23267" y="5629"/>
                    <a:pt x="18184" y="445"/>
                    <a:pt x="11755" y="0"/>
                  </a:cubicBezTo>
                  <a:cubicBezTo>
                    <a:pt x="6074" y="114"/>
                    <a:pt x="1309" y="4295"/>
                    <a:pt x="445" y="9911"/>
                  </a:cubicBezTo>
                  <a:cubicBezTo>
                    <a:pt x="382" y="10635"/>
                    <a:pt x="382" y="11346"/>
                    <a:pt x="445" y="12071"/>
                  </a:cubicBezTo>
                  <a:close/>
                </a:path>
              </a:pathLst>
            </a:custGeom>
            <a:solidFill>
              <a:srgbClr val="000000"/>
            </a:solidFill>
            <a:ln w="12704"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B225A94-0DC5-4D2D-9142-2881B43B25F1}"/>
                </a:ext>
              </a:extLst>
            </p:cNvPr>
            <p:cNvSpPr/>
            <p:nvPr/>
          </p:nvSpPr>
          <p:spPr>
            <a:xfrm>
              <a:off x="10813552" y="5619007"/>
              <a:ext cx="29736" cy="24013"/>
            </a:xfrm>
            <a:custGeom>
              <a:avLst/>
              <a:gdLst>
                <a:gd name="connsiteX0" fmla="*/ 3 w 29736"/>
                <a:gd name="connsiteY0" fmla="*/ 11943 h 24013"/>
                <a:gd name="connsiteX1" fmla="*/ 11566 w 29736"/>
                <a:gd name="connsiteY1" fmla="*/ 24014 h 24013"/>
                <a:gd name="connsiteX2" fmla="*/ 11693 w 29736"/>
                <a:gd name="connsiteY2" fmla="*/ 24014 h 24013"/>
                <a:gd name="connsiteX3" fmla="*/ 29737 w 29736"/>
                <a:gd name="connsiteY3" fmla="*/ 24014 h 24013"/>
                <a:gd name="connsiteX4" fmla="*/ 18962 w 29736"/>
                <a:gd name="connsiteY4" fmla="*/ 10774 h 24013"/>
                <a:gd name="connsiteX5" fmla="*/ 29737 w 29736"/>
                <a:gd name="connsiteY5" fmla="*/ 0 h 24013"/>
                <a:gd name="connsiteX6" fmla="*/ 11693 w 29736"/>
                <a:gd name="connsiteY6" fmla="*/ 0 h 24013"/>
                <a:gd name="connsiteX7" fmla="*/ 3 w 29736"/>
                <a:gd name="connsiteY7" fmla="*/ 11943 h 24013"/>
                <a:gd name="connsiteX8" fmla="*/ 3 w 29736"/>
                <a:gd name="connsiteY8"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6" h="24013">
                  <a:moveTo>
                    <a:pt x="3" y="11943"/>
                  </a:moveTo>
                  <a:cubicBezTo>
                    <a:pt x="-137" y="18474"/>
                    <a:pt x="5035" y="23874"/>
                    <a:pt x="11566" y="24014"/>
                  </a:cubicBezTo>
                  <a:cubicBezTo>
                    <a:pt x="11604" y="24014"/>
                    <a:pt x="11655" y="24014"/>
                    <a:pt x="11693" y="24014"/>
                  </a:cubicBezTo>
                  <a:lnTo>
                    <a:pt x="29737" y="24014"/>
                  </a:lnTo>
                  <a:cubicBezTo>
                    <a:pt x="23104" y="23328"/>
                    <a:pt x="18288" y="17407"/>
                    <a:pt x="18962" y="10774"/>
                  </a:cubicBezTo>
                  <a:cubicBezTo>
                    <a:pt x="19546" y="5082"/>
                    <a:pt x="24044" y="584"/>
                    <a:pt x="29737" y="0"/>
                  </a:cubicBezTo>
                  <a:lnTo>
                    <a:pt x="11693" y="0"/>
                  </a:lnTo>
                  <a:cubicBezTo>
                    <a:pt x="5162" y="76"/>
                    <a:pt x="-61" y="5413"/>
                    <a:pt x="3" y="11943"/>
                  </a:cubicBezTo>
                  <a:cubicBezTo>
                    <a:pt x="3" y="11943"/>
                    <a:pt x="3" y="11943"/>
                    <a:pt x="3" y="11943"/>
                  </a:cubicBezTo>
                  <a:close/>
                </a:path>
              </a:pathLst>
            </a:custGeom>
            <a:solidFill>
              <a:srgbClr val="000000"/>
            </a:solidFill>
            <a:ln w="12704"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676EB069-E7B8-4E25-A377-8200B316AE18}"/>
                </a:ext>
              </a:extLst>
            </p:cNvPr>
            <p:cNvSpPr/>
            <p:nvPr/>
          </p:nvSpPr>
          <p:spPr>
            <a:xfrm>
              <a:off x="10832450" y="5619261"/>
              <a:ext cx="27394" cy="24013"/>
            </a:xfrm>
            <a:custGeom>
              <a:avLst/>
              <a:gdLst>
                <a:gd name="connsiteX0" fmla="*/ 16556 w 27394"/>
                <a:gd name="connsiteY0" fmla="*/ 0 h 24013"/>
                <a:gd name="connsiteX1" fmla="*/ 10838 w 27394"/>
                <a:gd name="connsiteY1" fmla="*/ 0 h 24013"/>
                <a:gd name="connsiteX2" fmla="*/ 63 w 27394"/>
                <a:gd name="connsiteY2" fmla="*/ 13239 h 24013"/>
                <a:gd name="connsiteX3" fmla="*/ 10838 w 27394"/>
                <a:gd name="connsiteY3" fmla="*/ 24014 h 24013"/>
                <a:gd name="connsiteX4" fmla="*/ 16556 w 27394"/>
                <a:gd name="connsiteY4" fmla="*/ 24014 h 24013"/>
                <a:gd name="connsiteX5" fmla="*/ 27332 w 27394"/>
                <a:gd name="connsiteY5" fmla="*/ 10774 h 24013"/>
                <a:gd name="connsiteX6" fmla="*/ 16556 w 27394"/>
                <a:gd name="connsiteY6"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94" h="24013">
                  <a:moveTo>
                    <a:pt x="16556" y="0"/>
                  </a:moveTo>
                  <a:lnTo>
                    <a:pt x="10838" y="0"/>
                  </a:lnTo>
                  <a:cubicBezTo>
                    <a:pt x="4205" y="686"/>
                    <a:pt x="-611" y="6607"/>
                    <a:pt x="63" y="13239"/>
                  </a:cubicBezTo>
                  <a:cubicBezTo>
                    <a:pt x="647" y="18931"/>
                    <a:pt x="5145" y="23429"/>
                    <a:pt x="10838" y="24014"/>
                  </a:cubicBezTo>
                  <a:lnTo>
                    <a:pt x="16556" y="24014"/>
                  </a:lnTo>
                  <a:cubicBezTo>
                    <a:pt x="23190" y="23328"/>
                    <a:pt x="28005" y="17407"/>
                    <a:pt x="27332" y="10774"/>
                  </a:cubicBezTo>
                  <a:cubicBezTo>
                    <a:pt x="26747" y="5082"/>
                    <a:pt x="22249" y="584"/>
                    <a:pt x="16556" y="0"/>
                  </a:cubicBezTo>
                  <a:close/>
                </a:path>
              </a:pathLst>
            </a:custGeom>
            <a:solidFill>
              <a:srgbClr val="000000"/>
            </a:solidFill>
            <a:ln w="12704"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A41B0875-0973-4E96-84D0-7121ACBFEDA4}"/>
                </a:ext>
              </a:extLst>
            </p:cNvPr>
            <p:cNvSpPr/>
            <p:nvPr/>
          </p:nvSpPr>
          <p:spPr>
            <a:xfrm>
              <a:off x="9808563" y="3267188"/>
              <a:ext cx="544238" cy="24013"/>
            </a:xfrm>
            <a:custGeom>
              <a:avLst/>
              <a:gdLst>
                <a:gd name="connsiteX0" fmla="*/ 1 w 544238"/>
                <a:gd name="connsiteY0" fmla="*/ 11943 h 24013"/>
                <a:gd name="connsiteX1" fmla="*/ 763 w 544238"/>
                <a:gd name="connsiteY1" fmla="*/ 16136 h 24013"/>
                <a:gd name="connsiteX2" fmla="*/ 763 w 544238"/>
                <a:gd name="connsiteY2" fmla="*/ 17026 h 24013"/>
                <a:gd name="connsiteX3" fmla="*/ 11310 w 544238"/>
                <a:gd name="connsiteY3" fmla="*/ 24014 h 24013"/>
                <a:gd name="connsiteX4" fmla="*/ 544238 w 544238"/>
                <a:gd name="connsiteY4" fmla="*/ 24014 h 24013"/>
                <a:gd name="connsiteX5" fmla="*/ 533462 w 544238"/>
                <a:gd name="connsiteY5" fmla="*/ 10774 h 24013"/>
                <a:gd name="connsiteX6" fmla="*/ 544238 w 544238"/>
                <a:gd name="connsiteY6" fmla="*/ 0 h 24013"/>
                <a:gd name="connsiteX7" fmla="*/ 11692 w 544238"/>
                <a:gd name="connsiteY7" fmla="*/ 0 h 24013"/>
                <a:gd name="connsiteX8" fmla="*/ 1 w 544238"/>
                <a:gd name="connsiteY8" fmla="*/ 11943 h 24013"/>
                <a:gd name="connsiteX9" fmla="*/ 1 w 544238"/>
                <a:gd name="connsiteY9"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4238" h="24013">
                  <a:moveTo>
                    <a:pt x="1" y="11943"/>
                  </a:moveTo>
                  <a:cubicBezTo>
                    <a:pt x="-12" y="13379"/>
                    <a:pt x="243" y="14802"/>
                    <a:pt x="763" y="16136"/>
                  </a:cubicBezTo>
                  <a:lnTo>
                    <a:pt x="763" y="17026"/>
                  </a:lnTo>
                  <a:cubicBezTo>
                    <a:pt x="2606" y="21218"/>
                    <a:pt x="6722" y="23950"/>
                    <a:pt x="11310" y="24014"/>
                  </a:cubicBezTo>
                  <a:lnTo>
                    <a:pt x="544238" y="24014"/>
                  </a:lnTo>
                  <a:cubicBezTo>
                    <a:pt x="537606" y="23328"/>
                    <a:pt x="532789" y="17407"/>
                    <a:pt x="533462" y="10774"/>
                  </a:cubicBezTo>
                  <a:cubicBezTo>
                    <a:pt x="534047" y="5082"/>
                    <a:pt x="538546" y="584"/>
                    <a:pt x="544238" y="0"/>
                  </a:cubicBezTo>
                  <a:lnTo>
                    <a:pt x="11692" y="0"/>
                  </a:lnTo>
                  <a:cubicBezTo>
                    <a:pt x="5160" y="63"/>
                    <a:pt x="-63" y="5413"/>
                    <a:pt x="1" y="11943"/>
                  </a:cubicBezTo>
                  <a:cubicBezTo>
                    <a:pt x="1" y="11943"/>
                    <a:pt x="1" y="11943"/>
                    <a:pt x="1" y="11943"/>
                  </a:cubicBezTo>
                  <a:close/>
                </a:path>
              </a:pathLst>
            </a:custGeom>
            <a:solidFill>
              <a:srgbClr val="000000"/>
            </a:solidFill>
            <a:ln w="12704"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37F44265-96E9-4028-86E8-094FDE757470}"/>
                </a:ext>
              </a:extLst>
            </p:cNvPr>
            <p:cNvSpPr/>
            <p:nvPr/>
          </p:nvSpPr>
          <p:spPr>
            <a:xfrm>
              <a:off x="10342344" y="3267188"/>
              <a:ext cx="17318" cy="24013"/>
            </a:xfrm>
            <a:custGeom>
              <a:avLst/>
              <a:gdLst>
                <a:gd name="connsiteX0" fmla="*/ 5628 w 17318"/>
                <a:gd name="connsiteY0" fmla="*/ 11943 h 24013"/>
                <a:gd name="connsiteX1" fmla="*/ 17318 w 17318"/>
                <a:gd name="connsiteY1" fmla="*/ 0 h 24013"/>
                <a:gd name="connsiteX2" fmla="*/ 17318 w 17318"/>
                <a:gd name="connsiteY2" fmla="*/ 0 h 24013"/>
                <a:gd name="connsiteX3" fmla="*/ 10839 w 17318"/>
                <a:gd name="connsiteY3" fmla="*/ 0 h 24013"/>
                <a:gd name="connsiteX4" fmla="*/ 63 w 17318"/>
                <a:gd name="connsiteY4" fmla="*/ 13239 h 24013"/>
                <a:gd name="connsiteX5" fmla="*/ 10839 w 17318"/>
                <a:gd name="connsiteY5" fmla="*/ 24014 h 24013"/>
                <a:gd name="connsiteX6" fmla="*/ 16810 w 17318"/>
                <a:gd name="connsiteY6" fmla="*/ 24014 h 24013"/>
                <a:gd name="connsiteX7" fmla="*/ 5628 w 17318"/>
                <a:gd name="connsiteY7"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8" h="24013">
                  <a:moveTo>
                    <a:pt x="5628" y="11943"/>
                  </a:moveTo>
                  <a:cubicBezTo>
                    <a:pt x="5552" y="5413"/>
                    <a:pt x="10787" y="76"/>
                    <a:pt x="17318" y="0"/>
                  </a:cubicBezTo>
                  <a:cubicBezTo>
                    <a:pt x="17318" y="0"/>
                    <a:pt x="17318" y="0"/>
                    <a:pt x="17318" y="0"/>
                  </a:cubicBezTo>
                  <a:lnTo>
                    <a:pt x="10839" y="0"/>
                  </a:lnTo>
                  <a:cubicBezTo>
                    <a:pt x="4205" y="686"/>
                    <a:pt x="-610" y="6607"/>
                    <a:pt x="63" y="13239"/>
                  </a:cubicBezTo>
                  <a:cubicBezTo>
                    <a:pt x="648" y="18931"/>
                    <a:pt x="5145" y="23429"/>
                    <a:pt x="10839" y="24014"/>
                  </a:cubicBezTo>
                  <a:lnTo>
                    <a:pt x="16810" y="24014"/>
                  </a:lnTo>
                  <a:cubicBezTo>
                    <a:pt x="10469" y="23607"/>
                    <a:pt x="5552" y="18296"/>
                    <a:pt x="5628" y="11943"/>
                  </a:cubicBezTo>
                  <a:close/>
                </a:path>
              </a:pathLst>
            </a:custGeom>
            <a:solidFill>
              <a:srgbClr val="000000"/>
            </a:solidFill>
            <a:ln w="12704"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35F3869-BD27-4E73-91C6-B295206C1491}"/>
                </a:ext>
              </a:extLst>
            </p:cNvPr>
            <p:cNvSpPr/>
            <p:nvPr/>
          </p:nvSpPr>
          <p:spPr>
            <a:xfrm>
              <a:off x="10347948" y="3267823"/>
              <a:ext cx="342094" cy="24013"/>
            </a:xfrm>
            <a:custGeom>
              <a:avLst/>
              <a:gdLst>
                <a:gd name="connsiteX0" fmla="*/ 25 w 342094"/>
                <a:gd name="connsiteY0" fmla="*/ 11308 h 24013"/>
                <a:gd name="connsiteX1" fmla="*/ 11181 w 342094"/>
                <a:gd name="connsiteY1" fmla="*/ 23988 h 24013"/>
                <a:gd name="connsiteX2" fmla="*/ 11715 w 342094"/>
                <a:gd name="connsiteY2" fmla="*/ 24014 h 24013"/>
                <a:gd name="connsiteX3" fmla="*/ 342095 w 342094"/>
                <a:gd name="connsiteY3" fmla="*/ 24014 h 24013"/>
                <a:gd name="connsiteX4" fmla="*/ 331320 w 342094"/>
                <a:gd name="connsiteY4" fmla="*/ 10774 h 24013"/>
                <a:gd name="connsiteX5" fmla="*/ 342095 w 342094"/>
                <a:gd name="connsiteY5" fmla="*/ 0 h 24013"/>
                <a:gd name="connsiteX6" fmla="*/ 11207 w 342094"/>
                <a:gd name="connsiteY6" fmla="*/ 0 h 24013"/>
                <a:gd name="connsiteX7" fmla="*/ 25 w 342094"/>
                <a:gd name="connsiteY7"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094" h="24013">
                  <a:moveTo>
                    <a:pt x="25" y="11308"/>
                  </a:moveTo>
                  <a:cubicBezTo>
                    <a:pt x="-395" y="17890"/>
                    <a:pt x="4599" y="23569"/>
                    <a:pt x="11181" y="23988"/>
                  </a:cubicBezTo>
                  <a:cubicBezTo>
                    <a:pt x="11360" y="24001"/>
                    <a:pt x="11537" y="24014"/>
                    <a:pt x="11715" y="24014"/>
                  </a:cubicBezTo>
                  <a:lnTo>
                    <a:pt x="342095" y="24014"/>
                  </a:lnTo>
                  <a:cubicBezTo>
                    <a:pt x="335462" y="23328"/>
                    <a:pt x="330646" y="17407"/>
                    <a:pt x="331320" y="10774"/>
                  </a:cubicBezTo>
                  <a:cubicBezTo>
                    <a:pt x="331904" y="5082"/>
                    <a:pt x="336402" y="585"/>
                    <a:pt x="342095" y="0"/>
                  </a:cubicBezTo>
                  <a:lnTo>
                    <a:pt x="11207" y="0"/>
                  </a:lnTo>
                  <a:cubicBezTo>
                    <a:pt x="5120" y="318"/>
                    <a:pt x="279" y="5222"/>
                    <a:pt x="25" y="11308"/>
                  </a:cubicBezTo>
                  <a:close/>
                </a:path>
              </a:pathLst>
            </a:custGeom>
            <a:solidFill>
              <a:srgbClr val="000000"/>
            </a:solidFill>
            <a:ln w="12704"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31EBE420-1123-4B25-8550-8422C6979B0F}"/>
                </a:ext>
              </a:extLst>
            </p:cNvPr>
            <p:cNvSpPr/>
            <p:nvPr/>
          </p:nvSpPr>
          <p:spPr>
            <a:xfrm>
              <a:off x="10678455" y="3267823"/>
              <a:ext cx="167502" cy="24013"/>
            </a:xfrm>
            <a:custGeom>
              <a:avLst/>
              <a:gdLst>
                <a:gd name="connsiteX0" fmla="*/ 25 w 167502"/>
                <a:gd name="connsiteY0" fmla="*/ 11308 h 24013"/>
                <a:gd name="connsiteX1" fmla="*/ 11181 w 167502"/>
                <a:gd name="connsiteY1" fmla="*/ 23988 h 24013"/>
                <a:gd name="connsiteX2" fmla="*/ 11715 w 167502"/>
                <a:gd name="connsiteY2" fmla="*/ 24014 h 24013"/>
                <a:gd name="connsiteX3" fmla="*/ 155812 w 167502"/>
                <a:gd name="connsiteY3" fmla="*/ 24014 h 24013"/>
                <a:gd name="connsiteX4" fmla="*/ 162419 w 167502"/>
                <a:gd name="connsiteY4" fmla="*/ 21600 h 24013"/>
                <a:gd name="connsiteX5" fmla="*/ 167502 w 167502"/>
                <a:gd name="connsiteY5" fmla="*/ 11943 h 24013"/>
                <a:gd name="connsiteX6" fmla="*/ 164071 w 167502"/>
                <a:gd name="connsiteY6" fmla="*/ 3431 h 24013"/>
                <a:gd name="connsiteX7" fmla="*/ 156320 w 167502"/>
                <a:gd name="connsiteY7" fmla="*/ 0 h 24013"/>
                <a:gd name="connsiteX8" fmla="*/ 11715 w 167502"/>
                <a:gd name="connsiteY8" fmla="*/ 0 h 24013"/>
                <a:gd name="connsiteX9" fmla="*/ 25 w 167502"/>
                <a:gd name="connsiteY9"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502" h="24013">
                  <a:moveTo>
                    <a:pt x="25" y="11308"/>
                  </a:moveTo>
                  <a:cubicBezTo>
                    <a:pt x="-395" y="17890"/>
                    <a:pt x="4599" y="23569"/>
                    <a:pt x="11181" y="23988"/>
                  </a:cubicBezTo>
                  <a:cubicBezTo>
                    <a:pt x="11359" y="24001"/>
                    <a:pt x="11537" y="24014"/>
                    <a:pt x="11715" y="24014"/>
                  </a:cubicBezTo>
                  <a:lnTo>
                    <a:pt x="155812" y="24014"/>
                  </a:lnTo>
                  <a:cubicBezTo>
                    <a:pt x="158213" y="23950"/>
                    <a:pt x="160539" y="23099"/>
                    <a:pt x="162419" y="21600"/>
                  </a:cubicBezTo>
                  <a:cubicBezTo>
                    <a:pt x="165609" y="19414"/>
                    <a:pt x="167502" y="15806"/>
                    <a:pt x="167502" y="11943"/>
                  </a:cubicBezTo>
                  <a:cubicBezTo>
                    <a:pt x="167540" y="8767"/>
                    <a:pt x="166307" y="5692"/>
                    <a:pt x="164071" y="3431"/>
                  </a:cubicBezTo>
                  <a:cubicBezTo>
                    <a:pt x="162000" y="1372"/>
                    <a:pt x="159242" y="140"/>
                    <a:pt x="156320" y="0"/>
                  </a:cubicBezTo>
                  <a:lnTo>
                    <a:pt x="11715" y="0"/>
                  </a:lnTo>
                  <a:cubicBezTo>
                    <a:pt x="5425" y="64"/>
                    <a:pt x="291" y="5032"/>
                    <a:pt x="25" y="11308"/>
                  </a:cubicBezTo>
                  <a:close/>
                </a:path>
              </a:pathLst>
            </a:custGeom>
            <a:solidFill>
              <a:srgbClr val="000000"/>
            </a:solidFill>
            <a:ln w="12704"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0A039533-10D2-4169-B316-D787A4B43F50}"/>
                </a:ext>
              </a:extLst>
            </p:cNvPr>
            <p:cNvSpPr/>
            <p:nvPr/>
          </p:nvSpPr>
          <p:spPr>
            <a:xfrm>
              <a:off x="9049198" y="4087847"/>
              <a:ext cx="12834" cy="16898"/>
            </a:xfrm>
            <a:custGeom>
              <a:avLst/>
              <a:gdLst>
                <a:gd name="connsiteX0" fmla="*/ 1144 w 12834"/>
                <a:gd name="connsiteY0" fmla="*/ 11943 h 16898"/>
                <a:gd name="connsiteX1" fmla="*/ 12834 w 12834"/>
                <a:gd name="connsiteY1" fmla="*/ 0 h 16898"/>
                <a:gd name="connsiteX2" fmla="*/ 12834 w 12834"/>
                <a:gd name="connsiteY2" fmla="*/ 0 h 16898"/>
                <a:gd name="connsiteX3" fmla="*/ 11817 w 12834"/>
                <a:gd name="connsiteY3" fmla="*/ 0 h 16898"/>
                <a:gd name="connsiteX4" fmla="*/ 0 w 12834"/>
                <a:gd name="connsiteY4" fmla="*/ 11943 h 16898"/>
                <a:gd name="connsiteX5" fmla="*/ 1144 w 12834"/>
                <a:gd name="connsiteY5" fmla="*/ 16898 h 1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4" h="16898">
                  <a:moveTo>
                    <a:pt x="1144" y="11943"/>
                  </a:moveTo>
                  <a:cubicBezTo>
                    <a:pt x="1067" y="5413"/>
                    <a:pt x="6303" y="76"/>
                    <a:pt x="12834" y="0"/>
                  </a:cubicBezTo>
                  <a:cubicBezTo>
                    <a:pt x="12834" y="0"/>
                    <a:pt x="12834" y="0"/>
                    <a:pt x="12834" y="0"/>
                  </a:cubicBezTo>
                  <a:lnTo>
                    <a:pt x="11817" y="0"/>
                  </a:lnTo>
                  <a:cubicBezTo>
                    <a:pt x="5273" y="64"/>
                    <a:pt x="0" y="5400"/>
                    <a:pt x="0" y="11943"/>
                  </a:cubicBezTo>
                  <a:cubicBezTo>
                    <a:pt x="38" y="13659"/>
                    <a:pt x="432" y="15336"/>
                    <a:pt x="1144" y="16898"/>
                  </a:cubicBezTo>
                  <a:close/>
                </a:path>
              </a:pathLst>
            </a:custGeom>
            <a:solidFill>
              <a:srgbClr val="000000"/>
            </a:solidFill>
            <a:ln w="12704"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C199D9B1-5F4D-4DEE-B60B-E128D4256A26}"/>
                </a:ext>
              </a:extLst>
            </p:cNvPr>
            <p:cNvSpPr/>
            <p:nvPr/>
          </p:nvSpPr>
          <p:spPr>
            <a:xfrm>
              <a:off x="9062287" y="4087847"/>
              <a:ext cx="1797558" cy="24013"/>
            </a:xfrm>
            <a:custGeom>
              <a:avLst/>
              <a:gdLst>
                <a:gd name="connsiteX0" fmla="*/ 11817 w 1797558"/>
                <a:gd name="connsiteY0" fmla="*/ 11943 h 24013"/>
                <a:gd name="connsiteX1" fmla="*/ 11817 w 1797558"/>
                <a:gd name="connsiteY1" fmla="*/ 24014 h 24013"/>
                <a:gd name="connsiteX2" fmla="*/ 1786720 w 1797558"/>
                <a:gd name="connsiteY2" fmla="*/ 24014 h 24013"/>
                <a:gd name="connsiteX3" fmla="*/ 1797496 w 1797558"/>
                <a:gd name="connsiteY3" fmla="*/ 10774 h 24013"/>
                <a:gd name="connsiteX4" fmla="*/ 1786720 w 1797558"/>
                <a:gd name="connsiteY4" fmla="*/ 0 h 24013"/>
                <a:gd name="connsiteX5" fmla="*/ 0 w 1797558"/>
                <a:gd name="connsiteY5" fmla="*/ 0 h 24013"/>
                <a:gd name="connsiteX6" fmla="*/ 11817 w 1797558"/>
                <a:gd name="connsiteY6"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7558" h="24013">
                  <a:moveTo>
                    <a:pt x="11817" y="11943"/>
                  </a:moveTo>
                  <a:lnTo>
                    <a:pt x="11817" y="24014"/>
                  </a:lnTo>
                  <a:lnTo>
                    <a:pt x="1786720" y="24014"/>
                  </a:lnTo>
                  <a:cubicBezTo>
                    <a:pt x="1793353" y="23328"/>
                    <a:pt x="1798169" y="17407"/>
                    <a:pt x="1797496" y="10774"/>
                  </a:cubicBezTo>
                  <a:cubicBezTo>
                    <a:pt x="1796911" y="5082"/>
                    <a:pt x="1792413" y="584"/>
                    <a:pt x="1786720" y="0"/>
                  </a:cubicBezTo>
                  <a:lnTo>
                    <a:pt x="0" y="0"/>
                  </a:lnTo>
                  <a:cubicBezTo>
                    <a:pt x="6544" y="64"/>
                    <a:pt x="11817" y="5400"/>
                    <a:pt x="11817" y="11943"/>
                  </a:cubicBezTo>
                  <a:close/>
                </a:path>
              </a:pathLst>
            </a:custGeom>
            <a:solidFill>
              <a:srgbClr val="000000"/>
            </a:solidFill>
            <a:ln w="12704"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7BBE4BAD-5F85-44E1-8BC4-2A1935EF1895}"/>
                </a:ext>
              </a:extLst>
            </p:cNvPr>
            <p:cNvSpPr/>
            <p:nvPr/>
          </p:nvSpPr>
          <p:spPr>
            <a:xfrm>
              <a:off x="9052502" y="5472764"/>
              <a:ext cx="21601" cy="24649"/>
            </a:xfrm>
            <a:custGeom>
              <a:avLst/>
              <a:gdLst>
                <a:gd name="connsiteX0" fmla="*/ 9784 w 21601"/>
                <a:gd name="connsiteY0" fmla="*/ 12325 h 24649"/>
                <a:gd name="connsiteX1" fmla="*/ 1906 w 21601"/>
                <a:gd name="connsiteY1" fmla="*/ 9021 h 24649"/>
                <a:gd name="connsiteX2" fmla="*/ 1906 w 21601"/>
                <a:gd name="connsiteY2" fmla="*/ 12706 h 24649"/>
                <a:gd name="connsiteX3" fmla="*/ 0 w 21601"/>
                <a:gd name="connsiteY3" fmla="*/ 18931 h 24649"/>
                <a:gd name="connsiteX4" fmla="*/ 9784 w 21601"/>
                <a:gd name="connsiteY4" fmla="*/ 24649 h 24649"/>
                <a:gd name="connsiteX5" fmla="*/ 21602 w 21601"/>
                <a:gd name="connsiteY5" fmla="*/ 12706 h 24649"/>
                <a:gd name="connsiteX6" fmla="*/ 21602 w 21601"/>
                <a:gd name="connsiteY6" fmla="*/ 0 h 24649"/>
                <a:gd name="connsiteX7" fmla="*/ 9784 w 21601"/>
                <a:gd name="connsiteY7" fmla="*/ 12325 h 2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1" h="24649">
                  <a:moveTo>
                    <a:pt x="9784" y="12325"/>
                  </a:moveTo>
                  <a:cubicBezTo>
                    <a:pt x="6823" y="12312"/>
                    <a:pt x="3990" y="11117"/>
                    <a:pt x="1906" y="9021"/>
                  </a:cubicBezTo>
                  <a:lnTo>
                    <a:pt x="1906" y="12706"/>
                  </a:lnTo>
                  <a:cubicBezTo>
                    <a:pt x="1855" y="14917"/>
                    <a:pt x="1194" y="17076"/>
                    <a:pt x="0" y="18931"/>
                  </a:cubicBezTo>
                  <a:cubicBezTo>
                    <a:pt x="2008" y="22451"/>
                    <a:pt x="5731" y="24636"/>
                    <a:pt x="9784" y="24649"/>
                  </a:cubicBezTo>
                  <a:cubicBezTo>
                    <a:pt x="16328" y="24585"/>
                    <a:pt x="21602" y="19249"/>
                    <a:pt x="21602" y="12706"/>
                  </a:cubicBezTo>
                  <a:lnTo>
                    <a:pt x="21602" y="0"/>
                  </a:lnTo>
                  <a:cubicBezTo>
                    <a:pt x="21424" y="6531"/>
                    <a:pt x="16303" y="11867"/>
                    <a:pt x="9784" y="12325"/>
                  </a:cubicBezTo>
                  <a:close/>
                </a:path>
              </a:pathLst>
            </a:custGeom>
            <a:solidFill>
              <a:srgbClr val="000000"/>
            </a:solidFill>
            <a:ln w="12704"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D1792DB3-CFF3-445C-8D94-130F37BCCC60}"/>
                </a:ext>
              </a:extLst>
            </p:cNvPr>
            <p:cNvSpPr/>
            <p:nvPr/>
          </p:nvSpPr>
          <p:spPr>
            <a:xfrm>
              <a:off x="8154212" y="1829542"/>
              <a:ext cx="87969" cy="24013"/>
            </a:xfrm>
            <a:custGeom>
              <a:avLst/>
              <a:gdLst>
                <a:gd name="connsiteX0" fmla="*/ 76152 w 87969"/>
                <a:gd name="connsiteY0" fmla="*/ 12706 h 24013"/>
                <a:gd name="connsiteX1" fmla="*/ 87309 w 87969"/>
                <a:gd name="connsiteY1" fmla="*/ 25 h 24013"/>
                <a:gd name="connsiteX2" fmla="*/ 87969 w 87969"/>
                <a:gd name="connsiteY2" fmla="*/ 0 h 24013"/>
                <a:gd name="connsiteX3" fmla="*/ 10838 w 87969"/>
                <a:gd name="connsiteY3" fmla="*/ 0 h 24013"/>
                <a:gd name="connsiteX4" fmla="*/ 63 w 87969"/>
                <a:gd name="connsiteY4" fmla="*/ 13239 h 24013"/>
                <a:gd name="connsiteX5" fmla="*/ 10838 w 87969"/>
                <a:gd name="connsiteY5" fmla="*/ 24014 h 24013"/>
                <a:gd name="connsiteX6" fmla="*/ 87969 w 87969"/>
                <a:gd name="connsiteY6" fmla="*/ 24014 h 24013"/>
                <a:gd name="connsiteX7" fmla="*/ 76152 w 87969"/>
                <a:gd name="connsiteY7" fmla="*/ 12706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969" h="24013">
                  <a:moveTo>
                    <a:pt x="76152" y="12706"/>
                  </a:moveTo>
                  <a:cubicBezTo>
                    <a:pt x="75733" y="6124"/>
                    <a:pt x="80726" y="445"/>
                    <a:pt x="87309" y="25"/>
                  </a:cubicBezTo>
                  <a:cubicBezTo>
                    <a:pt x="87525" y="13"/>
                    <a:pt x="87753" y="0"/>
                    <a:pt x="87969" y="0"/>
                  </a:cubicBezTo>
                  <a:lnTo>
                    <a:pt x="10838" y="0"/>
                  </a:lnTo>
                  <a:cubicBezTo>
                    <a:pt x="4206" y="686"/>
                    <a:pt x="-611" y="6607"/>
                    <a:pt x="63" y="13239"/>
                  </a:cubicBezTo>
                  <a:cubicBezTo>
                    <a:pt x="648" y="18931"/>
                    <a:pt x="5146" y="23429"/>
                    <a:pt x="10838" y="24014"/>
                  </a:cubicBezTo>
                  <a:lnTo>
                    <a:pt x="87969" y="24014"/>
                  </a:lnTo>
                  <a:cubicBezTo>
                    <a:pt x="81667" y="23950"/>
                    <a:pt x="76482" y="19008"/>
                    <a:pt x="76152" y="12706"/>
                  </a:cubicBezTo>
                  <a:close/>
                </a:path>
              </a:pathLst>
            </a:custGeom>
            <a:solidFill>
              <a:srgbClr val="000000"/>
            </a:solidFill>
            <a:ln w="12704"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E3EB1D3E-3E78-4159-9C9F-EA3E25145FF8}"/>
                </a:ext>
              </a:extLst>
            </p:cNvPr>
            <p:cNvSpPr/>
            <p:nvPr/>
          </p:nvSpPr>
          <p:spPr>
            <a:xfrm>
              <a:off x="5969609" y="4127616"/>
              <a:ext cx="23638" cy="19947"/>
            </a:xfrm>
            <a:custGeom>
              <a:avLst/>
              <a:gdLst>
                <a:gd name="connsiteX0" fmla="*/ 11757 w 23638"/>
                <a:gd name="connsiteY0" fmla="*/ 19948 h 19947"/>
                <a:gd name="connsiteX1" fmla="*/ 23575 w 23638"/>
                <a:gd name="connsiteY1" fmla="*/ 7877 h 19947"/>
                <a:gd name="connsiteX2" fmla="*/ 23575 w 23638"/>
                <a:gd name="connsiteY2" fmla="*/ 7877 h 19947"/>
                <a:gd name="connsiteX3" fmla="*/ 23575 w 23638"/>
                <a:gd name="connsiteY3" fmla="*/ 0 h 19947"/>
                <a:gd name="connsiteX4" fmla="*/ 13040 w 23638"/>
                <a:gd name="connsiteY4" fmla="*/ 12972 h 19947"/>
                <a:gd name="connsiteX5" fmla="*/ 67 w 23638"/>
                <a:gd name="connsiteY5" fmla="*/ 2452 h 19947"/>
                <a:gd name="connsiteX6" fmla="*/ 67 w 23638"/>
                <a:gd name="connsiteY6" fmla="*/ 0 h 19947"/>
                <a:gd name="connsiteX7" fmla="*/ 67 w 23638"/>
                <a:gd name="connsiteY7" fmla="*/ 7877 h 19947"/>
                <a:gd name="connsiteX8" fmla="*/ 11630 w 23638"/>
                <a:gd name="connsiteY8" fmla="*/ 19948 h 19947"/>
                <a:gd name="connsiteX9" fmla="*/ 11757 w 23638"/>
                <a:gd name="connsiteY9" fmla="*/ 19948 h 1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19947">
                  <a:moveTo>
                    <a:pt x="11757" y="19948"/>
                  </a:moveTo>
                  <a:cubicBezTo>
                    <a:pt x="18352" y="19884"/>
                    <a:pt x="23638" y="14472"/>
                    <a:pt x="23575" y="7877"/>
                  </a:cubicBezTo>
                  <a:cubicBezTo>
                    <a:pt x="23575" y="7877"/>
                    <a:pt x="23575" y="7877"/>
                    <a:pt x="23575" y="7877"/>
                  </a:cubicBezTo>
                  <a:lnTo>
                    <a:pt x="23575" y="0"/>
                  </a:lnTo>
                  <a:cubicBezTo>
                    <a:pt x="24248" y="6492"/>
                    <a:pt x="19534" y="12299"/>
                    <a:pt x="13040" y="12972"/>
                  </a:cubicBezTo>
                  <a:cubicBezTo>
                    <a:pt x="6547" y="13646"/>
                    <a:pt x="740" y="8932"/>
                    <a:pt x="67" y="2452"/>
                  </a:cubicBezTo>
                  <a:cubicBezTo>
                    <a:pt x="-22" y="1639"/>
                    <a:pt x="-22" y="813"/>
                    <a:pt x="67" y="0"/>
                  </a:cubicBezTo>
                  <a:lnTo>
                    <a:pt x="67" y="7877"/>
                  </a:lnTo>
                  <a:cubicBezTo>
                    <a:pt x="-73" y="14408"/>
                    <a:pt x="5099" y="19808"/>
                    <a:pt x="11630" y="19948"/>
                  </a:cubicBezTo>
                  <a:cubicBezTo>
                    <a:pt x="11668" y="19948"/>
                    <a:pt x="11719" y="19948"/>
                    <a:pt x="11757" y="19948"/>
                  </a:cubicBezTo>
                  <a:close/>
                </a:path>
              </a:pathLst>
            </a:custGeom>
            <a:solidFill>
              <a:srgbClr val="000000"/>
            </a:solidFill>
            <a:ln w="12704"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E1E94EAE-E6B6-407A-96D4-8C958A742B2B}"/>
                </a:ext>
              </a:extLst>
            </p:cNvPr>
            <p:cNvSpPr/>
            <p:nvPr/>
          </p:nvSpPr>
          <p:spPr>
            <a:xfrm>
              <a:off x="5969609" y="2315457"/>
              <a:ext cx="23638" cy="1824101"/>
            </a:xfrm>
            <a:custGeom>
              <a:avLst/>
              <a:gdLst>
                <a:gd name="connsiteX0" fmla="*/ 11757 w 23638"/>
                <a:gd name="connsiteY0" fmla="*/ 1824102 h 1824101"/>
                <a:gd name="connsiteX1" fmla="*/ 23575 w 23638"/>
                <a:gd name="connsiteY1" fmla="*/ 1812159 h 1824101"/>
                <a:gd name="connsiteX2" fmla="*/ 23575 w 23638"/>
                <a:gd name="connsiteY2" fmla="*/ 13036 h 1824101"/>
                <a:gd name="connsiteX3" fmla="*/ 13040 w 23638"/>
                <a:gd name="connsiteY3" fmla="*/ 64 h 1824101"/>
                <a:gd name="connsiteX4" fmla="*/ 67 w 23638"/>
                <a:gd name="connsiteY4" fmla="*/ 10584 h 1824101"/>
                <a:gd name="connsiteX5" fmla="*/ 67 w 23638"/>
                <a:gd name="connsiteY5" fmla="*/ 13036 h 1824101"/>
                <a:gd name="connsiteX6" fmla="*/ 67 w 23638"/>
                <a:gd name="connsiteY6" fmla="*/ 1812159 h 1824101"/>
                <a:gd name="connsiteX7" fmla="*/ 11757 w 23638"/>
                <a:gd name="connsiteY7" fmla="*/ 1824102 h 1824101"/>
                <a:gd name="connsiteX8" fmla="*/ 11757 w 23638"/>
                <a:gd name="connsiteY8" fmla="*/ 1824102 h 18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824101">
                  <a:moveTo>
                    <a:pt x="11757" y="1824102"/>
                  </a:moveTo>
                  <a:cubicBezTo>
                    <a:pt x="18301" y="1824038"/>
                    <a:pt x="23575" y="1818702"/>
                    <a:pt x="23575" y="1812159"/>
                  </a:cubicBezTo>
                  <a:lnTo>
                    <a:pt x="23575" y="13036"/>
                  </a:lnTo>
                  <a:cubicBezTo>
                    <a:pt x="24248" y="6544"/>
                    <a:pt x="19534" y="737"/>
                    <a:pt x="13040" y="64"/>
                  </a:cubicBezTo>
                  <a:cubicBezTo>
                    <a:pt x="6547" y="-609"/>
                    <a:pt x="740" y="4104"/>
                    <a:pt x="67" y="10584"/>
                  </a:cubicBezTo>
                  <a:cubicBezTo>
                    <a:pt x="-22" y="11397"/>
                    <a:pt x="-22" y="12223"/>
                    <a:pt x="67" y="13036"/>
                  </a:cubicBezTo>
                  <a:lnTo>
                    <a:pt x="67" y="1812159"/>
                  </a:lnTo>
                  <a:cubicBezTo>
                    <a:pt x="-9" y="1818689"/>
                    <a:pt x="5226" y="1824026"/>
                    <a:pt x="11757" y="1824102"/>
                  </a:cubicBezTo>
                  <a:cubicBezTo>
                    <a:pt x="11757" y="1824102"/>
                    <a:pt x="11757" y="1824102"/>
                    <a:pt x="11757" y="1824102"/>
                  </a:cubicBezTo>
                  <a:close/>
                </a:path>
              </a:pathLst>
            </a:custGeom>
            <a:solidFill>
              <a:srgbClr val="000000"/>
            </a:solidFill>
            <a:ln w="12704"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B14C18FB-30D0-4F27-83A5-7EF328AE2F35}"/>
                </a:ext>
              </a:extLst>
            </p:cNvPr>
            <p:cNvSpPr/>
            <p:nvPr/>
          </p:nvSpPr>
          <p:spPr>
            <a:xfrm>
              <a:off x="11994345" y="3393991"/>
              <a:ext cx="23638" cy="1140537"/>
            </a:xfrm>
            <a:custGeom>
              <a:avLst/>
              <a:gdLst>
                <a:gd name="connsiteX0" fmla="*/ 11754 w 23638"/>
                <a:gd name="connsiteY0" fmla="*/ 12706 h 1140537"/>
                <a:gd name="connsiteX1" fmla="*/ 38 w 23638"/>
                <a:gd name="connsiteY1" fmla="*/ 534 h 1140537"/>
                <a:gd name="connsiteX2" fmla="*/ 64 w 23638"/>
                <a:gd name="connsiteY2" fmla="*/ 0 h 1140537"/>
                <a:gd name="connsiteX3" fmla="*/ 64 w 23638"/>
                <a:gd name="connsiteY3" fmla="*/ 1127501 h 1140537"/>
                <a:gd name="connsiteX4" fmla="*/ 10598 w 23638"/>
                <a:gd name="connsiteY4" fmla="*/ 1140473 h 1140537"/>
                <a:gd name="connsiteX5" fmla="*/ 23571 w 23638"/>
                <a:gd name="connsiteY5" fmla="*/ 1129953 h 1140537"/>
                <a:gd name="connsiteX6" fmla="*/ 23571 w 23638"/>
                <a:gd name="connsiteY6" fmla="*/ 1127501 h 1140537"/>
                <a:gd name="connsiteX7" fmla="*/ 23571 w 23638"/>
                <a:gd name="connsiteY7" fmla="*/ 635 h 1140537"/>
                <a:gd name="connsiteX8" fmla="*/ 11754 w 23638"/>
                <a:gd name="connsiteY8" fmla="*/ 12706 h 114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140537">
                  <a:moveTo>
                    <a:pt x="11754" y="12706"/>
                  </a:moveTo>
                  <a:cubicBezTo>
                    <a:pt x="5159" y="12579"/>
                    <a:pt x="-89" y="7128"/>
                    <a:pt x="38" y="534"/>
                  </a:cubicBezTo>
                  <a:cubicBezTo>
                    <a:pt x="38" y="356"/>
                    <a:pt x="52" y="178"/>
                    <a:pt x="64" y="0"/>
                  </a:cubicBezTo>
                  <a:lnTo>
                    <a:pt x="64" y="1127501"/>
                  </a:lnTo>
                  <a:cubicBezTo>
                    <a:pt x="-609" y="1133993"/>
                    <a:pt x="4105" y="1139800"/>
                    <a:pt x="10598" y="1140473"/>
                  </a:cubicBezTo>
                  <a:cubicBezTo>
                    <a:pt x="17092" y="1141147"/>
                    <a:pt x="22898" y="1136433"/>
                    <a:pt x="23571" y="1129953"/>
                  </a:cubicBezTo>
                  <a:cubicBezTo>
                    <a:pt x="23661" y="1129140"/>
                    <a:pt x="23661" y="1128314"/>
                    <a:pt x="23571" y="1127501"/>
                  </a:cubicBezTo>
                  <a:lnTo>
                    <a:pt x="23571" y="635"/>
                  </a:lnTo>
                  <a:cubicBezTo>
                    <a:pt x="23267" y="7077"/>
                    <a:pt x="18184" y="12261"/>
                    <a:pt x="11754" y="12706"/>
                  </a:cubicBezTo>
                  <a:close/>
                </a:path>
              </a:pathLst>
            </a:custGeom>
            <a:solidFill>
              <a:srgbClr val="000000"/>
            </a:solidFill>
            <a:ln w="12704"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05BBC4AC-3B57-46DE-95A9-27B6D2886D1D}"/>
                </a:ext>
              </a:extLst>
            </p:cNvPr>
            <p:cNvSpPr/>
            <p:nvPr/>
          </p:nvSpPr>
          <p:spPr>
            <a:xfrm>
              <a:off x="6806995" y="3281419"/>
              <a:ext cx="23638" cy="13467"/>
            </a:xfrm>
            <a:custGeom>
              <a:avLst/>
              <a:gdLst>
                <a:gd name="connsiteX0" fmla="*/ 11757 w 23638"/>
                <a:gd name="connsiteY0" fmla="*/ 13468 h 13467"/>
                <a:gd name="connsiteX1" fmla="*/ 23574 w 23638"/>
                <a:gd name="connsiteY1" fmla="*/ 1398 h 13467"/>
                <a:gd name="connsiteX2" fmla="*/ 23574 w 23638"/>
                <a:gd name="connsiteY2" fmla="*/ 0 h 13467"/>
                <a:gd name="connsiteX3" fmla="*/ 13040 w 23638"/>
                <a:gd name="connsiteY3" fmla="*/ 12972 h 13467"/>
                <a:gd name="connsiteX4" fmla="*/ 67 w 23638"/>
                <a:gd name="connsiteY4" fmla="*/ 2452 h 13467"/>
                <a:gd name="connsiteX5" fmla="*/ 67 w 23638"/>
                <a:gd name="connsiteY5" fmla="*/ 0 h 13467"/>
                <a:gd name="connsiteX6" fmla="*/ 67 w 23638"/>
                <a:gd name="connsiteY6" fmla="*/ 2033 h 13467"/>
                <a:gd name="connsiteX7" fmla="*/ 11757 w 23638"/>
                <a:gd name="connsiteY7" fmla="*/ 13468 h 1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13467">
                  <a:moveTo>
                    <a:pt x="11757" y="13468"/>
                  </a:moveTo>
                  <a:cubicBezTo>
                    <a:pt x="18187" y="13023"/>
                    <a:pt x="23270" y="7839"/>
                    <a:pt x="23574" y="1398"/>
                  </a:cubicBezTo>
                  <a:lnTo>
                    <a:pt x="23574" y="0"/>
                  </a:lnTo>
                  <a:cubicBezTo>
                    <a:pt x="24248" y="6493"/>
                    <a:pt x="19534" y="12299"/>
                    <a:pt x="13040" y="12972"/>
                  </a:cubicBezTo>
                  <a:cubicBezTo>
                    <a:pt x="6547" y="13646"/>
                    <a:pt x="740" y="8932"/>
                    <a:pt x="67" y="2452"/>
                  </a:cubicBezTo>
                  <a:cubicBezTo>
                    <a:pt x="-22" y="1639"/>
                    <a:pt x="-22" y="813"/>
                    <a:pt x="67" y="0"/>
                  </a:cubicBezTo>
                  <a:lnTo>
                    <a:pt x="67" y="2033"/>
                  </a:lnTo>
                  <a:cubicBezTo>
                    <a:pt x="333" y="8335"/>
                    <a:pt x="5454" y="13341"/>
                    <a:pt x="11757" y="13468"/>
                  </a:cubicBezTo>
                  <a:close/>
                </a:path>
              </a:pathLst>
            </a:custGeom>
            <a:solidFill>
              <a:srgbClr val="000000"/>
            </a:solidFill>
            <a:ln w="12704"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727F642C-F956-4A32-A3BD-527E23107E30}"/>
                </a:ext>
              </a:extLst>
            </p:cNvPr>
            <p:cNvSpPr/>
            <p:nvPr/>
          </p:nvSpPr>
          <p:spPr>
            <a:xfrm>
              <a:off x="6806995" y="2045333"/>
              <a:ext cx="23638" cy="1247393"/>
            </a:xfrm>
            <a:custGeom>
              <a:avLst/>
              <a:gdLst>
                <a:gd name="connsiteX0" fmla="*/ 11757 w 23638"/>
                <a:gd name="connsiteY0" fmla="*/ 1247394 h 1247393"/>
                <a:gd name="connsiteX1" fmla="*/ 23574 w 23638"/>
                <a:gd name="connsiteY1" fmla="*/ 1235451 h 1247393"/>
                <a:gd name="connsiteX2" fmla="*/ 23574 w 23638"/>
                <a:gd name="connsiteY2" fmla="*/ 13039 h 1247393"/>
                <a:gd name="connsiteX3" fmla="*/ 13040 w 23638"/>
                <a:gd name="connsiteY3" fmla="*/ 66 h 1247393"/>
                <a:gd name="connsiteX4" fmla="*/ 67 w 23638"/>
                <a:gd name="connsiteY4" fmla="*/ 10586 h 1247393"/>
                <a:gd name="connsiteX5" fmla="*/ 67 w 23638"/>
                <a:gd name="connsiteY5" fmla="*/ 13039 h 1247393"/>
                <a:gd name="connsiteX6" fmla="*/ 67 w 23638"/>
                <a:gd name="connsiteY6" fmla="*/ 1236086 h 1247393"/>
                <a:gd name="connsiteX7" fmla="*/ 11757 w 23638"/>
                <a:gd name="connsiteY7" fmla="*/ 1247394 h 1247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1247393">
                  <a:moveTo>
                    <a:pt x="11757" y="1247394"/>
                  </a:moveTo>
                  <a:cubicBezTo>
                    <a:pt x="18301" y="1247330"/>
                    <a:pt x="23574" y="1241994"/>
                    <a:pt x="23574" y="1235451"/>
                  </a:cubicBezTo>
                  <a:lnTo>
                    <a:pt x="23574" y="13039"/>
                  </a:lnTo>
                  <a:cubicBezTo>
                    <a:pt x="24248" y="6546"/>
                    <a:pt x="19534" y="740"/>
                    <a:pt x="13040" y="66"/>
                  </a:cubicBezTo>
                  <a:cubicBezTo>
                    <a:pt x="6547" y="-620"/>
                    <a:pt x="740" y="4107"/>
                    <a:pt x="67" y="10586"/>
                  </a:cubicBezTo>
                  <a:cubicBezTo>
                    <a:pt x="-22" y="11400"/>
                    <a:pt x="-22" y="12226"/>
                    <a:pt x="67" y="13039"/>
                  </a:cubicBezTo>
                  <a:lnTo>
                    <a:pt x="67" y="1236086"/>
                  </a:lnTo>
                  <a:cubicBezTo>
                    <a:pt x="333" y="1242363"/>
                    <a:pt x="5467" y="1247330"/>
                    <a:pt x="11757" y="1247394"/>
                  </a:cubicBezTo>
                  <a:close/>
                </a:path>
              </a:pathLst>
            </a:custGeom>
            <a:solidFill>
              <a:srgbClr val="000000"/>
            </a:solidFill>
            <a:ln w="12704"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92364CC7-4569-47D5-95DD-599CBBFD9086}"/>
                </a:ext>
              </a:extLst>
            </p:cNvPr>
            <p:cNvSpPr/>
            <p:nvPr/>
          </p:nvSpPr>
          <p:spPr>
            <a:xfrm>
              <a:off x="8002274" y="3294124"/>
              <a:ext cx="23382" cy="14360"/>
            </a:xfrm>
            <a:custGeom>
              <a:avLst/>
              <a:gdLst>
                <a:gd name="connsiteX0" fmla="*/ 11692 w 23382"/>
                <a:gd name="connsiteY0" fmla="*/ 14357 h 14360"/>
                <a:gd name="connsiteX1" fmla="*/ 23382 w 23382"/>
                <a:gd name="connsiteY1" fmla="*/ 2414 h 14360"/>
                <a:gd name="connsiteX2" fmla="*/ 23382 w 23382"/>
                <a:gd name="connsiteY2" fmla="*/ 2414 h 14360"/>
                <a:gd name="connsiteX3" fmla="*/ 23382 w 23382"/>
                <a:gd name="connsiteY3" fmla="*/ 0 h 14360"/>
                <a:gd name="connsiteX4" fmla="*/ 11692 w 23382"/>
                <a:gd name="connsiteY4" fmla="*/ 11689 h 14360"/>
                <a:gd name="connsiteX5" fmla="*/ 1 w 23382"/>
                <a:gd name="connsiteY5" fmla="*/ 0 h 14360"/>
                <a:gd name="connsiteX6" fmla="*/ 1 w 23382"/>
                <a:gd name="connsiteY6" fmla="*/ 2922 h 14360"/>
                <a:gd name="connsiteX7" fmla="*/ 891 w 23382"/>
                <a:gd name="connsiteY7" fmla="*/ 7369 h 14360"/>
                <a:gd name="connsiteX8" fmla="*/ 11692 w 23382"/>
                <a:gd name="connsiteY8" fmla="*/ 14357 h 1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82" h="14360">
                  <a:moveTo>
                    <a:pt x="11692" y="14357"/>
                  </a:moveTo>
                  <a:cubicBezTo>
                    <a:pt x="18223" y="14294"/>
                    <a:pt x="23459" y="8945"/>
                    <a:pt x="23382" y="2414"/>
                  </a:cubicBezTo>
                  <a:cubicBezTo>
                    <a:pt x="23382" y="2414"/>
                    <a:pt x="23382" y="2414"/>
                    <a:pt x="23382" y="2414"/>
                  </a:cubicBezTo>
                  <a:lnTo>
                    <a:pt x="23382" y="0"/>
                  </a:lnTo>
                  <a:cubicBezTo>
                    <a:pt x="23382" y="6454"/>
                    <a:pt x="18147" y="11689"/>
                    <a:pt x="11692" y="11689"/>
                  </a:cubicBezTo>
                  <a:cubicBezTo>
                    <a:pt x="5237" y="11689"/>
                    <a:pt x="1" y="6454"/>
                    <a:pt x="1" y="0"/>
                  </a:cubicBezTo>
                  <a:lnTo>
                    <a:pt x="1" y="2922"/>
                  </a:lnTo>
                  <a:cubicBezTo>
                    <a:pt x="-24" y="4447"/>
                    <a:pt x="281" y="5972"/>
                    <a:pt x="891" y="7369"/>
                  </a:cubicBezTo>
                  <a:cubicBezTo>
                    <a:pt x="2721" y="11689"/>
                    <a:pt x="7003" y="14472"/>
                    <a:pt x="11692" y="14357"/>
                  </a:cubicBezTo>
                  <a:close/>
                </a:path>
              </a:pathLst>
            </a:custGeom>
            <a:solidFill>
              <a:srgbClr val="000000"/>
            </a:solidFill>
            <a:ln w="12704"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D575DEAD-C753-44C2-85D8-E0187828E6E9}"/>
                </a:ext>
              </a:extLst>
            </p:cNvPr>
            <p:cNvSpPr/>
            <p:nvPr/>
          </p:nvSpPr>
          <p:spPr>
            <a:xfrm>
              <a:off x="8003037" y="3267093"/>
              <a:ext cx="22666" cy="38466"/>
            </a:xfrm>
            <a:custGeom>
              <a:avLst/>
              <a:gdLst>
                <a:gd name="connsiteX0" fmla="*/ 10929 w 22666"/>
                <a:gd name="connsiteY0" fmla="*/ 38466 h 38466"/>
                <a:gd name="connsiteX1" fmla="*/ 22619 w 22666"/>
                <a:gd name="connsiteY1" fmla="*/ 26523 h 38466"/>
                <a:gd name="connsiteX2" fmla="*/ 22619 w 22666"/>
                <a:gd name="connsiteY2" fmla="*/ 26523 h 38466"/>
                <a:gd name="connsiteX3" fmla="*/ 22619 w 22666"/>
                <a:gd name="connsiteY3" fmla="*/ 12039 h 38466"/>
                <a:gd name="connsiteX4" fmla="*/ 22619 w 22666"/>
                <a:gd name="connsiteY4" fmla="*/ 9879 h 38466"/>
                <a:gd name="connsiteX5" fmla="*/ 11310 w 22666"/>
                <a:gd name="connsiteY5" fmla="*/ 95 h 38466"/>
                <a:gd name="connsiteX6" fmla="*/ 8895 w 22666"/>
                <a:gd name="connsiteY6" fmla="*/ 95 h 38466"/>
                <a:gd name="connsiteX7" fmla="*/ 6608 w 22666"/>
                <a:gd name="connsiteY7" fmla="*/ 95 h 38466"/>
                <a:gd name="connsiteX8" fmla="*/ 6608 w 22666"/>
                <a:gd name="connsiteY8" fmla="*/ 95 h 38466"/>
                <a:gd name="connsiteX9" fmla="*/ 0 w 22666"/>
                <a:gd name="connsiteY9" fmla="*/ 10895 h 38466"/>
                <a:gd name="connsiteX10" fmla="*/ 0 w 22666"/>
                <a:gd name="connsiteY10" fmla="*/ 27031 h 38466"/>
                <a:gd name="connsiteX11" fmla="*/ 10929 w 22666"/>
                <a:gd name="connsiteY11" fmla="*/ 38466 h 3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66" h="38466">
                  <a:moveTo>
                    <a:pt x="10929" y="38466"/>
                  </a:moveTo>
                  <a:cubicBezTo>
                    <a:pt x="17460" y="38403"/>
                    <a:pt x="22695" y="33054"/>
                    <a:pt x="22619" y="26523"/>
                  </a:cubicBezTo>
                  <a:cubicBezTo>
                    <a:pt x="22619" y="26523"/>
                    <a:pt x="22619" y="26523"/>
                    <a:pt x="22619" y="26523"/>
                  </a:cubicBezTo>
                  <a:lnTo>
                    <a:pt x="22619" y="12039"/>
                  </a:lnTo>
                  <a:cubicBezTo>
                    <a:pt x="22682" y="11314"/>
                    <a:pt x="22682" y="10603"/>
                    <a:pt x="22619" y="9879"/>
                  </a:cubicBezTo>
                  <a:cubicBezTo>
                    <a:pt x="21755" y="4288"/>
                    <a:pt x="16964" y="146"/>
                    <a:pt x="11310" y="95"/>
                  </a:cubicBezTo>
                  <a:cubicBezTo>
                    <a:pt x="10509" y="-32"/>
                    <a:pt x="9696" y="-32"/>
                    <a:pt x="8895" y="95"/>
                  </a:cubicBezTo>
                  <a:cubicBezTo>
                    <a:pt x="8133" y="-32"/>
                    <a:pt x="7371" y="-32"/>
                    <a:pt x="6608" y="95"/>
                  </a:cubicBezTo>
                  <a:lnTo>
                    <a:pt x="6608" y="95"/>
                  </a:lnTo>
                  <a:cubicBezTo>
                    <a:pt x="2517" y="2141"/>
                    <a:pt x="-38" y="6334"/>
                    <a:pt x="0" y="10895"/>
                  </a:cubicBezTo>
                  <a:lnTo>
                    <a:pt x="0" y="27031"/>
                  </a:lnTo>
                  <a:cubicBezTo>
                    <a:pt x="178" y="33079"/>
                    <a:pt x="4893" y="38009"/>
                    <a:pt x="10929" y="38466"/>
                  </a:cubicBezTo>
                  <a:close/>
                </a:path>
              </a:pathLst>
            </a:custGeom>
            <a:solidFill>
              <a:srgbClr val="000000"/>
            </a:solidFill>
            <a:ln w="12704"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51E6C524-1E92-4CDE-B0C9-B710778886C2}"/>
                </a:ext>
              </a:extLst>
            </p:cNvPr>
            <p:cNvSpPr/>
            <p:nvPr/>
          </p:nvSpPr>
          <p:spPr>
            <a:xfrm>
              <a:off x="11939539" y="4622581"/>
              <a:ext cx="93244" cy="77679"/>
            </a:xfrm>
            <a:custGeom>
              <a:avLst/>
              <a:gdLst>
                <a:gd name="connsiteX0" fmla="*/ 74692 w 93244"/>
                <a:gd name="connsiteY0" fmla="*/ 44517 h 77679"/>
                <a:gd name="connsiteX1" fmla="*/ 18528 w 93244"/>
                <a:gd name="connsiteY1" fmla="*/ 2334 h 77679"/>
                <a:gd name="connsiteX2" fmla="*/ 2339 w 93244"/>
                <a:gd name="connsiteY2" fmla="*/ 4609 h 77679"/>
                <a:gd name="connsiteX3" fmla="*/ 2135 w 93244"/>
                <a:gd name="connsiteY3" fmla="*/ 4876 h 77679"/>
                <a:gd name="connsiteX4" fmla="*/ 4677 w 93244"/>
                <a:gd name="connsiteY4" fmla="*/ 21774 h 77679"/>
                <a:gd name="connsiteX5" fmla="*/ 79266 w 93244"/>
                <a:gd name="connsiteY5" fmla="*/ 77679 h 77679"/>
                <a:gd name="connsiteX6" fmla="*/ 76852 w 93244"/>
                <a:gd name="connsiteY6" fmla="*/ 60908 h 77679"/>
                <a:gd name="connsiteX7" fmla="*/ 92978 w 93244"/>
                <a:gd name="connsiteY7" fmla="*/ 58163 h 77679"/>
                <a:gd name="connsiteX8" fmla="*/ 93245 w 93244"/>
                <a:gd name="connsiteY8" fmla="*/ 58367 h 77679"/>
                <a:gd name="connsiteX9" fmla="*/ 84350 w 93244"/>
                <a:gd name="connsiteY9" fmla="*/ 51760 h 7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4" h="77679">
                  <a:moveTo>
                    <a:pt x="74692" y="44517"/>
                  </a:moveTo>
                  <a:lnTo>
                    <a:pt x="18528" y="2334"/>
                  </a:lnTo>
                  <a:cubicBezTo>
                    <a:pt x="13432" y="-1515"/>
                    <a:pt x="6176" y="-499"/>
                    <a:pt x="2339" y="4609"/>
                  </a:cubicBezTo>
                  <a:cubicBezTo>
                    <a:pt x="2263" y="4698"/>
                    <a:pt x="2199" y="4787"/>
                    <a:pt x="2135" y="4876"/>
                  </a:cubicBezTo>
                  <a:cubicBezTo>
                    <a:pt x="-1498" y="10326"/>
                    <a:pt x="-393" y="17632"/>
                    <a:pt x="4677" y="21774"/>
                  </a:cubicBezTo>
                  <a:lnTo>
                    <a:pt x="79266" y="77679"/>
                  </a:lnTo>
                  <a:cubicBezTo>
                    <a:pt x="74311" y="73524"/>
                    <a:pt x="73269" y="66295"/>
                    <a:pt x="76852" y="60908"/>
                  </a:cubicBezTo>
                  <a:cubicBezTo>
                    <a:pt x="80550" y="55698"/>
                    <a:pt x="87768" y="54479"/>
                    <a:pt x="92978" y="58163"/>
                  </a:cubicBezTo>
                  <a:cubicBezTo>
                    <a:pt x="93066" y="58240"/>
                    <a:pt x="93155" y="58303"/>
                    <a:pt x="93245" y="58367"/>
                  </a:cubicBezTo>
                  <a:lnTo>
                    <a:pt x="84350" y="51760"/>
                  </a:lnTo>
                  <a:close/>
                </a:path>
              </a:pathLst>
            </a:custGeom>
            <a:solidFill>
              <a:srgbClr val="000000"/>
            </a:solidFill>
            <a:ln w="12704"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B80F0CC3-3984-444A-AF59-19020CF38468}"/>
                </a:ext>
              </a:extLst>
            </p:cNvPr>
            <p:cNvSpPr/>
            <p:nvPr/>
          </p:nvSpPr>
          <p:spPr>
            <a:xfrm>
              <a:off x="12014266" y="4678613"/>
              <a:ext cx="179641" cy="153150"/>
            </a:xfrm>
            <a:custGeom>
              <a:avLst/>
              <a:gdLst>
                <a:gd name="connsiteX0" fmla="*/ 18518 w 179641"/>
                <a:gd name="connsiteY0" fmla="*/ 2335 h 153150"/>
                <a:gd name="connsiteX1" fmla="*/ 2329 w 179641"/>
                <a:gd name="connsiteY1" fmla="*/ 4609 h 153150"/>
                <a:gd name="connsiteX2" fmla="*/ 2125 w 179641"/>
                <a:gd name="connsiteY2" fmla="*/ 4876 h 153150"/>
                <a:gd name="connsiteX3" fmla="*/ 4540 w 179641"/>
                <a:gd name="connsiteY3" fmla="*/ 21648 h 153150"/>
                <a:gd name="connsiteX4" fmla="*/ 174686 w 179641"/>
                <a:gd name="connsiteY4" fmla="*/ 149466 h 153150"/>
                <a:gd name="connsiteX5" fmla="*/ 179641 w 179641"/>
                <a:gd name="connsiteY5" fmla="*/ 153151 h 153150"/>
                <a:gd name="connsiteX6" fmla="*/ 179641 w 179641"/>
                <a:gd name="connsiteY6" fmla="*/ 123420 h 153150"/>
                <a:gd name="connsiteX7" fmla="*/ 53207 w 179641"/>
                <a:gd name="connsiteY7" fmla="*/ 28508 h 15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641" h="153150">
                  <a:moveTo>
                    <a:pt x="18518" y="2335"/>
                  </a:moveTo>
                  <a:cubicBezTo>
                    <a:pt x="13422" y="-1515"/>
                    <a:pt x="6166" y="-499"/>
                    <a:pt x="2329" y="4609"/>
                  </a:cubicBezTo>
                  <a:cubicBezTo>
                    <a:pt x="2253" y="4698"/>
                    <a:pt x="2189" y="4787"/>
                    <a:pt x="2125" y="4876"/>
                  </a:cubicBezTo>
                  <a:cubicBezTo>
                    <a:pt x="-1458" y="10263"/>
                    <a:pt x="-416" y="17492"/>
                    <a:pt x="4540" y="21648"/>
                  </a:cubicBezTo>
                  <a:lnTo>
                    <a:pt x="174686" y="149466"/>
                  </a:lnTo>
                  <a:lnTo>
                    <a:pt x="179641" y="153151"/>
                  </a:lnTo>
                  <a:lnTo>
                    <a:pt x="179641" y="123420"/>
                  </a:lnTo>
                  <a:lnTo>
                    <a:pt x="53207" y="28508"/>
                  </a:lnTo>
                  <a:close/>
                </a:path>
              </a:pathLst>
            </a:custGeom>
            <a:solidFill>
              <a:srgbClr val="000000"/>
            </a:solidFill>
            <a:ln w="12704"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4EC9874-3227-472C-978E-2E530442B560}"/>
                </a:ext>
              </a:extLst>
            </p:cNvPr>
            <p:cNvSpPr/>
            <p:nvPr/>
          </p:nvSpPr>
          <p:spPr>
            <a:xfrm>
              <a:off x="11061654" y="3955581"/>
              <a:ext cx="23638" cy="644558"/>
            </a:xfrm>
            <a:custGeom>
              <a:avLst/>
              <a:gdLst>
                <a:gd name="connsiteX0" fmla="*/ 11757 w 23638"/>
                <a:gd name="connsiteY0" fmla="*/ 644559 h 644558"/>
                <a:gd name="connsiteX1" fmla="*/ 23575 w 23638"/>
                <a:gd name="connsiteY1" fmla="*/ 632615 h 644558"/>
                <a:gd name="connsiteX2" fmla="*/ 23575 w 23638"/>
                <a:gd name="connsiteY2" fmla="*/ 0 h 644558"/>
                <a:gd name="connsiteX3" fmla="*/ 13040 w 23638"/>
                <a:gd name="connsiteY3" fmla="*/ 12972 h 644558"/>
                <a:gd name="connsiteX4" fmla="*/ 66 w 23638"/>
                <a:gd name="connsiteY4" fmla="*/ 2452 h 644558"/>
                <a:gd name="connsiteX5" fmla="*/ 66 w 23638"/>
                <a:gd name="connsiteY5" fmla="*/ 0 h 644558"/>
                <a:gd name="connsiteX6" fmla="*/ 66 w 23638"/>
                <a:gd name="connsiteY6" fmla="*/ 632615 h 644558"/>
                <a:gd name="connsiteX7" fmla="*/ 11757 w 23638"/>
                <a:gd name="connsiteY7" fmla="*/ 644559 h 644558"/>
                <a:gd name="connsiteX8" fmla="*/ 11757 w 23638"/>
                <a:gd name="connsiteY8" fmla="*/ 644559 h 64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644558">
                  <a:moveTo>
                    <a:pt x="11757" y="644559"/>
                  </a:moveTo>
                  <a:cubicBezTo>
                    <a:pt x="18301" y="644495"/>
                    <a:pt x="23575" y="639158"/>
                    <a:pt x="23575" y="632615"/>
                  </a:cubicBezTo>
                  <a:lnTo>
                    <a:pt x="23575" y="0"/>
                  </a:lnTo>
                  <a:cubicBezTo>
                    <a:pt x="24248" y="6493"/>
                    <a:pt x="19534" y="12299"/>
                    <a:pt x="13040" y="12972"/>
                  </a:cubicBezTo>
                  <a:cubicBezTo>
                    <a:pt x="6547" y="13646"/>
                    <a:pt x="740" y="8932"/>
                    <a:pt x="66" y="2452"/>
                  </a:cubicBezTo>
                  <a:cubicBezTo>
                    <a:pt x="-22" y="1639"/>
                    <a:pt x="-22" y="813"/>
                    <a:pt x="66" y="0"/>
                  </a:cubicBezTo>
                  <a:lnTo>
                    <a:pt x="66" y="632615"/>
                  </a:lnTo>
                  <a:cubicBezTo>
                    <a:pt x="-10" y="639146"/>
                    <a:pt x="5225" y="644482"/>
                    <a:pt x="11757" y="644559"/>
                  </a:cubicBezTo>
                  <a:cubicBezTo>
                    <a:pt x="11757" y="644559"/>
                    <a:pt x="11757" y="644559"/>
                    <a:pt x="11757" y="644559"/>
                  </a:cubicBezTo>
                  <a:close/>
                </a:path>
              </a:pathLst>
            </a:custGeom>
            <a:solidFill>
              <a:srgbClr val="000000"/>
            </a:solidFill>
            <a:ln w="12704"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69A102D9-0C7A-4B25-B20B-A7D9B999D9A4}"/>
                </a:ext>
              </a:extLst>
            </p:cNvPr>
            <p:cNvSpPr/>
            <p:nvPr/>
          </p:nvSpPr>
          <p:spPr>
            <a:xfrm>
              <a:off x="11646964" y="6335860"/>
              <a:ext cx="547070" cy="24013"/>
            </a:xfrm>
            <a:custGeom>
              <a:avLst/>
              <a:gdLst>
                <a:gd name="connsiteX0" fmla="*/ 10839 w 547070"/>
                <a:gd name="connsiteY0" fmla="*/ 0 h 24013"/>
                <a:gd name="connsiteX1" fmla="*/ 63 w 547070"/>
                <a:gd name="connsiteY1" fmla="*/ 13239 h 24013"/>
                <a:gd name="connsiteX2" fmla="*/ 10839 w 547070"/>
                <a:gd name="connsiteY2" fmla="*/ 24014 h 24013"/>
                <a:gd name="connsiteX3" fmla="*/ 547071 w 547070"/>
                <a:gd name="connsiteY3" fmla="*/ 24014 h 24013"/>
                <a:gd name="connsiteX4" fmla="*/ 547071 w 547070"/>
                <a:gd name="connsiteY4" fmla="*/ 0 h 24013"/>
                <a:gd name="connsiteX5" fmla="*/ 10839 w 547070"/>
                <a:gd name="connsiteY5"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070" h="24013">
                  <a:moveTo>
                    <a:pt x="10839" y="0"/>
                  </a:moveTo>
                  <a:cubicBezTo>
                    <a:pt x="4205" y="686"/>
                    <a:pt x="-610" y="6607"/>
                    <a:pt x="63" y="13239"/>
                  </a:cubicBezTo>
                  <a:cubicBezTo>
                    <a:pt x="648" y="18932"/>
                    <a:pt x="5146" y="23429"/>
                    <a:pt x="10839" y="24014"/>
                  </a:cubicBezTo>
                  <a:lnTo>
                    <a:pt x="547071" y="24014"/>
                  </a:lnTo>
                  <a:lnTo>
                    <a:pt x="547071" y="0"/>
                  </a:lnTo>
                  <a:lnTo>
                    <a:pt x="10839" y="0"/>
                  </a:lnTo>
                  <a:close/>
                </a:path>
              </a:pathLst>
            </a:custGeom>
            <a:solidFill>
              <a:srgbClr val="000000"/>
            </a:solidFill>
            <a:ln w="12704"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BCBEF99-E945-467D-A850-3CF6597AD145}"/>
                </a:ext>
              </a:extLst>
            </p:cNvPr>
            <p:cNvSpPr/>
            <p:nvPr/>
          </p:nvSpPr>
          <p:spPr>
            <a:xfrm>
              <a:off x="6621856" y="3281419"/>
              <a:ext cx="23638" cy="13467"/>
            </a:xfrm>
            <a:custGeom>
              <a:avLst/>
              <a:gdLst>
                <a:gd name="connsiteX0" fmla="*/ 11757 w 23638"/>
                <a:gd name="connsiteY0" fmla="*/ 13468 h 13467"/>
                <a:gd name="connsiteX1" fmla="*/ 23574 w 23638"/>
                <a:gd name="connsiteY1" fmla="*/ 1398 h 13467"/>
                <a:gd name="connsiteX2" fmla="*/ 23574 w 23638"/>
                <a:gd name="connsiteY2" fmla="*/ 0 h 13467"/>
                <a:gd name="connsiteX3" fmla="*/ 13041 w 23638"/>
                <a:gd name="connsiteY3" fmla="*/ 12972 h 13467"/>
                <a:gd name="connsiteX4" fmla="*/ 67 w 23638"/>
                <a:gd name="connsiteY4" fmla="*/ 2452 h 13467"/>
                <a:gd name="connsiteX5" fmla="*/ 67 w 23638"/>
                <a:gd name="connsiteY5" fmla="*/ 0 h 13467"/>
                <a:gd name="connsiteX6" fmla="*/ 67 w 23638"/>
                <a:gd name="connsiteY6" fmla="*/ 1525 h 13467"/>
                <a:gd name="connsiteX7" fmla="*/ 11757 w 23638"/>
                <a:gd name="connsiteY7" fmla="*/ 13468 h 1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13467">
                  <a:moveTo>
                    <a:pt x="11757" y="13468"/>
                  </a:moveTo>
                  <a:cubicBezTo>
                    <a:pt x="18187" y="13023"/>
                    <a:pt x="23270" y="7839"/>
                    <a:pt x="23574" y="1398"/>
                  </a:cubicBezTo>
                  <a:lnTo>
                    <a:pt x="23574" y="0"/>
                  </a:lnTo>
                  <a:cubicBezTo>
                    <a:pt x="24248" y="6493"/>
                    <a:pt x="19534" y="12299"/>
                    <a:pt x="13041" y="12972"/>
                  </a:cubicBezTo>
                  <a:cubicBezTo>
                    <a:pt x="6547" y="13646"/>
                    <a:pt x="740" y="8932"/>
                    <a:pt x="67" y="2452"/>
                  </a:cubicBezTo>
                  <a:cubicBezTo>
                    <a:pt x="-22" y="1639"/>
                    <a:pt x="-22" y="813"/>
                    <a:pt x="67" y="0"/>
                  </a:cubicBezTo>
                  <a:lnTo>
                    <a:pt x="67" y="1525"/>
                  </a:lnTo>
                  <a:cubicBezTo>
                    <a:pt x="67" y="8017"/>
                    <a:pt x="5264" y="13328"/>
                    <a:pt x="11757" y="13468"/>
                  </a:cubicBezTo>
                  <a:close/>
                </a:path>
              </a:pathLst>
            </a:custGeom>
            <a:solidFill>
              <a:srgbClr val="000000"/>
            </a:solidFill>
            <a:ln w="12704"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33AC696B-2A45-4631-889E-B75541D1F24F}"/>
                </a:ext>
              </a:extLst>
            </p:cNvPr>
            <p:cNvSpPr/>
            <p:nvPr/>
          </p:nvSpPr>
          <p:spPr>
            <a:xfrm>
              <a:off x="6621858" y="2349450"/>
              <a:ext cx="23638" cy="945005"/>
            </a:xfrm>
            <a:custGeom>
              <a:avLst/>
              <a:gdLst>
                <a:gd name="connsiteX0" fmla="*/ 64 w 23638"/>
                <a:gd name="connsiteY0" fmla="*/ 12079 h 945005"/>
                <a:gd name="connsiteX1" fmla="*/ 64 w 23638"/>
                <a:gd name="connsiteY1" fmla="*/ 931969 h 945005"/>
                <a:gd name="connsiteX2" fmla="*/ 10598 w 23638"/>
                <a:gd name="connsiteY2" fmla="*/ 944941 h 945005"/>
                <a:gd name="connsiteX3" fmla="*/ 23572 w 23638"/>
                <a:gd name="connsiteY3" fmla="*/ 934421 h 945005"/>
                <a:gd name="connsiteX4" fmla="*/ 23572 w 23638"/>
                <a:gd name="connsiteY4" fmla="*/ 931969 h 945005"/>
                <a:gd name="connsiteX5" fmla="*/ 23572 w 23638"/>
                <a:gd name="connsiteY5" fmla="*/ 12079 h 945005"/>
                <a:gd name="connsiteX6" fmla="*/ 23572 w 23638"/>
                <a:gd name="connsiteY6" fmla="*/ 11189 h 945005"/>
                <a:gd name="connsiteX7" fmla="*/ 23572 w 23638"/>
                <a:gd name="connsiteY7" fmla="*/ 8775 h 945005"/>
                <a:gd name="connsiteX8" fmla="*/ 22809 w 23638"/>
                <a:gd name="connsiteY8" fmla="*/ 6615 h 945005"/>
                <a:gd name="connsiteX9" fmla="*/ 21666 w 23638"/>
                <a:gd name="connsiteY9" fmla="*/ 4836 h 945005"/>
                <a:gd name="connsiteX10" fmla="*/ 20141 w 23638"/>
                <a:gd name="connsiteY10" fmla="*/ 3058 h 945005"/>
                <a:gd name="connsiteX11" fmla="*/ 18362 w 23638"/>
                <a:gd name="connsiteY11" fmla="*/ 1914 h 945005"/>
                <a:gd name="connsiteX12" fmla="*/ 16202 w 23638"/>
                <a:gd name="connsiteY12" fmla="*/ 771 h 945005"/>
                <a:gd name="connsiteX13" fmla="*/ 1563 w 23638"/>
                <a:gd name="connsiteY13" fmla="*/ 7225 h 945005"/>
                <a:gd name="connsiteX14" fmla="*/ 826 w 23638"/>
                <a:gd name="connsiteY14" fmla="*/ 12079 h 94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638" h="945005">
                  <a:moveTo>
                    <a:pt x="64" y="12079"/>
                  </a:moveTo>
                  <a:lnTo>
                    <a:pt x="64" y="931969"/>
                  </a:lnTo>
                  <a:cubicBezTo>
                    <a:pt x="-610" y="938461"/>
                    <a:pt x="4105" y="944268"/>
                    <a:pt x="10598" y="944941"/>
                  </a:cubicBezTo>
                  <a:cubicBezTo>
                    <a:pt x="17091" y="945615"/>
                    <a:pt x="22898" y="940901"/>
                    <a:pt x="23572" y="934421"/>
                  </a:cubicBezTo>
                  <a:cubicBezTo>
                    <a:pt x="23661" y="933608"/>
                    <a:pt x="23661" y="932782"/>
                    <a:pt x="23572" y="931969"/>
                  </a:cubicBezTo>
                  <a:lnTo>
                    <a:pt x="23572" y="12079"/>
                  </a:lnTo>
                  <a:cubicBezTo>
                    <a:pt x="23572" y="12079"/>
                    <a:pt x="23572" y="12079"/>
                    <a:pt x="23572" y="11189"/>
                  </a:cubicBezTo>
                  <a:cubicBezTo>
                    <a:pt x="23648" y="10389"/>
                    <a:pt x="23648" y="9576"/>
                    <a:pt x="23572" y="8775"/>
                  </a:cubicBezTo>
                  <a:cubicBezTo>
                    <a:pt x="23432" y="8026"/>
                    <a:pt x="23178" y="7289"/>
                    <a:pt x="22809" y="6615"/>
                  </a:cubicBezTo>
                  <a:cubicBezTo>
                    <a:pt x="22504" y="5980"/>
                    <a:pt x="22123" y="5383"/>
                    <a:pt x="21666" y="4836"/>
                  </a:cubicBezTo>
                  <a:lnTo>
                    <a:pt x="20141" y="3058"/>
                  </a:lnTo>
                  <a:cubicBezTo>
                    <a:pt x="19607" y="2587"/>
                    <a:pt x="19010" y="2206"/>
                    <a:pt x="18362" y="1914"/>
                  </a:cubicBezTo>
                  <a:cubicBezTo>
                    <a:pt x="17701" y="1431"/>
                    <a:pt x="16977" y="1050"/>
                    <a:pt x="16202" y="771"/>
                  </a:cubicBezTo>
                  <a:cubicBezTo>
                    <a:pt x="10382" y="-1491"/>
                    <a:pt x="3825" y="1393"/>
                    <a:pt x="1563" y="7225"/>
                  </a:cubicBezTo>
                  <a:cubicBezTo>
                    <a:pt x="966" y="8763"/>
                    <a:pt x="712" y="10427"/>
                    <a:pt x="826" y="12079"/>
                  </a:cubicBezTo>
                  <a:close/>
                </a:path>
              </a:pathLst>
            </a:custGeom>
            <a:solidFill>
              <a:srgbClr val="000000"/>
            </a:solidFill>
            <a:ln w="12704"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43C7D442-5E20-4877-8E62-163F4164D057}"/>
                </a:ext>
              </a:extLst>
            </p:cNvPr>
            <p:cNvSpPr/>
            <p:nvPr/>
          </p:nvSpPr>
          <p:spPr>
            <a:xfrm>
              <a:off x="10332433" y="2222147"/>
              <a:ext cx="12998" cy="24013"/>
            </a:xfrm>
            <a:custGeom>
              <a:avLst/>
              <a:gdLst>
                <a:gd name="connsiteX0" fmla="*/ 1308 w 12998"/>
                <a:gd name="connsiteY0" fmla="*/ 11943 h 24013"/>
                <a:gd name="connsiteX1" fmla="*/ 12999 w 12998"/>
                <a:gd name="connsiteY1" fmla="*/ 0 h 24013"/>
                <a:gd name="connsiteX2" fmla="*/ 12999 w 12998"/>
                <a:gd name="connsiteY2" fmla="*/ 0 h 24013"/>
                <a:gd name="connsiteX3" fmla="*/ 10839 w 12998"/>
                <a:gd name="connsiteY3" fmla="*/ 0 h 24013"/>
                <a:gd name="connsiteX4" fmla="*/ 63 w 12998"/>
                <a:gd name="connsiteY4" fmla="*/ 13239 h 24013"/>
                <a:gd name="connsiteX5" fmla="*/ 10839 w 12998"/>
                <a:gd name="connsiteY5" fmla="*/ 24014 h 24013"/>
                <a:gd name="connsiteX6" fmla="*/ 12999 w 12998"/>
                <a:gd name="connsiteY6" fmla="*/ 24014 h 24013"/>
                <a:gd name="connsiteX7" fmla="*/ 1308 w 12998"/>
                <a:gd name="connsiteY7" fmla="*/ 12070 h 24013"/>
                <a:gd name="connsiteX8" fmla="*/ 1308 w 12998"/>
                <a:gd name="connsiteY8"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8" h="24013">
                  <a:moveTo>
                    <a:pt x="1308" y="11943"/>
                  </a:moveTo>
                  <a:cubicBezTo>
                    <a:pt x="1232" y="5413"/>
                    <a:pt x="6467" y="76"/>
                    <a:pt x="12999" y="0"/>
                  </a:cubicBezTo>
                  <a:cubicBezTo>
                    <a:pt x="12999" y="0"/>
                    <a:pt x="12999" y="0"/>
                    <a:pt x="12999" y="0"/>
                  </a:cubicBezTo>
                  <a:lnTo>
                    <a:pt x="10839" y="0"/>
                  </a:lnTo>
                  <a:cubicBezTo>
                    <a:pt x="4206" y="686"/>
                    <a:pt x="-610" y="6607"/>
                    <a:pt x="63" y="13239"/>
                  </a:cubicBezTo>
                  <a:cubicBezTo>
                    <a:pt x="648" y="18931"/>
                    <a:pt x="5146" y="23429"/>
                    <a:pt x="10839" y="24014"/>
                  </a:cubicBezTo>
                  <a:lnTo>
                    <a:pt x="12999" y="24014"/>
                  </a:lnTo>
                  <a:cubicBezTo>
                    <a:pt x="6467" y="23950"/>
                    <a:pt x="1232" y="18601"/>
                    <a:pt x="1308" y="12070"/>
                  </a:cubicBezTo>
                  <a:cubicBezTo>
                    <a:pt x="1308" y="12032"/>
                    <a:pt x="1308" y="11981"/>
                    <a:pt x="1308" y="11943"/>
                  </a:cubicBezTo>
                  <a:close/>
                </a:path>
              </a:pathLst>
            </a:custGeom>
            <a:solidFill>
              <a:srgbClr val="000000"/>
            </a:solidFill>
            <a:ln w="12704"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C759ECE-3D46-43F1-9331-6E41C199F160}"/>
                </a:ext>
              </a:extLst>
            </p:cNvPr>
            <p:cNvSpPr/>
            <p:nvPr/>
          </p:nvSpPr>
          <p:spPr>
            <a:xfrm>
              <a:off x="10334339" y="2223497"/>
              <a:ext cx="29847" cy="24061"/>
            </a:xfrm>
            <a:custGeom>
              <a:avLst/>
              <a:gdLst>
                <a:gd name="connsiteX0" fmla="*/ 21004 w 29847"/>
                <a:gd name="connsiteY0" fmla="*/ 22283 h 24061"/>
                <a:gd name="connsiteX1" fmla="*/ 23291 w 29847"/>
                <a:gd name="connsiteY1" fmla="*/ 22283 h 24061"/>
                <a:gd name="connsiteX2" fmla="*/ 28259 w 29847"/>
                <a:gd name="connsiteY2" fmla="*/ 5015 h 24061"/>
                <a:gd name="connsiteX3" fmla="*/ 23291 w 29847"/>
                <a:gd name="connsiteY3" fmla="*/ 48 h 24061"/>
                <a:gd name="connsiteX4" fmla="*/ 21004 w 29847"/>
                <a:gd name="connsiteY4" fmla="*/ 48 h 24061"/>
                <a:gd name="connsiteX5" fmla="*/ 18844 w 29847"/>
                <a:gd name="connsiteY5" fmla="*/ 48 h 24061"/>
                <a:gd name="connsiteX6" fmla="*/ 10839 w 29847"/>
                <a:gd name="connsiteY6" fmla="*/ 48 h 24061"/>
                <a:gd name="connsiteX7" fmla="*/ 63 w 29847"/>
                <a:gd name="connsiteY7" fmla="*/ 13287 h 24061"/>
                <a:gd name="connsiteX8" fmla="*/ 10839 w 29847"/>
                <a:gd name="connsiteY8" fmla="*/ 24061 h 24061"/>
                <a:gd name="connsiteX9" fmla="*/ 18844 w 29847"/>
                <a:gd name="connsiteY9" fmla="*/ 24061 h 24061"/>
                <a:gd name="connsiteX10" fmla="*/ 21004 w 29847"/>
                <a:gd name="connsiteY10" fmla="*/ 22283 h 2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47" h="24061">
                  <a:moveTo>
                    <a:pt x="21004" y="22283"/>
                  </a:moveTo>
                  <a:lnTo>
                    <a:pt x="23291" y="22283"/>
                  </a:lnTo>
                  <a:cubicBezTo>
                    <a:pt x="29428" y="18890"/>
                    <a:pt x="31652" y="11152"/>
                    <a:pt x="28259" y="5015"/>
                  </a:cubicBezTo>
                  <a:cubicBezTo>
                    <a:pt x="27103" y="2919"/>
                    <a:pt x="25375" y="1204"/>
                    <a:pt x="23291" y="48"/>
                  </a:cubicBezTo>
                  <a:lnTo>
                    <a:pt x="21004" y="48"/>
                  </a:lnTo>
                  <a:cubicBezTo>
                    <a:pt x="20280" y="-16"/>
                    <a:pt x="19568" y="-16"/>
                    <a:pt x="18844" y="48"/>
                  </a:cubicBezTo>
                  <a:lnTo>
                    <a:pt x="10839" y="48"/>
                  </a:lnTo>
                  <a:cubicBezTo>
                    <a:pt x="4205" y="734"/>
                    <a:pt x="-610" y="6654"/>
                    <a:pt x="63" y="13287"/>
                  </a:cubicBezTo>
                  <a:cubicBezTo>
                    <a:pt x="648" y="18979"/>
                    <a:pt x="5146" y="23477"/>
                    <a:pt x="10839" y="24061"/>
                  </a:cubicBezTo>
                  <a:lnTo>
                    <a:pt x="18844" y="24061"/>
                  </a:lnTo>
                  <a:cubicBezTo>
                    <a:pt x="19631" y="23553"/>
                    <a:pt x="20356" y="22956"/>
                    <a:pt x="21004" y="22283"/>
                  </a:cubicBezTo>
                  <a:close/>
                </a:path>
              </a:pathLst>
            </a:custGeom>
            <a:solidFill>
              <a:srgbClr val="000000"/>
            </a:solidFill>
            <a:ln w="12704"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CB6A27B4-3A0F-4494-BE5C-54B4275B9AC3}"/>
                </a:ext>
              </a:extLst>
            </p:cNvPr>
            <p:cNvSpPr/>
            <p:nvPr/>
          </p:nvSpPr>
          <p:spPr>
            <a:xfrm>
              <a:off x="8880286" y="4847900"/>
              <a:ext cx="65859" cy="24013"/>
            </a:xfrm>
            <a:custGeom>
              <a:avLst/>
              <a:gdLst>
                <a:gd name="connsiteX0" fmla="*/ 63826 w 65859"/>
                <a:gd name="connsiteY0" fmla="*/ 24014 h 24013"/>
                <a:gd name="connsiteX1" fmla="*/ 65859 w 65859"/>
                <a:gd name="connsiteY1" fmla="*/ 24014 h 24013"/>
                <a:gd name="connsiteX2" fmla="*/ 55084 w 65859"/>
                <a:gd name="connsiteY2" fmla="*/ 10774 h 24013"/>
                <a:gd name="connsiteX3" fmla="*/ 65859 w 65859"/>
                <a:gd name="connsiteY3" fmla="*/ 0 h 24013"/>
                <a:gd name="connsiteX4" fmla="*/ 10838 w 65859"/>
                <a:gd name="connsiteY4" fmla="*/ 0 h 24013"/>
                <a:gd name="connsiteX5" fmla="*/ 63 w 65859"/>
                <a:gd name="connsiteY5" fmla="*/ 13239 h 24013"/>
                <a:gd name="connsiteX6" fmla="*/ 10838 w 65859"/>
                <a:gd name="connsiteY6" fmla="*/ 24014 h 24013"/>
                <a:gd name="connsiteX7" fmla="*/ 63826 w 65859"/>
                <a:gd name="connsiteY7"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59" h="24013">
                  <a:moveTo>
                    <a:pt x="63826" y="24014"/>
                  </a:moveTo>
                  <a:lnTo>
                    <a:pt x="65859" y="24014"/>
                  </a:lnTo>
                  <a:cubicBezTo>
                    <a:pt x="59226" y="23328"/>
                    <a:pt x="54410" y="17407"/>
                    <a:pt x="55084" y="10774"/>
                  </a:cubicBezTo>
                  <a:cubicBezTo>
                    <a:pt x="55668" y="5082"/>
                    <a:pt x="60166" y="584"/>
                    <a:pt x="65859" y="0"/>
                  </a:cubicBezTo>
                  <a:lnTo>
                    <a:pt x="10838" y="0"/>
                  </a:lnTo>
                  <a:cubicBezTo>
                    <a:pt x="4205" y="686"/>
                    <a:pt x="-611" y="6607"/>
                    <a:pt x="63" y="13239"/>
                  </a:cubicBezTo>
                  <a:cubicBezTo>
                    <a:pt x="647" y="18931"/>
                    <a:pt x="5146" y="23429"/>
                    <a:pt x="10838" y="24014"/>
                  </a:cubicBezTo>
                  <a:lnTo>
                    <a:pt x="63826" y="24014"/>
                  </a:lnTo>
                  <a:close/>
                </a:path>
              </a:pathLst>
            </a:custGeom>
            <a:solidFill>
              <a:srgbClr val="000000"/>
            </a:solidFill>
            <a:ln w="12704"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13A59382-61B1-444F-95D2-EE09EB8C5002}"/>
                </a:ext>
              </a:extLst>
            </p:cNvPr>
            <p:cNvSpPr/>
            <p:nvPr/>
          </p:nvSpPr>
          <p:spPr>
            <a:xfrm>
              <a:off x="8934454" y="4848154"/>
              <a:ext cx="106992" cy="23759"/>
            </a:xfrm>
            <a:custGeom>
              <a:avLst/>
              <a:gdLst>
                <a:gd name="connsiteX0" fmla="*/ 1 w 106992"/>
                <a:gd name="connsiteY0" fmla="*/ 11816 h 23759"/>
                <a:gd name="connsiteX1" fmla="*/ 11691 w 106992"/>
                <a:gd name="connsiteY1" fmla="*/ 23760 h 23759"/>
                <a:gd name="connsiteX2" fmla="*/ 11691 w 106992"/>
                <a:gd name="connsiteY2" fmla="*/ 23760 h 23759"/>
                <a:gd name="connsiteX3" fmla="*/ 96446 w 106992"/>
                <a:gd name="connsiteY3" fmla="*/ 23760 h 23759"/>
                <a:gd name="connsiteX4" fmla="*/ 96446 w 106992"/>
                <a:gd name="connsiteY4" fmla="*/ 11816 h 23759"/>
                <a:gd name="connsiteX5" fmla="*/ 106993 w 106992"/>
                <a:gd name="connsiteY5" fmla="*/ 0 h 23759"/>
                <a:gd name="connsiteX6" fmla="*/ 105723 w 106992"/>
                <a:gd name="connsiteY6" fmla="*/ 0 h 23759"/>
                <a:gd name="connsiteX7" fmla="*/ 11691 w 106992"/>
                <a:gd name="connsiteY7" fmla="*/ 0 h 23759"/>
                <a:gd name="connsiteX8" fmla="*/ 1 w 106992"/>
                <a:gd name="connsiteY8" fmla="*/ 11816 h 2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92" h="23759">
                  <a:moveTo>
                    <a:pt x="1" y="11816"/>
                  </a:moveTo>
                  <a:cubicBezTo>
                    <a:pt x="-76" y="18347"/>
                    <a:pt x="5160" y="23684"/>
                    <a:pt x="11691" y="23760"/>
                  </a:cubicBezTo>
                  <a:cubicBezTo>
                    <a:pt x="11691" y="23760"/>
                    <a:pt x="11691" y="23760"/>
                    <a:pt x="11691" y="23760"/>
                  </a:cubicBezTo>
                  <a:lnTo>
                    <a:pt x="96446" y="23760"/>
                  </a:lnTo>
                  <a:lnTo>
                    <a:pt x="96446" y="11816"/>
                  </a:lnTo>
                  <a:cubicBezTo>
                    <a:pt x="96408" y="5756"/>
                    <a:pt x="100970" y="648"/>
                    <a:pt x="106993" y="0"/>
                  </a:cubicBezTo>
                  <a:lnTo>
                    <a:pt x="105723" y="0"/>
                  </a:lnTo>
                  <a:lnTo>
                    <a:pt x="11691" y="0"/>
                  </a:lnTo>
                  <a:cubicBezTo>
                    <a:pt x="5249" y="140"/>
                    <a:pt x="64" y="5362"/>
                    <a:pt x="1" y="11816"/>
                  </a:cubicBezTo>
                  <a:close/>
                </a:path>
              </a:pathLst>
            </a:custGeom>
            <a:solidFill>
              <a:srgbClr val="000000"/>
            </a:solidFill>
            <a:ln w="12704"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F391F2E0-537B-4C69-8056-3B96C5734BB1}"/>
                </a:ext>
              </a:extLst>
            </p:cNvPr>
            <p:cNvSpPr/>
            <p:nvPr/>
          </p:nvSpPr>
          <p:spPr>
            <a:xfrm>
              <a:off x="9090432" y="2545870"/>
              <a:ext cx="23667" cy="135587"/>
            </a:xfrm>
            <a:custGeom>
              <a:avLst/>
              <a:gdLst>
                <a:gd name="connsiteX0" fmla="*/ 64 w 23667"/>
                <a:gd name="connsiteY0" fmla="*/ 11961 h 135587"/>
                <a:gd name="connsiteX1" fmla="*/ 64 w 23667"/>
                <a:gd name="connsiteY1" fmla="*/ 135587 h 135587"/>
                <a:gd name="connsiteX2" fmla="*/ 10598 w 23667"/>
                <a:gd name="connsiteY2" fmla="*/ 122615 h 135587"/>
                <a:gd name="connsiteX3" fmla="*/ 23572 w 23667"/>
                <a:gd name="connsiteY3" fmla="*/ 133135 h 135587"/>
                <a:gd name="connsiteX4" fmla="*/ 23572 w 23667"/>
                <a:gd name="connsiteY4" fmla="*/ 135587 h 135587"/>
                <a:gd name="connsiteX5" fmla="*/ 23572 w 23667"/>
                <a:gd name="connsiteY5" fmla="*/ 11961 h 135587"/>
                <a:gd name="connsiteX6" fmla="*/ 23572 w 23667"/>
                <a:gd name="connsiteY6" fmla="*/ 10945 h 135587"/>
                <a:gd name="connsiteX7" fmla="*/ 23572 w 23667"/>
                <a:gd name="connsiteY7" fmla="*/ 8530 h 135587"/>
                <a:gd name="connsiteX8" fmla="*/ 22810 w 23667"/>
                <a:gd name="connsiteY8" fmla="*/ 6371 h 135587"/>
                <a:gd name="connsiteX9" fmla="*/ 21539 w 23667"/>
                <a:gd name="connsiteY9" fmla="*/ 4592 h 135587"/>
                <a:gd name="connsiteX10" fmla="*/ 19887 w 23667"/>
                <a:gd name="connsiteY10" fmla="*/ 2813 h 135587"/>
                <a:gd name="connsiteX11" fmla="*/ 12644 w 23667"/>
                <a:gd name="connsiteY11" fmla="*/ 18 h 135587"/>
                <a:gd name="connsiteX12" fmla="*/ 77 w 23667"/>
                <a:gd name="connsiteY12" fmla="*/ 11313 h 135587"/>
                <a:gd name="connsiteX13" fmla="*/ 64 w 23667"/>
                <a:gd name="connsiteY13" fmla="*/ 11961 h 135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7" h="135587">
                  <a:moveTo>
                    <a:pt x="64" y="11961"/>
                  </a:moveTo>
                  <a:lnTo>
                    <a:pt x="64" y="135587"/>
                  </a:lnTo>
                  <a:cubicBezTo>
                    <a:pt x="-610" y="129094"/>
                    <a:pt x="4105" y="123288"/>
                    <a:pt x="10598" y="122615"/>
                  </a:cubicBezTo>
                  <a:cubicBezTo>
                    <a:pt x="17091" y="121941"/>
                    <a:pt x="22898" y="126655"/>
                    <a:pt x="23572" y="133135"/>
                  </a:cubicBezTo>
                  <a:cubicBezTo>
                    <a:pt x="23661" y="133948"/>
                    <a:pt x="23661" y="134774"/>
                    <a:pt x="23572" y="135587"/>
                  </a:cubicBezTo>
                  <a:lnTo>
                    <a:pt x="23572" y="11961"/>
                  </a:lnTo>
                  <a:cubicBezTo>
                    <a:pt x="23623" y="11631"/>
                    <a:pt x="23623" y="11275"/>
                    <a:pt x="23572" y="10945"/>
                  </a:cubicBezTo>
                  <a:cubicBezTo>
                    <a:pt x="23699" y="10144"/>
                    <a:pt x="23699" y="9331"/>
                    <a:pt x="23572" y="8530"/>
                  </a:cubicBezTo>
                  <a:cubicBezTo>
                    <a:pt x="23432" y="7781"/>
                    <a:pt x="23178" y="7044"/>
                    <a:pt x="22810" y="6371"/>
                  </a:cubicBezTo>
                  <a:cubicBezTo>
                    <a:pt x="22454" y="5723"/>
                    <a:pt x="22034" y="5125"/>
                    <a:pt x="21539" y="4592"/>
                  </a:cubicBezTo>
                  <a:cubicBezTo>
                    <a:pt x="21056" y="3944"/>
                    <a:pt x="20497" y="3346"/>
                    <a:pt x="19887" y="2813"/>
                  </a:cubicBezTo>
                  <a:cubicBezTo>
                    <a:pt x="17866" y="1060"/>
                    <a:pt x="15312" y="81"/>
                    <a:pt x="12644" y="18"/>
                  </a:cubicBezTo>
                  <a:cubicBezTo>
                    <a:pt x="6062" y="-338"/>
                    <a:pt x="432" y="4719"/>
                    <a:pt x="77" y="11313"/>
                  </a:cubicBezTo>
                  <a:cubicBezTo>
                    <a:pt x="64" y="11529"/>
                    <a:pt x="64" y="11745"/>
                    <a:pt x="64" y="11961"/>
                  </a:cubicBezTo>
                  <a:close/>
                </a:path>
              </a:pathLst>
            </a:custGeom>
            <a:solidFill>
              <a:srgbClr val="000000"/>
            </a:solidFill>
            <a:ln w="12704"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F27ACA5B-2FF2-40D9-8FE9-B3F64B3002FD}"/>
                </a:ext>
              </a:extLst>
            </p:cNvPr>
            <p:cNvSpPr/>
            <p:nvPr/>
          </p:nvSpPr>
          <p:spPr>
            <a:xfrm>
              <a:off x="8609980" y="761169"/>
              <a:ext cx="23638" cy="1081714"/>
            </a:xfrm>
            <a:custGeom>
              <a:avLst/>
              <a:gdLst>
                <a:gd name="connsiteX0" fmla="*/ 11757 w 23638"/>
                <a:gd name="connsiteY0" fmla="*/ 1069009 h 1081714"/>
                <a:gd name="connsiteX1" fmla="*/ 23600 w 23638"/>
                <a:gd name="connsiteY1" fmla="*/ 1081054 h 1081714"/>
                <a:gd name="connsiteX2" fmla="*/ 23575 w 23638"/>
                <a:gd name="connsiteY2" fmla="*/ 1081714 h 1081714"/>
                <a:gd name="connsiteX3" fmla="*/ 23575 w 23638"/>
                <a:gd name="connsiteY3" fmla="*/ 13041 h 1081714"/>
                <a:gd name="connsiteX4" fmla="*/ 13041 w 23638"/>
                <a:gd name="connsiteY4" fmla="*/ 64 h 1081714"/>
                <a:gd name="connsiteX5" fmla="*/ 67 w 23638"/>
                <a:gd name="connsiteY5" fmla="*/ 10594 h 1081714"/>
                <a:gd name="connsiteX6" fmla="*/ 67 w 23638"/>
                <a:gd name="connsiteY6" fmla="*/ 13041 h 1081714"/>
                <a:gd name="connsiteX7" fmla="*/ 67 w 23638"/>
                <a:gd name="connsiteY7" fmla="*/ 1081079 h 1081714"/>
                <a:gd name="connsiteX8" fmla="*/ 11630 w 23638"/>
                <a:gd name="connsiteY8" fmla="*/ 1069009 h 1081714"/>
                <a:gd name="connsiteX9" fmla="*/ 11757 w 23638"/>
                <a:gd name="connsiteY9" fmla="*/ 1069009 h 108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1081714">
                  <a:moveTo>
                    <a:pt x="11757" y="1069009"/>
                  </a:moveTo>
                  <a:cubicBezTo>
                    <a:pt x="18352" y="1069059"/>
                    <a:pt x="23651" y="1074459"/>
                    <a:pt x="23600" y="1081054"/>
                  </a:cubicBezTo>
                  <a:cubicBezTo>
                    <a:pt x="23600" y="1081270"/>
                    <a:pt x="23587" y="1081498"/>
                    <a:pt x="23575" y="1081714"/>
                  </a:cubicBezTo>
                  <a:lnTo>
                    <a:pt x="23575" y="13041"/>
                  </a:lnTo>
                  <a:cubicBezTo>
                    <a:pt x="24248" y="6549"/>
                    <a:pt x="19534" y="740"/>
                    <a:pt x="13041" y="64"/>
                  </a:cubicBezTo>
                  <a:cubicBezTo>
                    <a:pt x="6547" y="-611"/>
                    <a:pt x="740" y="4102"/>
                    <a:pt x="67" y="10594"/>
                  </a:cubicBezTo>
                  <a:cubicBezTo>
                    <a:pt x="-22" y="11407"/>
                    <a:pt x="-22" y="12228"/>
                    <a:pt x="67" y="13041"/>
                  </a:cubicBezTo>
                  <a:lnTo>
                    <a:pt x="67" y="1081079"/>
                  </a:lnTo>
                  <a:cubicBezTo>
                    <a:pt x="-73" y="1074548"/>
                    <a:pt x="5099" y="1069148"/>
                    <a:pt x="11630" y="1069009"/>
                  </a:cubicBezTo>
                  <a:cubicBezTo>
                    <a:pt x="11668" y="1069009"/>
                    <a:pt x="11719" y="1069009"/>
                    <a:pt x="11757" y="1069009"/>
                  </a:cubicBezTo>
                  <a:close/>
                </a:path>
              </a:pathLst>
            </a:custGeom>
            <a:solidFill>
              <a:srgbClr val="000000"/>
            </a:solidFill>
            <a:ln w="12704"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51751CEA-97E6-4E1B-B512-54762AA18EB3}"/>
                </a:ext>
              </a:extLst>
            </p:cNvPr>
            <p:cNvSpPr/>
            <p:nvPr/>
          </p:nvSpPr>
          <p:spPr>
            <a:xfrm>
              <a:off x="8609980" y="1829211"/>
              <a:ext cx="23641" cy="327451"/>
            </a:xfrm>
            <a:custGeom>
              <a:avLst/>
              <a:gdLst>
                <a:gd name="connsiteX0" fmla="*/ 67 w 23641"/>
                <a:gd name="connsiteY0" fmla="*/ 314415 h 327451"/>
                <a:gd name="connsiteX1" fmla="*/ 10601 w 23641"/>
                <a:gd name="connsiteY1" fmla="*/ 327387 h 327451"/>
                <a:gd name="connsiteX2" fmla="*/ 23575 w 23641"/>
                <a:gd name="connsiteY2" fmla="*/ 316867 h 327451"/>
                <a:gd name="connsiteX3" fmla="*/ 23575 w 23641"/>
                <a:gd name="connsiteY3" fmla="*/ 314415 h 327451"/>
                <a:gd name="connsiteX4" fmla="*/ 23575 w 23641"/>
                <a:gd name="connsiteY4" fmla="*/ 13037 h 327451"/>
                <a:gd name="connsiteX5" fmla="*/ 13041 w 23641"/>
                <a:gd name="connsiteY5" fmla="*/ 64 h 327451"/>
                <a:gd name="connsiteX6" fmla="*/ 67 w 23641"/>
                <a:gd name="connsiteY6" fmla="*/ 10584 h 327451"/>
                <a:gd name="connsiteX7" fmla="*/ 67 w 23641"/>
                <a:gd name="connsiteY7" fmla="*/ 13037 h 327451"/>
                <a:gd name="connsiteX8" fmla="*/ 67 w 23641"/>
                <a:gd name="connsiteY8" fmla="*/ 314415 h 32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41" h="327451">
                  <a:moveTo>
                    <a:pt x="67" y="314415"/>
                  </a:moveTo>
                  <a:cubicBezTo>
                    <a:pt x="-607" y="320907"/>
                    <a:pt x="4108" y="326714"/>
                    <a:pt x="10601" y="327387"/>
                  </a:cubicBezTo>
                  <a:cubicBezTo>
                    <a:pt x="17094" y="328061"/>
                    <a:pt x="22901" y="323347"/>
                    <a:pt x="23575" y="316867"/>
                  </a:cubicBezTo>
                  <a:cubicBezTo>
                    <a:pt x="23664" y="316054"/>
                    <a:pt x="23664" y="315228"/>
                    <a:pt x="23575" y="314415"/>
                  </a:cubicBezTo>
                  <a:lnTo>
                    <a:pt x="23575" y="13037"/>
                  </a:lnTo>
                  <a:cubicBezTo>
                    <a:pt x="24248" y="6544"/>
                    <a:pt x="19534" y="737"/>
                    <a:pt x="13041" y="64"/>
                  </a:cubicBezTo>
                  <a:cubicBezTo>
                    <a:pt x="6547" y="-609"/>
                    <a:pt x="740" y="4104"/>
                    <a:pt x="67" y="10584"/>
                  </a:cubicBezTo>
                  <a:cubicBezTo>
                    <a:pt x="-22" y="11397"/>
                    <a:pt x="-22" y="12223"/>
                    <a:pt x="67" y="13037"/>
                  </a:cubicBezTo>
                  <a:lnTo>
                    <a:pt x="67" y="314415"/>
                  </a:lnTo>
                  <a:close/>
                </a:path>
              </a:pathLst>
            </a:custGeom>
            <a:solidFill>
              <a:srgbClr val="000000"/>
            </a:solidFill>
            <a:ln w="12704"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5D51F598-3E22-4270-AEDB-3EBBE0CEFB56}"/>
                </a:ext>
              </a:extLst>
            </p:cNvPr>
            <p:cNvSpPr/>
            <p:nvPr/>
          </p:nvSpPr>
          <p:spPr>
            <a:xfrm>
              <a:off x="11236925" y="3389163"/>
              <a:ext cx="23432" cy="14357"/>
            </a:xfrm>
            <a:custGeom>
              <a:avLst/>
              <a:gdLst>
                <a:gd name="connsiteX0" fmla="*/ 11715 w 23432"/>
                <a:gd name="connsiteY0" fmla="*/ 14357 h 14357"/>
                <a:gd name="connsiteX1" fmla="*/ 23431 w 23432"/>
                <a:gd name="connsiteY1" fmla="*/ 2185 h 14357"/>
                <a:gd name="connsiteX2" fmla="*/ 23405 w 23432"/>
                <a:gd name="connsiteY2" fmla="*/ 1652 h 14357"/>
                <a:gd name="connsiteX3" fmla="*/ 23405 w 23432"/>
                <a:gd name="connsiteY3" fmla="*/ 0 h 14357"/>
                <a:gd name="connsiteX4" fmla="*/ 11715 w 23432"/>
                <a:gd name="connsiteY4" fmla="*/ 11689 h 14357"/>
                <a:gd name="connsiteX5" fmla="*/ 25 w 23432"/>
                <a:gd name="connsiteY5" fmla="*/ 0 h 14357"/>
                <a:gd name="connsiteX6" fmla="*/ 25 w 23432"/>
                <a:gd name="connsiteY6" fmla="*/ 1652 h 14357"/>
                <a:gd name="connsiteX7" fmla="*/ 11181 w 23432"/>
                <a:gd name="connsiteY7" fmla="*/ 14332 h 14357"/>
                <a:gd name="connsiteX8" fmla="*/ 11715 w 23432"/>
                <a:gd name="connsiteY8" fmla="*/ 14357 h 14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2" h="14357">
                  <a:moveTo>
                    <a:pt x="11715" y="14357"/>
                  </a:moveTo>
                  <a:cubicBezTo>
                    <a:pt x="18309" y="14230"/>
                    <a:pt x="23558" y="8780"/>
                    <a:pt x="23431" y="2185"/>
                  </a:cubicBezTo>
                  <a:cubicBezTo>
                    <a:pt x="23431" y="2008"/>
                    <a:pt x="23418" y="1830"/>
                    <a:pt x="23405" y="1652"/>
                  </a:cubicBezTo>
                  <a:lnTo>
                    <a:pt x="23405" y="0"/>
                  </a:lnTo>
                  <a:cubicBezTo>
                    <a:pt x="23405" y="6455"/>
                    <a:pt x="18170" y="11689"/>
                    <a:pt x="11715" y="11689"/>
                  </a:cubicBezTo>
                  <a:cubicBezTo>
                    <a:pt x="5260" y="11689"/>
                    <a:pt x="25" y="6455"/>
                    <a:pt x="25" y="0"/>
                  </a:cubicBezTo>
                  <a:lnTo>
                    <a:pt x="25" y="1652"/>
                  </a:lnTo>
                  <a:cubicBezTo>
                    <a:pt x="-395" y="8233"/>
                    <a:pt x="4599" y="13913"/>
                    <a:pt x="11181" y="14332"/>
                  </a:cubicBezTo>
                  <a:cubicBezTo>
                    <a:pt x="11359" y="14345"/>
                    <a:pt x="11537" y="14357"/>
                    <a:pt x="11715" y="14357"/>
                  </a:cubicBezTo>
                  <a:close/>
                </a:path>
              </a:pathLst>
            </a:custGeom>
            <a:solidFill>
              <a:srgbClr val="000000"/>
            </a:solidFill>
            <a:ln w="12704"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E5604A8B-1884-4CAB-9EF3-A025C896DFF4}"/>
                </a:ext>
              </a:extLst>
            </p:cNvPr>
            <p:cNvSpPr/>
            <p:nvPr/>
          </p:nvSpPr>
          <p:spPr>
            <a:xfrm>
              <a:off x="8610023" y="2722751"/>
              <a:ext cx="459506" cy="24013"/>
            </a:xfrm>
            <a:custGeom>
              <a:avLst/>
              <a:gdLst>
                <a:gd name="connsiteX0" fmla="*/ 25 w 459506"/>
                <a:gd name="connsiteY0" fmla="*/ 11308 h 24013"/>
                <a:gd name="connsiteX1" fmla="*/ 11181 w 459506"/>
                <a:gd name="connsiteY1" fmla="*/ 23988 h 24013"/>
                <a:gd name="connsiteX2" fmla="*/ 11715 w 459506"/>
                <a:gd name="connsiteY2" fmla="*/ 24014 h 24013"/>
                <a:gd name="connsiteX3" fmla="*/ 459507 w 459506"/>
                <a:gd name="connsiteY3" fmla="*/ 24014 h 24013"/>
                <a:gd name="connsiteX4" fmla="*/ 448731 w 459506"/>
                <a:gd name="connsiteY4" fmla="*/ 10774 h 24013"/>
                <a:gd name="connsiteX5" fmla="*/ 459507 w 459506"/>
                <a:gd name="connsiteY5" fmla="*/ 0 h 24013"/>
                <a:gd name="connsiteX6" fmla="*/ 11715 w 459506"/>
                <a:gd name="connsiteY6" fmla="*/ 0 h 24013"/>
                <a:gd name="connsiteX7" fmla="*/ 25 w 459506"/>
                <a:gd name="connsiteY7"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06" h="24013">
                  <a:moveTo>
                    <a:pt x="25" y="11308"/>
                  </a:moveTo>
                  <a:cubicBezTo>
                    <a:pt x="-395" y="17890"/>
                    <a:pt x="4599" y="23569"/>
                    <a:pt x="11181" y="23988"/>
                  </a:cubicBezTo>
                  <a:cubicBezTo>
                    <a:pt x="11359" y="24001"/>
                    <a:pt x="11537" y="24014"/>
                    <a:pt x="11715" y="24014"/>
                  </a:cubicBezTo>
                  <a:lnTo>
                    <a:pt x="459507" y="24014"/>
                  </a:lnTo>
                  <a:cubicBezTo>
                    <a:pt x="452874" y="23328"/>
                    <a:pt x="448058" y="17407"/>
                    <a:pt x="448731" y="10774"/>
                  </a:cubicBezTo>
                  <a:cubicBezTo>
                    <a:pt x="449316" y="5082"/>
                    <a:pt x="453814" y="585"/>
                    <a:pt x="459507" y="0"/>
                  </a:cubicBezTo>
                  <a:lnTo>
                    <a:pt x="11715" y="0"/>
                  </a:lnTo>
                  <a:cubicBezTo>
                    <a:pt x="5425" y="64"/>
                    <a:pt x="291" y="5031"/>
                    <a:pt x="25" y="11308"/>
                  </a:cubicBezTo>
                  <a:close/>
                </a:path>
              </a:pathLst>
            </a:custGeom>
            <a:solidFill>
              <a:srgbClr val="000000"/>
            </a:solidFill>
            <a:ln w="12704"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DF96C324-925F-45F5-8DE4-D5DE3162BEF8}"/>
                </a:ext>
              </a:extLst>
            </p:cNvPr>
            <p:cNvSpPr/>
            <p:nvPr/>
          </p:nvSpPr>
          <p:spPr>
            <a:xfrm>
              <a:off x="9340187" y="2743899"/>
              <a:ext cx="12706" cy="2229"/>
            </a:xfrm>
            <a:custGeom>
              <a:avLst/>
              <a:gdLst>
                <a:gd name="connsiteX0" fmla="*/ 0 w 12706"/>
                <a:gd name="connsiteY0" fmla="*/ 2230 h 2229"/>
                <a:gd name="connsiteX1" fmla="*/ 12707 w 12706"/>
                <a:gd name="connsiteY1" fmla="*/ 2230 h 2229"/>
                <a:gd name="connsiteX2" fmla="*/ 0 w 12706"/>
                <a:gd name="connsiteY2" fmla="*/ 2230 h 2229"/>
              </a:gdLst>
              <a:ahLst/>
              <a:cxnLst>
                <a:cxn ang="0">
                  <a:pos x="connsiteX0" y="connsiteY0"/>
                </a:cxn>
                <a:cxn ang="0">
                  <a:pos x="connsiteX1" y="connsiteY1"/>
                </a:cxn>
                <a:cxn ang="0">
                  <a:pos x="connsiteX2" y="connsiteY2"/>
                </a:cxn>
              </a:cxnLst>
              <a:rect l="l" t="t" r="r" b="b"/>
              <a:pathLst>
                <a:path w="12706" h="2229">
                  <a:moveTo>
                    <a:pt x="0" y="2230"/>
                  </a:moveTo>
                  <a:lnTo>
                    <a:pt x="12707" y="2230"/>
                  </a:lnTo>
                  <a:cubicBezTo>
                    <a:pt x="8997" y="-743"/>
                    <a:pt x="3710" y="-743"/>
                    <a:pt x="0" y="2230"/>
                  </a:cubicBezTo>
                  <a:close/>
                </a:path>
              </a:pathLst>
            </a:custGeom>
            <a:solidFill>
              <a:srgbClr val="000000"/>
            </a:solidFill>
            <a:ln w="12704"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7BB54048-A5F9-46FC-AB4C-C0DDA2AD184F}"/>
                </a:ext>
              </a:extLst>
            </p:cNvPr>
            <p:cNvSpPr/>
            <p:nvPr/>
          </p:nvSpPr>
          <p:spPr>
            <a:xfrm>
              <a:off x="9340187" y="2722369"/>
              <a:ext cx="12706" cy="2096"/>
            </a:xfrm>
            <a:custGeom>
              <a:avLst/>
              <a:gdLst>
                <a:gd name="connsiteX0" fmla="*/ 0 w 12706"/>
                <a:gd name="connsiteY0" fmla="*/ 0 h 2096"/>
                <a:gd name="connsiteX1" fmla="*/ 12707 w 12706"/>
                <a:gd name="connsiteY1" fmla="*/ 0 h 2096"/>
                <a:gd name="connsiteX2" fmla="*/ 0 w 12706"/>
                <a:gd name="connsiteY2" fmla="*/ 0 h 2096"/>
              </a:gdLst>
              <a:ahLst/>
              <a:cxnLst>
                <a:cxn ang="0">
                  <a:pos x="connsiteX0" y="connsiteY0"/>
                </a:cxn>
                <a:cxn ang="0">
                  <a:pos x="connsiteX1" y="connsiteY1"/>
                </a:cxn>
                <a:cxn ang="0">
                  <a:pos x="connsiteX2" y="connsiteY2"/>
                </a:cxn>
              </a:cxnLst>
              <a:rect l="l" t="t" r="r" b="b"/>
              <a:pathLst>
                <a:path w="12706" h="2096">
                  <a:moveTo>
                    <a:pt x="0" y="0"/>
                  </a:moveTo>
                  <a:cubicBezTo>
                    <a:pt x="3774" y="2795"/>
                    <a:pt x="8933" y="2795"/>
                    <a:pt x="12707" y="0"/>
                  </a:cubicBezTo>
                  <a:lnTo>
                    <a:pt x="0" y="0"/>
                  </a:lnTo>
                  <a:close/>
                </a:path>
              </a:pathLst>
            </a:custGeom>
            <a:solidFill>
              <a:srgbClr val="000000"/>
            </a:solidFill>
            <a:ln w="12704"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EB7ADBDD-E252-496D-85F6-8DD166274A66}"/>
                </a:ext>
              </a:extLst>
            </p:cNvPr>
            <p:cNvSpPr/>
            <p:nvPr/>
          </p:nvSpPr>
          <p:spPr>
            <a:xfrm>
              <a:off x="9050275" y="4086754"/>
              <a:ext cx="23638" cy="773216"/>
            </a:xfrm>
            <a:custGeom>
              <a:avLst/>
              <a:gdLst>
                <a:gd name="connsiteX0" fmla="*/ 67 w 23638"/>
                <a:gd name="connsiteY0" fmla="*/ 13036 h 773216"/>
                <a:gd name="connsiteX1" fmla="*/ 67 w 23638"/>
                <a:gd name="connsiteY1" fmla="*/ 764449 h 773216"/>
                <a:gd name="connsiteX2" fmla="*/ 1973 w 23638"/>
                <a:gd name="connsiteY2" fmla="*/ 766991 h 773216"/>
                <a:gd name="connsiteX3" fmla="*/ 11757 w 23638"/>
                <a:gd name="connsiteY3" fmla="*/ 761146 h 773216"/>
                <a:gd name="connsiteX4" fmla="*/ 23574 w 23638"/>
                <a:gd name="connsiteY4" fmla="*/ 773216 h 773216"/>
                <a:gd name="connsiteX5" fmla="*/ 23574 w 23638"/>
                <a:gd name="connsiteY5" fmla="*/ 13036 h 773216"/>
                <a:gd name="connsiteX6" fmla="*/ 13040 w 23638"/>
                <a:gd name="connsiteY6" fmla="*/ 64 h 773216"/>
                <a:gd name="connsiteX7" fmla="*/ 67 w 23638"/>
                <a:gd name="connsiteY7" fmla="*/ 10584 h 773216"/>
                <a:gd name="connsiteX8" fmla="*/ 67 w 23638"/>
                <a:gd name="connsiteY8" fmla="*/ 13036 h 773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773216">
                  <a:moveTo>
                    <a:pt x="67" y="13036"/>
                  </a:moveTo>
                  <a:lnTo>
                    <a:pt x="67" y="764449"/>
                  </a:lnTo>
                  <a:cubicBezTo>
                    <a:pt x="778" y="765237"/>
                    <a:pt x="1413" y="766088"/>
                    <a:pt x="1973" y="766991"/>
                  </a:cubicBezTo>
                  <a:cubicBezTo>
                    <a:pt x="3968" y="763446"/>
                    <a:pt x="7691" y="761210"/>
                    <a:pt x="11757" y="761146"/>
                  </a:cubicBezTo>
                  <a:cubicBezTo>
                    <a:pt x="18187" y="761591"/>
                    <a:pt x="23269" y="766775"/>
                    <a:pt x="23574" y="773216"/>
                  </a:cubicBezTo>
                  <a:lnTo>
                    <a:pt x="23574" y="13036"/>
                  </a:lnTo>
                  <a:cubicBezTo>
                    <a:pt x="24248" y="6544"/>
                    <a:pt x="19534" y="737"/>
                    <a:pt x="13040" y="64"/>
                  </a:cubicBezTo>
                  <a:cubicBezTo>
                    <a:pt x="6547" y="-609"/>
                    <a:pt x="740" y="4104"/>
                    <a:pt x="67" y="10584"/>
                  </a:cubicBezTo>
                  <a:cubicBezTo>
                    <a:pt x="-22" y="11397"/>
                    <a:pt x="-22" y="12223"/>
                    <a:pt x="67" y="13036"/>
                  </a:cubicBezTo>
                  <a:close/>
                </a:path>
              </a:pathLst>
            </a:custGeom>
            <a:solidFill>
              <a:srgbClr val="000000"/>
            </a:solidFill>
            <a:ln w="12704"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21738B9E-E058-4071-BE0B-F6E7BD6F1A16}"/>
                </a:ext>
              </a:extLst>
            </p:cNvPr>
            <p:cNvSpPr/>
            <p:nvPr/>
          </p:nvSpPr>
          <p:spPr>
            <a:xfrm>
              <a:off x="9052502" y="4847900"/>
              <a:ext cx="21601" cy="637188"/>
            </a:xfrm>
            <a:custGeom>
              <a:avLst/>
              <a:gdLst>
                <a:gd name="connsiteX0" fmla="*/ 1906 w 21601"/>
                <a:gd name="connsiteY0" fmla="*/ 633885 h 637188"/>
                <a:gd name="connsiteX1" fmla="*/ 9784 w 21601"/>
                <a:gd name="connsiteY1" fmla="*/ 637189 h 637188"/>
                <a:gd name="connsiteX2" fmla="*/ 21602 w 21601"/>
                <a:gd name="connsiteY2" fmla="*/ 625118 h 637188"/>
                <a:gd name="connsiteX3" fmla="*/ 21602 w 21601"/>
                <a:gd name="connsiteY3" fmla="*/ 12070 h 637188"/>
                <a:gd name="connsiteX4" fmla="*/ 9784 w 21601"/>
                <a:gd name="connsiteY4" fmla="*/ 0 h 637188"/>
                <a:gd name="connsiteX5" fmla="*/ 0 w 21601"/>
                <a:gd name="connsiteY5" fmla="*/ 5844 h 637188"/>
                <a:gd name="connsiteX6" fmla="*/ 1906 w 21601"/>
                <a:gd name="connsiteY6" fmla="*/ 12070 h 6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1" h="637188">
                  <a:moveTo>
                    <a:pt x="1906" y="633885"/>
                  </a:moveTo>
                  <a:cubicBezTo>
                    <a:pt x="3990" y="635982"/>
                    <a:pt x="6823" y="637176"/>
                    <a:pt x="9784" y="637189"/>
                  </a:cubicBezTo>
                  <a:cubicBezTo>
                    <a:pt x="16214" y="636744"/>
                    <a:pt x="21297" y="631560"/>
                    <a:pt x="21602" y="625118"/>
                  </a:cubicBezTo>
                  <a:lnTo>
                    <a:pt x="21602" y="12070"/>
                  </a:lnTo>
                  <a:cubicBezTo>
                    <a:pt x="21297" y="5629"/>
                    <a:pt x="16214" y="445"/>
                    <a:pt x="9784" y="0"/>
                  </a:cubicBezTo>
                  <a:cubicBezTo>
                    <a:pt x="5718" y="64"/>
                    <a:pt x="1995" y="2300"/>
                    <a:pt x="0" y="5844"/>
                  </a:cubicBezTo>
                  <a:cubicBezTo>
                    <a:pt x="1220" y="7699"/>
                    <a:pt x="1880" y="9860"/>
                    <a:pt x="1906" y="12070"/>
                  </a:cubicBezTo>
                  <a:close/>
                </a:path>
              </a:pathLst>
            </a:custGeom>
            <a:solidFill>
              <a:srgbClr val="000000"/>
            </a:solidFill>
            <a:ln w="12704"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FE928D91-00F3-4FF5-BDF6-16E20E33FF85}"/>
                </a:ext>
              </a:extLst>
            </p:cNvPr>
            <p:cNvSpPr/>
            <p:nvPr/>
          </p:nvSpPr>
          <p:spPr>
            <a:xfrm>
              <a:off x="8230364" y="1830178"/>
              <a:ext cx="210045" cy="24013"/>
            </a:xfrm>
            <a:custGeom>
              <a:avLst/>
              <a:gdLst>
                <a:gd name="connsiteX0" fmla="*/ 1 w 210045"/>
                <a:gd name="connsiteY0" fmla="*/ 12070 h 24013"/>
                <a:gd name="connsiteX1" fmla="*/ 11818 w 210045"/>
                <a:gd name="connsiteY1" fmla="*/ 24014 h 24013"/>
                <a:gd name="connsiteX2" fmla="*/ 210046 w 210045"/>
                <a:gd name="connsiteY2" fmla="*/ 24014 h 24013"/>
                <a:gd name="connsiteX3" fmla="*/ 199271 w 210045"/>
                <a:gd name="connsiteY3" fmla="*/ 10774 h 24013"/>
                <a:gd name="connsiteX4" fmla="*/ 210046 w 210045"/>
                <a:gd name="connsiteY4" fmla="*/ 0 h 24013"/>
                <a:gd name="connsiteX5" fmla="*/ 11818 w 210045"/>
                <a:gd name="connsiteY5" fmla="*/ 0 h 24013"/>
                <a:gd name="connsiteX6" fmla="*/ 1 w 210045"/>
                <a:gd name="connsiteY6" fmla="*/ 12070 h 24013"/>
                <a:gd name="connsiteX7" fmla="*/ 1 w 210045"/>
                <a:gd name="connsiteY7"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045" h="24013">
                  <a:moveTo>
                    <a:pt x="1" y="12070"/>
                  </a:moveTo>
                  <a:cubicBezTo>
                    <a:pt x="1" y="18614"/>
                    <a:pt x="5274" y="23950"/>
                    <a:pt x="11818" y="24014"/>
                  </a:cubicBezTo>
                  <a:lnTo>
                    <a:pt x="210046" y="24014"/>
                  </a:lnTo>
                  <a:cubicBezTo>
                    <a:pt x="203413" y="23328"/>
                    <a:pt x="198597" y="17407"/>
                    <a:pt x="199271" y="10774"/>
                  </a:cubicBezTo>
                  <a:cubicBezTo>
                    <a:pt x="199855" y="5082"/>
                    <a:pt x="204353" y="584"/>
                    <a:pt x="210046" y="0"/>
                  </a:cubicBezTo>
                  <a:lnTo>
                    <a:pt x="11818" y="0"/>
                  </a:lnTo>
                  <a:cubicBezTo>
                    <a:pt x="5223" y="64"/>
                    <a:pt x="-63" y="5476"/>
                    <a:pt x="1" y="12070"/>
                  </a:cubicBezTo>
                  <a:cubicBezTo>
                    <a:pt x="1" y="12070"/>
                    <a:pt x="1" y="12070"/>
                    <a:pt x="1" y="12070"/>
                  </a:cubicBezTo>
                  <a:close/>
                </a:path>
              </a:pathLst>
            </a:custGeom>
            <a:solidFill>
              <a:srgbClr val="000000"/>
            </a:solidFill>
            <a:ln w="12704"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B7895081-CCC6-40AB-814A-6541D38CFBB4}"/>
                </a:ext>
              </a:extLst>
            </p:cNvPr>
            <p:cNvSpPr/>
            <p:nvPr/>
          </p:nvSpPr>
          <p:spPr>
            <a:xfrm>
              <a:off x="8427698" y="1830143"/>
              <a:ext cx="88482" cy="24048"/>
            </a:xfrm>
            <a:custGeom>
              <a:avLst/>
              <a:gdLst>
                <a:gd name="connsiteX0" fmla="*/ 5 w 88482"/>
                <a:gd name="connsiteY0" fmla="*/ 12105 h 24048"/>
                <a:gd name="connsiteX1" fmla="*/ 11696 w 88482"/>
                <a:gd name="connsiteY1" fmla="*/ 24048 h 24048"/>
                <a:gd name="connsiteX2" fmla="*/ 11696 w 88482"/>
                <a:gd name="connsiteY2" fmla="*/ 24048 h 24048"/>
                <a:gd name="connsiteX3" fmla="*/ 77644 w 88482"/>
                <a:gd name="connsiteY3" fmla="*/ 24048 h 24048"/>
                <a:gd name="connsiteX4" fmla="*/ 88420 w 88482"/>
                <a:gd name="connsiteY4" fmla="*/ 10809 h 24048"/>
                <a:gd name="connsiteX5" fmla="*/ 77644 w 88482"/>
                <a:gd name="connsiteY5" fmla="*/ 35 h 24048"/>
                <a:gd name="connsiteX6" fmla="*/ 12712 w 88482"/>
                <a:gd name="connsiteY6" fmla="*/ 35 h 24048"/>
                <a:gd name="connsiteX7" fmla="*/ 31 w 88482"/>
                <a:gd name="connsiteY7" fmla="*/ 10923 h 24048"/>
                <a:gd name="connsiteX8" fmla="*/ 5 w 88482"/>
                <a:gd name="connsiteY8" fmla="*/ 12105 h 24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482" h="24048">
                  <a:moveTo>
                    <a:pt x="5" y="12105"/>
                  </a:moveTo>
                  <a:cubicBezTo>
                    <a:pt x="-71" y="18636"/>
                    <a:pt x="5164" y="23972"/>
                    <a:pt x="11696" y="24048"/>
                  </a:cubicBezTo>
                  <a:cubicBezTo>
                    <a:pt x="11696" y="24048"/>
                    <a:pt x="11696" y="24048"/>
                    <a:pt x="11696" y="24048"/>
                  </a:cubicBezTo>
                  <a:lnTo>
                    <a:pt x="77644" y="24048"/>
                  </a:lnTo>
                  <a:cubicBezTo>
                    <a:pt x="84277" y="23362"/>
                    <a:pt x="89093" y="17441"/>
                    <a:pt x="88420" y="10809"/>
                  </a:cubicBezTo>
                  <a:cubicBezTo>
                    <a:pt x="87835" y="5117"/>
                    <a:pt x="83337" y="619"/>
                    <a:pt x="77644" y="35"/>
                  </a:cubicBezTo>
                  <a:lnTo>
                    <a:pt x="12712" y="35"/>
                  </a:lnTo>
                  <a:cubicBezTo>
                    <a:pt x="6206" y="-461"/>
                    <a:pt x="526" y="4418"/>
                    <a:pt x="31" y="10923"/>
                  </a:cubicBezTo>
                  <a:cubicBezTo>
                    <a:pt x="5" y="11317"/>
                    <a:pt x="-8" y="11711"/>
                    <a:pt x="5" y="12105"/>
                  </a:cubicBezTo>
                  <a:close/>
                </a:path>
              </a:pathLst>
            </a:custGeom>
            <a:solidFill>
              <a:srgbClr val="000000"/>
            </a:solidFill>
            <a:ln w="12704"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4D3808DA-7EF3-4FCB-A3F4-F0E673F3B47F}"/>
                </a:ext>
              </a:extLst>
            </p:cNvPr>
            <p:cNvSpPr/>
            <p:nvPr/>
          </p:nvSpPr>
          <p:spPr>
            <a:xfrm>
              <a:off x="11994342" y="3391958"/>
              <a:ext cx="23638" cy="14738"/>
            </a:xfrm>
            <a:custGeom>
              <a:avLst/>
              <a:gdLst>
                <a:gd name="connsiteX0" fmla="*/ 11757 w 23638"/>
                <a:gd name="connsiteY0" fmla="*/ 14739 h 14738"/>
                <a:gd name="connsiteX1" fmla="*/ 23574 w 23638"/>
                <a:gd name="connsiteY1" fmla="*/ 2033 h 14738"/>
                <a:gd name="connsiteX2" fmla="*/ 23574 w 23638"/>
                <a:gd name="connsiteY2" fmla="*/ 0 h 14738"/>
                <a:gd name="connsiteX3" fmla="*/ 13041 w 23638"/>
                <a:gd name="connsiteY3" fmla="*/ 12972 h 14738"/>
                <a:gd name="connsiteX4" fmla="*/ 67 w 23638"/>
                <a:gd name="connsiteY4" fmla="*/ 2452 h 14738"/>
                <a:gd name="connsiteX5" fmla="*/ 67 w 23638"/>
                <a:gd name="connsiteY5" fmla="*/ 0 h 14738"/>
                <a:gd name="connsiteX6" fmla="*/ 67 w 23638"/>
                <a:gd name="connsiteY6" fmla="*/ 2033 h 14738"/>
                <a:gd name="connsiteX7" fmla="*/ 11223 w 23638"/>
                <a:gd name="connsiteY7" fmla="*/ 14713 h 14738"/>
                <a:gd name="connsiteX8" fmla="*/ 11757 w 23638"/>
                <a:gd name="connsiteY8" fmla="*/ 14739 h 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4738">
                  <a:moveTo>
                    <a:pt x="11757" y="14739"/>
                  </a:moveTo>
                  <a:cubicBezTo>
                    <a:pt x="18428" y="14268"/>
                    <a:pt x="23588" y="8716"/>
                    <a:pt x="23574" y="2033"/>
                  </a:cubicBezTo>
                  <a:lnTo>
                    <a:pt x="23574" y="0"/>
                  </a:lnTo>
                  <a:cubicBezTo>
                    <a:pt x="24248" y="6493"/>
                    <a:pt x="19534" y="12299"/>
                    <a:pt x="13041" y="12972"/>
                  </a:cubicBezTo>
                  <a:cubicBezTo>
                    <a:pt x="6548" y="13646"/>
                    <a:pt x="740" y="8932"/>
                    <a:pt x="67" y="2452"/>
                  </a:cubicBezTo>
                  <a:cubicBezTo>
                    <a:pt x="-22" y="1639"/>
                    <a:pt x="-22" y="813"/>
                    <a:pt x="67" y="0"/>
                  </a:cubicBezTo>
                  <a:lnTo>
                    <a:pt x="67" y="2033"/>
                  </a:lnTo>
                  <a:cubicBezTo>
                    <a:pt x="-353" y="8615"/>
                    <a:pt x="4641" y="14294"/>
                    <a:pt x="11223" y="14713"/>
                  </a:cubicBezTo>
                  <a:cubicBezTo>
                    <a:pt x="11401" y="14726"/>
                    <a:pt x="11579" y="14739"/>
                    <a:pt x="11757" y="14739"/>
                  </a:cubicBezTo>
                  <a:close/>
                </a:path>
              </a:pathLst>
            </a:custGeom>
            <a:solidFill>
              <a:srgbClr val="000000"/>
            </a:solidFill>
            <a:ln w="12704"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D0564D90-88BF-43F8-9068-0992843B0276}"/>
                </a:ext>
              </a:extLst>
            </p:cNvPr>
            <p:cNvSpPr/>
            <p:nvPr/>
          </p:nvSpPr>
          <p:spPr>
            <a:xfrm>
              <a:off x="11061654" y="3919751"/>
              <a:ext cx="23638" cy="47773"/>
            </a:xfrm>
            <a:custGeom>
              <a:avLst/>
              <a:gdLst>
                <a:gd name="connsiteX0" fmla="*/ 11757 w 23638"/>
                <a:gd name="connsiteY0" fmla="*/ 47773 h 47773"/>
                <a:gd name="connsiteX1" fmla="*/ 23575 w 23638"/>
                <a:gd name="connsiteY1" fmla="*/ 35703 h 47773"/>
                <a:gd name="connsiteX2" fmla="*/ 23575 w 23638"/>
                <a:gd name="connsiteY2" fmla="*/ 0 h 47773"/>
                <a:gd name="connsiteX3" fmla="*/ 13040 w 23638"/>
                <a:gd name="connsiteY3" fmla="*/ 12972 h 47773"/>
                <a:gd name="connsiteX4" fmla="*/ 66 w 23638"/>
                <a:gd name="connsiteY4" fmla="*/ 2452 h 47773"/>
                <a:gd name="connsiteX5" fmla="*/ 66 w 23638"/>
                <a:gd name="connsiteY5" fmla="*/ 0 h 47773"/>
                <a:gd name="connsiteX6" fmla="*/ 66 w 23638"/>
                <a:gd name="connsiteY6" fmla="*/ 35703 h 47773"/>
                <a:gd name="connsiteX7" fmla="*/ 11757 w 23638"/>
                <a:gd name="connsiteY7" fmla="*/ 47773 h 4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47773">
                  <a:moveTo>
                    <a:pt x="11757" y="47773"/>
                  </a:moveTo>
                  <a:cubicBezTo>
                    <a:pt x="18187" y="47329"/>
                    <a:pt x="23270" y="42145"/>
                    <a:pt x="23575" y="35703"/>
                  </a:cubicBezTo>
                  <a:lnTo>
                    <a:pt x="23575" y="0"/>
                  </a:lnTo>
                  <a:cubicBezTo>
                    <a:pt x="24248" y="6493"/>
                    <a:pt x="19534" y="12299"/>
                    <a:pt x="13040" y="12972"/>
                  </a:cubicBezTo>
                  <a:cubicBezTo>
                    <a:pt x="6547" y="13646"/>
                    <a:pt x="740" y="8932"/>
                    <a:pt x="66" y="2452"/>
                  </a:cubicBezTo>
                  <a:cubicBezTo>
                    <a:pt x="-22" y="1639"/>
                    <a:pt x="-22" y="813"/>
                    <a:pt x="66" y="0"/>
                  </a:cubicBezTo>
                  <a:lnTo>
                    <a:pt x="66" y="35703"/>
                  </a:lnTo>
                  <a:cubicBezTo>
                    <a:pt x="-10" y="42246"/>
                    <a:pt x="5213" y="47634"/>
                    <a:pt x="11757" y="47773"/>
                  </a:cubicBezTo>
                  <a:close/>
                </a:path>
              </a:pathLst>
            </a:custGeom>
            <a:solidFill>
              <a:srgbClr val="000000"/>
            </a:solidFill>
            <a:ln w="12704"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065C12B6-CB1E-4EE1-B798-34AF57A3ED13}"/>
                </a:ext>
              </a:extLst>
            </p:cNvPr>
            <p:cNvSpPr/>
            <p:nvPr/>
          </p:nvSpPr>
          <p:spPr>
            <a:xfrm>
              <a:off x="9090496" y="2712459"/>
              <a:ext cx="5463" cy="9910"/>
            </a:xfrm>
            <a:custGeom>
              <a:avLst/>
              <a:gdLst>
                <a:gd name="connsiteX0" fmla="*/ 5464 w 5463"/>
                <a:gd name="connsiteY0" fmla="*/ 9910 h 9910"/>
                <a:gd name="connsiteX1" fmla="*/ 0 w 5463"/>
                <a:gd name="connsiteY1" fmla="*/ 0 h 9910"/>
                <a:gd name="connsiteX2" fmla="*/ 0 w 5463"/>
                <a:gd name="connsiteY2" fmla="*/ 3558 h 9910"/>
                <a:gd name="connsiteX3" fmla="*/ 2033 w 5463"/>
                <a:gd name="connsiteY3" fmla="*/ 9910 h 9910"/>
              </a:gdLst>
              <a:ahLst/>
              <a:cxnLst>
                <a:cxn ang="0">
                  <a:pos x="connsiteX0" y="connsiteY0"/>
                </a:cxn>
                <a:cxn ang="0">
                  <a:pos x="connsiteX1" y="connsiteY1"/>
                </a:cxn>
                <a:cxn ang="0">
                  <a:pos x="connsiteX2" y="connsiteY2"/>
                </a:cxn>
                <a:cxn ang="0">
                  <a:pos x="connsiteX3" y="connsiteY3"/>
                </a:cxn>
              </a:cxnLst>
              <a:rect l="l" t="t" r="r" b="b"/>
              <a:pathLst>
                <a:path w="5463" h="9910">
                  <a:moveTo>
                    <a:pt x="5464" y="9910"/>
                  </a:moveTo>
                  <a:cubicBezTo>
                    <a:pt x="2186" y="7649"/>
                    <a:pt x="165" y="3977"/>
                    <a:pt x="0" y="0"/>
                  </a:cubicBezTo>
                  <a:lnTo>
                    <a:pt x="0" y="3558"/>
                  </a:lnTo>
                  <a:cubicBezTo>
                    <a:pt x="102" y="5819"/>
                    <a:pt x="800" y="8017"/>
                    <a:pt x="2033" y="9910"/>
                  </a:cubicBezTo>
                  <a:close/>
                </a:path>
              </a:pathLst>
            </a:custGeom>
            <a:solidFill>
              <a:srgbClr val="000000"/>
            </a:solidFill>
            <a:ln w="12704"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CE0A791B-0514-4CF3-9ACF-5EF87397BCC3}"/>
                </a:ext>
              </a:extLst>
            </p:cNvPr>
            <p:cNvSpPr/>
            <p:nvPr/>
          </p:nvSpPr>
          <p:spPr>
            <a:xfrm>
              <a:off x="9108413" y="2712205"/>
              <a:ext cx="5463" cy="9910"/>
            </a:xfrm>
            <a:custGeom>
              <a:avLst/>
              <a:gdLst>
                <a:gd name="connsiteX0" fmla="*/ 5464 w 5463"/>
                <a:gd name="connsiteY0" fmla="*/ 3558 h 9910"/>
                <a:gd name="connsiteX1" fmla="*/ 5464 w 5463"/>
                <a:gd name="connsiteY1" fmla="*/ 0 h 9910"/>
                <a:gd name="connsiteX2" fmla="*/ 0 w 5463"/>
                <a:gd name="connsiteY2" fmla="*/ 9910 h 9910"/>
                <a:gd name="connsiteX3" fmla="*/ 3431 w 5463"/>
                <a:gd name="connsiteY3" fmla="*/ 9910 h 9910"/>
                <a:gd name="connsiteX4" fmla="*/ 5464 w 5463"/>
                <a:gd name="connsiteY4" fmla="*/ 3558 h 9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3" h="9910">
                  <a:moveTo>
                    <a:pt x="5464" y="3558"/>
                  </a:moveTo>
                  <a:lnTo>
                    <a:pt x="5464" y="0"/>
                  </a:lnTo>
                  <a:cubicBezTo>
                    <a:pt x="5299" y="3977"/>
                    <a:pt x="3278" y="7649"/>
                    <a:pt x="0" y="9910"/>
                  </a:cubicBezTo>
                  <a:lnTo>
                    <a:pt x="3431" y="9910"/>
                  </a:lnTo>
                  <a:cubicBezTo>
                    <a:pt x="4663" y="8017"/>
                    <a:pt x="5362" y="5819"/>
                    <a:pt x="5464" y="3558"/>
                  </a:cubicBezTo>
                  <a:close/>
                </a:path>
              </a:pathLst>
            </a:custGeom>
            <a:solidFill>
              <a:srgbClr val="000000"/>
            </a:solidFill>
            <a:ln w="12704"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CA39EBC1-9A0D-40BB-BE06-10FE90957D13}"/>
                </a:ext>
              </a:extLst>
            </p:cNvPr>
            <p:cNvSpPr/>
            <p:nvPr/>
          </p:nvSpPr>
          <p:spPr>
            <a:xfrm>
              <a:off x="9090556" y="2668675"/>
              <a:ext cx="23638" cy="53694"/>
            </a:xfrm>
            <a:custGeom>
              <a:avLst/>
              <a:gdLst>
                <a:gd name="connsiteX0" fmla="*/ 5404 w 23638"/>
                <a:gd name="connsiteY0" fmla="*/ 53695 h 53694"/>
                <a:gd name="connsiteX1" fmla="*/ 18111 w 23638"/>
                <a:gd name="connsiteY1" fmla="*/ 53695 h 53694"/>
                <a:gd name="connsiteX2" fmla="*/ 23574 w 23638"/>
                <a:gd name="connsiteY2" fmla="*/ 43784 h 53694"/>
                <a:gd name="connsiteX3" fmla="*/ 23574 w 23638"/>
                <a:gd name="connsiteY3" fmla="*/ 13036 h 53694"/>
                <a:gd name="connsiteX4" fmla="*/ 13041 w 23638"/>
                <a:gd name="connsiteY4" fmla="*/ 64 h 53694"/>
                <a:gd name="connsiteX5" fmla="*/ 67 w 23638"/>
                <a:gd name="connsiteY5" fmla="*/ 10584 h 53694"/>
                <a:gd name="connsiteX6" fmla="*/ 67 w 23638"/>
                <a:gd name="connsiteY6" fmla="*/ 13036 h 53694"/>
                <a:gd name="connsiteX7" fmla="*/ 67 w 23638"/>
                <a:gd name="connsiteY7" fmla="*/ 43784 h 53694"/>
                <a:gd name="connsiteX8" fmla="*/ 5404 w 23638"/>
                <a:gd name="connsiteY8" fmla="*/ 53695 h 5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53694">
                  <a:moveTo>
                    <a:pt x="5404" y="53695"/>
                  </a:moveTo>
                  <a:lnTo>
                    <a:pt x="18111" y="53695"/>
                  </a:lnTo>
                  <a:cubicBezTo>
                    <a:pt x="21389" y="51433"/>
                    <a:pt x="23409" y="47761"/>
                    <a:pt x="23574" y="43784"/>
                  </a:cubicBezTo>
                  <a:lnTo>
                    <a:pt x="23574" y="13036"/>
                  </a:lnTo>
                  <a:cubicBezTo>
                    <a:pt x="24248" y="6544"/>
                    <a:pt x="19534" y="737"/>
                    <a:pt x="13041" y="64"/>
                  </a:cubicBezTo>
                  <a:cubicBezTo>
                    <a:pt x="6547" y="-609"/>
                    <a:pt x="740" y="4104"/>
                    <a:pt x="67" y="10584"/>
                  </a:cubicBezTo>
                  <a:cubicBezTo>
                    <a:pt x="-22" y="11397"/>
                    <a:pt x="-22" y="12223"/>
                    <a:pt x="67" y="13036"/>
                  </a:cubicBezTo>
                  <a:lnTo>
                    <a:pt x="67" y="43784"/>
                  </a:lnTo>
                  <a:cubicBezTo>
                    <a:pt x="206" y="47736"/>
                    <a:pt x="2176" y="51408"/>
                    <a:pt x="5404" y="53695"/>
                  </a:cubicBezTo>
                  <a:close/>
                </a:path>
              </a:pathLst>
            </a:custGeom>
            <a:solidFill>
              <a:srgbClr val="000000"/>
            </a:solidFill>
            <a:ln w="12704"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1917DA6D-5484-49D7-A327-74558EFFE472}"/>
                </a:ext>
              </a:extLst>
            </p:cNvPr>
            <p:cNvSpPr/>
            <p:nvPr/>
          </p:nvSpPr>
          <p:spPr>
            <a:xfrm>
              <a:off x="9102313" y="2722115"/>
              <a:ext cx="243973" cy="24013"/>
            </a:xfrm>
            <a:custGeom>
              <a:avLst/>
              <a:gdLst>
                <a:gd name="connsiteX0" fmla="*/ 238255 w 243973"/>
                <a:gd name="connsiteY0" fmla="*/ 11943 h 24013"/>
                <a:gd name="connsiteX1" fmla="*/ 243973 w 243973"/>
                <a:gd name="connsiteY1" fmla="*/ 1906 h 24013"/>
                <a:gd name="connsiteX2" fmla="*/ 237874 w 243973"/>
                <a:gd name="connsiteY2" fmla="*/ 0 h 24013"/>
                <a:gd name="connsiteX3" fmla="*/ 0 w 243973"/>
                <a:gd name="connsiteY3" fmla="*/ 0 h 24013"/>
                <a:gd name="connsiteX4" fmla="*/ 10775 w 243973"/>
                <a:gd name="connsiteY4" fmla="*/ 13239 h 24013"/>
                <a:gd name="connsiteX5" fmla="*/ 0 w 243973"/>
                <a:gd name="connsiteY5" fmla="*/ 24014 h 24013"/>
                <a:gd name="connsiteX6" fmla="*/ 237874 w 243973"/>
                <a:gd name="connsiteY6" fmla="*/ 24014 h 24013"/>
                <a:gd name="connsiteX7" fmla="*/ 243973 w 243973"/>
                <a:gd name="connsiteY7" fmla="*/ 21981 h 24013"/>
                <a:gd name="connsiteX8" fmla="*/ 238255 w 243973"/>
                <a:gd name="connsiteY8"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973" h="24013">
                  <a:moveTo>
                    <a:pt x="238255" y="11943"/>
                  </a:moveTo>
                  <a:cubicBezTo>
                    <a:pt x="238446" y="7878"/>
                    <a:pt x="240568" y="4142"/>
                    <a:pt x="243973" y="1906"/>
                  </a:cubicBezTo>
                  <a:cubicBezTo>
                    <a:pt x="242169" y="686"/>
                    <a:pt x="240046" y="25"/>
                    <a:pt x="237874" y="0"/>
                  </a:cubicBezTo>
                  <a:lnTo>
                    <a:pt x="0" y="0"/>
                  </a:lnTo>
                  <a:cubicBezTo>
                    <a:pt x="6633" y="686"/>
                    <a:pt x="11449" y="6607"/>
                    <a:pt x="10775" y="13239"/>
                  </a:cubicBezTo>
                  <a:cubicBezTo>
                    <a:pt x="10191" y="18932"/>
                    <a:pt x="5693" y="23429"/>
                    <a:pt x="0" y="24014"/>
                  </a:cubicBezTo>
                  <a:lnTo>
                    <a:pt x="237874" y="24014"/>
                  </a:lnTo>
                  <a:cubicBezTo>
                    <a:pt x="240059" y="23938"/>
                    <a:pt x="242181" y="23239"/>
                    <a:pt x="243973" y="21981"/>
                  </a:cubicBezTo>
                  <a:cubicBezTo>
                    <a:pt x="240453" y="19859"/>
                    <a:pt x="238280" y="16060"/>
                    <a:pt x="238255" y="11943"/>
                  </a:cubicBezTo>
                  <a:close/>
                </a:path>
              </a:pathLst>
            </a:custGeom>
            <a:solidFill>
              <a:srgbClr val="000000"/>
            </a:solidFill>
            <a:ln w="12704"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855005C3-DD5A-45F8-BD87-6C01A9BF5580}"/>
                </a:ext>
              </a:extLst>
            </p:cNvPr>
            <p:cNvSpPr/>
            <p:nvPr/>
          </p:nvSpPr>
          <p:spPr>
            <a:xfrm>
              <a:off x="11994342" y="3391450"/>
              <a:ext cx="23638" cy="13086"/>
            </a:xfrm>
            <a:custGeom>
              <a:avLst/>
              <a:gdLst>
                <a:gd name="connsiteX0" fmla="*/ 11757 w 23638"/>
                <a:gd name="connsiteY0" fmla="*/ 13087 h 13086"/>
                <a:gd name="connsiteX1" fmla="*/ 23574 w 23638"/>
                <a:gd name="connsiteY1" fmla="*/ 1143 h 13086"/>
                <a:gd name="connsiteX2" fmla="*/ 23574 w 23638"/>
                <a:gd name="connsiteY2" fmla="*/ 0 h 13086"/>
                <a:gd name="connsiteX3" fmla="*/ 13041 w 23638"/>
                <a:gd name="connsiteY3" fmla="*/ 12972 h 13086"/>
                <a:gd name="connsiteX4" fmla="*/ 67 w 23638"/>
                <a:gd name="connsiteY4" fmla="*/ 2452 h 13086"/>
                <a:gd name="connsiteX5" fmla="*/ 67 w 23638"/>
                <a:gd name="connsiteY5" fmla="*/ 0 h 13086"/>
                <a:gd name="connsiteX6" fmla="*/ 67 w 23638"/>
                <a:gd name="connsiteY6" fmla="*/ 1143 h 13086"/>
                <a:gd name="connsiteX7" fmla="*/ 11757 w 23638"/>
                <a:gd name="connsiteY7" fmla="*/ 13087 h 13086"/>
                <a:gd name="connsiteX8" fmla="*/ 11757 w 23638"/>
                <a:gd name="connsiteY8" fmla="*/ 13087 h 1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3086">
                  <a:moveTo>
                    <a:pt x="11757" y="13087"/>
                  </a:moveTo>
                  <a:cubicBezTo>
                    <a:pt x="18301" y="13023"/>
                    <a:pt x="23574" y="7687"/>
                    <a:pt x="23574" y="1143"/>
                  </a:cubicBezTo>
                  <a:lnTo>
                    <a:pt x="23574" y="0"/>
                  </a:lnTo>
                  <a:cubicBezTo>
                    <a:pt x="24248" y="6493"/>
                    <a:pt x="19534" y="12299"/>
                    <a:pt x="13041" y="12972"/>
                  </a:cubicBezTo>
                  <a:cubicBezTo>
                    <a:pt x="6548" y="13646"/>
                    <a:pt x="740" y="8932"/>
                    <a:pt x="67" y="2452"/>
                  </a:cubicBezTo>
                  <a:cubicBezTo>
                    <a:pt x="-22" y="1639"/>
                    <a:pt x="-22" y="813"/>
                    <a:pt x="67" y="0"/>
                  </a:cubicBezTo>
                  <a:lnTo>
                    <a:pt x="67" y="1143"/>
                  </a:lnTo>
                  <a:cubicBezTo>
                    <a:pt x="-9" y="7674"/>
                    <a:pt x="5226" y="13011"/>
                    <a:pt x="11757" y="13087"/>
                  </a:cubicBezTo>
                  <a:cubicBezTo>
                    <a:pt x="11757" y="13087"/>
                    <a:pt x="11757" y="13087"/>
                    <a:pt x="11757" y="13087"/>
                  </a:cubicBezTo>
                  <a:close/>
                </a:path>
              </a:pathLst>
            </a:custGeom>
            <a:solidFill>
              <a:srgbClr val="000000"/>
            </a:solidFill>
            <a:ln w="12704"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A770849D-72D8-49A7-9E79-369909757AA1}"/>
                </a:ext>
              </a:extLst>
            </p:cNvPr>
            <p:cNvSpPr/>
            <p:nvPr/>
          </p:nvSpPr>
          <p:spPr>
            <a:xfrm>
              <a:off x="11061654" y="3266857"/>
              <a:ext cx="23640" cy="127387"/>
            </a:xfrm>
            <a:custGeom>
              <a:avLst/>
              <a:gdLst>
                <a:gd name="connsiteX0" fmla="*/ 66 w 23640"/>
                <a:gd name="connsiteY0" fmla="*/ 13037 h 127387"/>
                <a:gd name="connsiteX1" fmla="*/ 66 w 23640"/>
                <a:gd name="connsiteY1" fmla="*/ 127388 h 127387"/>
                <a:gd name="connsiteX2" fmla="*/ 10601 w 23640"/>
                <a:gd name="connsiteY2" fmla="*/ 114415 h 127387"/>
                <a:gd name="connsiteX3" fmla="*/ 23575 w 23640"/>
                <a:gd name="connsiteY3" fmla="*/ 124935 h 127387"/>
                <a:gd name="connsiteX4" fmla="*/ 23575 w 23640"/>
                <a:gd name="connsiteY4" fmla="*/ 127388 h 127387"/>
                <a:gd name="connsiteX5" fmla="*/ 23575 w 23640"/>
                <a:gd name="connsiteY5" fmla="*/ 13037 h 127387"/>
                <a:gd name="connsiteX6" fmla="*/ 13040 w 23640"/>
                <a:gd name="connsiteY6" fmla="*/ 64 h 127387"/>
                <a:gd name="connsiteX7" fmla="*/ 66 w 23640"/>
                <a:gd name="connsiteY7" fmla="*/ 10584 h 127387"/>
                <a:gd name="connsiteX8" fmla="*/ 66 w 23640"/>
                <a:gd name="connsiteY8" fmla="*/ 13037 h 12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40" h="127387">
                  <a:moveTo>
                    <a:pt x="66" y="13037"/>
                  </a:moveTo>
                  <a:lnTo>
                    <a:pt x="66" y="127388"/>
                  </a:lnTo>
                  <a:cubicBezTo>
                    <a:pt x="-607" y="120895"/>
                    <a:pt x="4107" y="115089"/>
                    <a:pt x="10601" y="114415"/>
                  </a:cubicBezTo>
                  <a:cubicBezTo>
                    <a:pt x="17094" y="113742"/>
                    <a:pt x="22901" y="118456"/>
                    <a:pt x="23575" y="124935"/>
                  </a:cubicBezTo>
                  <a:cubicBezTo>
                    <a:pt x="23663" y="125749"/>
                    <a:pt x="23663" y="126574"/>
                    <a:pt x="23575" y="127388"/>
                  </a:cubicBezTo>
                  <a:lnTo>
                    <a:pt x="23575" y="13037"/>
                  </a:lnTo>
                  <a:cubicBezTo>
                    <a:pt x="24248" y="6544"/>
                    <a:pt x="19534" y="738"/>
                    <a:pt x="13040" y="64"/>
                  </a:cubicBezTo>
                  <a:cubicBezTo>
                    <a:pt x="6547" y="-609"/>
                    <a:pt x="740" y="4105"/>
                    <a:pt x="66" y="10584"/>
                  </a:cubicBezTo>
                  <a:cubicBezTo>
                    <a:pt x="-22" y="11398"/>
                    <a:pt x="-22" y="12223"/>
                    <a:pt x="66" y="13037"/>
                  </a:cubicBezTo>
                  <a:close/>
                </a:path>
              </a:pathLst>
            </a:custGeom>
            <a:solidFill>
              <a:srgbClr val="000000"/>
            </a:solidFill>
            <a:ln w="12704"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C87936F7-CA55-4913-9389-C58B47EF2828}"/>
                </a:ext>
              </a:extLst>
            </p:cNvPr>
            <p:cNvSpPr/>
            <p:nvPr/>
          </p:nvSpPr>
          <p:spPr>
            <a:xfrm>
              <a:off x="11061654" y="3381590"/>
              <a:ext cx="23638" cy="550359"/>
            </a:xfrm>
            <a:custGeom>
              <a:avLst/>
              <a:gdLst>
                <a:gd name="connsiteX0" fmla="*/ 11757 w 23638"/>
                <a:gd name="connsiteY0" fmla="*/ 550359 h 550359"/>
                <a:gd name="connsiteX1" fmla="*/ 23575 w 23638"/>
                <a:gd name="connsiteY1" fmla="*/ 538289 h 550359"/>
                <a:gd name="connsiteX2" fmla="*/ 23575 w 23638"/>
                <a:gd name="connsiteY2" fmla="*/ 538289 h 550359"/>
                <a:gd name="connsiteX3" fmla="*/ 23575 w 23638"/>
                <a:gd name="connsiteY3" fmla="*/ 13036 h 550359"/>
                <a:gd name="connsiteX4" fmla="*/ 13040 w 23638"/>
                <a:gd name="connsiteY4" fmla="*/ 64 h 550359"/>
                <a:gd name="connsiteX5" fmla="*/ 66 w 23638"/>
                <a:gd name="connsiteY5" fmla="*/ 10584 h 550359"/>
                <a:gd name="connsiteX6" fmla="*/ 66 w 23638"/>
                <a:gd name="connsiteY6" fmla="*/ 13036 h 550359"/>
                <a:gd name="connsiteX7" fmla="*/ 66 w 23638"/>
                <a:gd name="connsiteY7" fmla="*/ 538289 h 550359"/>
                <a:gd name="connsiteX8" fmla="*/ 11630 w 23638"/>
                <a:gd name="connsiteY8" fmla="*/ 550359 h 550359"/>
                <a:gd name="connsiteX9" fmla="*/ 11757 w 23638"/>
                <a:gd name="connsiteY9" fmla="*/ 550359 h 55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550359">
                  <a:moveTo>
                    <a:pt x="11757" y="550359"/>
                  </a:moveTo>
                  <a:cubicBezTo>
                    <a:pt x="18352" y="550296"/>
                    <a:pt x="23651" y="544883"/>
                    <a:pt x="23575" y="538289"/>
                  </a:cubicBezTo>
                  <a:cubicBezTo>
                    <a:pt x="23575" y="538289"/>
                    <a:pt x="23575" y="538289"/>
                    <a:pt x="23575" y="538289"/>
                  </a:cubicBezTo>
                  <a:lnTo>
                    <a:pt x="23575" y="13036"/>
                  </a:lnTo>
                  <a:cubicBezTo>
                    <a:pt x="24248" y="6544"/>
                    <a:pt x="19534" y="737"/>
                    <a:pt x="13040" y="64"/>
                  </a:cubicBezTo>
                  <a:cubicBezTo>
                    <a:pt x="6547" y="-609"/>
                    <a:pt x="740" y="4104"/>
                    <a:pt x="66" y="10584"/>
                  </a:cubicBezTo>
                  <a:cubicBezTo>
                    <a:pt x="-22" y="11397"/>
                    <a:pt x="-22" y="12223"/>
                    <a:pt x="66" y="13036"/>
                  </a:cubicBezTo>
                  <a:lnTo>
                    <a:pt x="66" y="538289"/>
                  </a:lnTo>
                  <a:cubicBezTo>
                    <a:pt x="-73" y="544819"/>
                    <a:pt x="5098" y="550219"/>
                    <a:pt x="11630" y="550359"/>
                  </a:cubicBezTo>
                  <a:cubicBezTo>
                    <a:pt x="11668" y="550359"/>
                    <a:pt x="11718" y="550359"/>
                    <a:pt x="11757" y="550359"/>
                  </a:cubicBezTo>
                  <a:close/>
                </a:path>
              </a:pathLst>
            </a:custGeom>
            <a:solidFill>
              <a:srgbClr val="000000"/>
            </a:solidFill>
            <a:ln w="12704"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5A858497-5169-42A8-9239-42B0E763AD8E}"/>
                </a:ext>
              </a:extLst>
            </p:cNvPr>
            <p:cNvSpPr/>
            <p:nvPr/>
          </p:nvSpPr>
          <p:spPr>
            <a:xfrm>
              <a:off x="9058691" y="2722115"/>
              <a:ext cx="22147" cy="24013"/>
            </a:xfrm>
            <a:custGeom>
              <a:avLst/>
              <a:gdLst>
                <a:gd name="connsiteX0" fmla="*/ 10330 w 22147"/>
                <a:gd name="connsiteY0" fmla="*/ 11943 h 24013"/>
                <a:gd name="connsiteX1" fmla="*/ 22148 w 22147"/>
                <a:gd name="connsiteY1" fmla="*/ 0 h 24013"/>
                <a:gd name="connsiteX2" fmla="*/ 10839 w 22147"/>
                <a:gd name="connsiteY2" fmla="*/ 0 h 24013"/>
                <a:gd name="connsiteX3" fmla="*/ 63 w 22147"/>
                <a:gd name="connsiteY3" fmla="*/ 13239 h 24013"/>
                <a:gd name="connsiteX4" fmla="*/ 10839 w 22147"/>
                <a:gd name="connsiteY4" fmla="*/ 24014 h 24013"/>
                <a:gd name="connsiteX5" fmla="*/ 22148 w 22147"/>
                <a:gd name="connsiteY5" fmla="*/ 24014 h 24013"/>
                <a:gd name="connsiteX6" fmla="*/ 10330 w 22147"/>
                <a:gd name="connsiteY6"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47" h="24013">
                  <a:moveTo>
                    <a:pt x="10330" y="11943"/>
                  </a:moveTo>
                  <a:cubicBezTo>
                    <a:pt x="10330" y="5400"/>
                    <a:pt x="15604" y="64"/>
                    <a:pt x="22148" y="0"/>
                  </a:cubicBezTo>
                  <a:lnTo>
                    <a:pt x="10839" y="0"/>
                  </a:lnTo>
                  <a:cubicBezTo>
                    <a:pt x="4205" y="686"/>
                    <a:pt x="-610" y="6607"/>
                    <a:pt x="63" y="13239"/>
                  </a:cubicBezTo>
                  <a:cubicBezTo>
                    <a:pt x="648" y="18932"/>
                    <a:pt x="5146" y="23429"/>
                    <a:pt x="10839" y="24014"/>
                  </a:cubicBezTo>
                  <a:lnTo>
                    <a:pt x="22148" y="24014"/>
                  </a:lnTo>
                  <a:cubicBezTo>
                    <a:pt x="15718" y="23569"/>
                    <a:pt x="10635" y="18385"/>
                    <a:pt x="10330" y="11943"/>
                  </a:cubicBezTo>
                  <a:close/>
                </a:path>
              </a:pathLst>
            </a:custGeom>
            <a:solidFill>
              <a:srgbClr val="000000"/>
            </a:solidFill>
            <a:ln w="12704"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E3272407-421C-4EDE-B21A-F9D933AFBAE7}"/>
                </a:ext>
              </a:extLst>
            </p:cNvPr>
            <p:cNvSpPr/>
            <p:nvPr/>
          </p:nvSpPr>
          <p:spPr>
            <a:xfrm>
              <a:off x="9070000" y="2722115"/>
              <a:ext cx="43877" cy="24013"/>
            </a:xfrm>
            <a:custGeom>
              <a:avLst/>
              <a:gdLst>
                <a:gd name="connsiteX0" fmla="*/ 43876 w 43877"/>
                <a:gd name="connsiteY0" fmla="*/ 11943 h 24013"/>
                <a:gd name="connsiteX1" fmla="*/ 32186 w 43877"/>
                <a:gd name="connsiteY1" fmla="*/ 0 h 24013"/>
                <a:gd name="connsiteX2" fmla="*/ 32186 w 43877"/>
                <a:gd name="connsiteY2" fmla="*/ 0 h 24013"/>
                <a:gd name="connsiteX3" fmla="*/ 10838 w 43877"/>
                <a:gd name="connsiteY3" fmla="*/ 0 h 24013"/>
                <a:gd name="connsiteX4" fmla="*/ 63 w 43877"/>
                <a:gd name="connsiteY4" fmla="*/ 13239 h 24013"/>
                <a:gd name="connsiteX5" fmla="*/ 10838 w 43877"/>
                <a:gd name="connsiteY5" fmla="*/ 24014 h 24013"/>
                <a:gd name="connsiteX6" fmla="*/ 32313 w 43877"/>
                <a:gd name="connsiteY6" fmla="*/ 24014 h 24013"/>
                <a:gd name="connsiteX7" fmla="*/ 43876 w 43877"/>
                <a:gd name="connsiteY7"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77" h="24013">
                  <a:moveTo>
                    <a:pt x="43876" y="11943"/>
                  </a:moveTo>
                  <a:cubicBezTo>
                    <a:pt x="43953" y="5413"/>
                    <a:pt x="38717" y="76"/>
                    <a:pt x="32186" y="0"/>
                  </a:cubicBezTo>
                  <a:cubicBezTo>
                    <a:pt x="32186" y="0"/>
                    <a:pt x="32186" y="0"/>
                    <a:pt x="32186" y="0"/>
                  </a:cubicBezTo>
                  <a:lnTo>
                    <a:pt x="10838" y="0"/>
                  </a:lnTo>
                  <a:cubicBezTo>
                    <a:pt x="4205" y="686"/>
                    <a:pt x="-611" y="6607"/>
                    <a:pt x="63" y="13239"/>
                  </a:cubicBezTo>
                  <a:cubicBezTo>
                    <a:pt x="647" y="18932"/>
                    <a:pt x="5146" y="23429"/>
                    <a:pt x="10838" y="24014"/>
                  </a:cubicBezTo>
                  <a:lnTo>
                    <a:pt x="32313" y="24014"/>
                  </a:lnTo>
                  <a:cubicBezTo>
                    <a:pt x="38806" y="23811"/>
                    <a:pt x="43953" y="18449"/>
                    <a:pt x="43876" y="11943"/>
                  </a:cubicBezTo>
                  <a:close/>
                </a:path>
              </a:pathLst>
            </a:custGeom>
            <a:solidFill>
              <a:srgbClr val="000000"/>
            </a:solidFill>
            <a:ln w="12704"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DDE72F-AEC2-4AB2-8236-C2990D51C477}"/>
                </a:ext>
              </a:extLst>
            </p:cNvPr>
            <p:cNvSpPr/>
            <p:nvPr/>
          </p:nvSpPr>
          <p:spPr>
            <a:xfrm>
              <a:off x="9340568" y="2722115"/>
              <a:ext cx="111312" cy="24013"/>
            </a:xfrm>
            <a:custGeom>
              <a:avLst/>
              <a:gdLst>
                <a:gd name="connsiteX0" fmla="*/ 99622 w 111312"/>
                <a:gd name="connsiteY0" fmla="*/ 11943 h 24013"/>
                <a:gd name="connsiteX1" fmla="*/ 111312 w 111312"/>
                <a:gd name="connsiteY1" fmla="*/ 0 h 24013"/>
                <a:gd name="connsiteX2" fmla="*/ 111312 w 111312"/>
                <a:gd name="connsiteY2" fmla="*/ 0 h 24013"/>
                <a:gd name="connsiteX3" fmla="*/ 11817 w 111312"/>
                <a:gd name="connsiteY3" fmla="*/ 0 h 24013"/>
                <a:gd name="connsiteX4" fmla="*/ 5718 w 111312"/>
                <a:gd name="connsiteY4" fmla="*/ 1906 h 24013"/>
                <a:gd name="connsiteX5" fmla="*/ 0 w 111312"/>
                <a:gd name="connsiteY5" fmla="*/ 11943 h 24013"/>
                <a:gd name="connsiteX6" fmla="*/ 5718 w 111312"/>
                <a:gd name="connsiteY6" fmla="*/ 21981 h 24013"/>
                <a:gd name="connsiteX7" fmla="*/ 11817 w 111312"/>
                <a:gd name="connsiteY7" fmla="*/ 24014 h 24013"/>
                <a:gd name="connsiteX8" fmla="*/ 111312 w 111312"/>
                <a:gd name="connsiteY8" fmla="*/ 24014 h 24013"/>
                <a:gd name="connsiteX9" fmla="*/ 99622 w 111312"/>
                <a:gd name="connsiteY9"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312" h="24013">
                  <a:moveTo>
                    <a:pt x="99622" y="11943"/>
                  </a:moveTo>
                  <a:cubicBezTo>
                    <a:pt x="99546" y="5413"/>
                    <a:pt x="104781" y="76"/>
                    <a:pt x="111312" y="0"/>
                  </a:cubicBezTo>
                  <a:cubicBezTo>
                    <a:pt x="111312" y="0"/>
                    <a:pt x="111312" y="0"/>
                    <a:pt x="111312" y="0"/>
                  </a:cubicBezTo>
                  <a:lnTo>
                    <a:pt x="11817" y="0"/>
                  </a:lnTo>
                  <a:cubicBezTo>
                    <a:pt x="9645" y="25"/>
                    <a:pt x="7523" y="686"/>
                    <a:pt x="5718" y="1906"/>
                  </a:cubicBezTo>
                  <a:cubicBezTo>
                    <a:pt x="2313" y="4142"/>
                    <a:pt x="191" y="7878"/>
                    <a:pt x="0" y="11943"/>
                  </a:cubicBezTo>
                  <a:cubicBezTo>
                    <a:pt x="26" y="16060"/>
                    <a:pt x="2198" y="19859"/>
                    <a:pt x="5718" y="21981"/>
                  </a:cubicBezTo>
                  <a:cubicBezTo>
                    <a:pt x="7510" y="23239"/>
                    <a:pt x="9632" y="23938"/>
                    <a:pt x="11817" y="24014"/>
                  </a:cubicBezTo>
                  <a:lnTo>
                    <a:pt x="111312" y="24014"/>
                  </a:lnTo>
                  <a:cubicBezTo>
                    <a:pt x="104769" y="23874"/>
                    <a:pt x="99546" y="18487"/>
                    <a:pt x="99622" y="11943"/>
                  </a:cubicBezTo>
                  <a:close/>
                </a:path>
              </a:pathLst>
            </a:custGeom>
            <a:solidFill>
              <a:srgbClr val="000000"/>
            </a:solidFill>
            <a:ln w="12704"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D3C936FA-D9A1-4DD0-8644-B424D4552931}"/>
                </a:ext>
              </a:extLst>
            </p:cNvPr>
            <p:cNvSpPr/>
            <p:nvPr/>
          </p:nvSpPr>
          <p:spPr>
            <a:xfrm>
              <a:off x="9441043" y="2722369"/>
              <a:ext cx="23544" cy="24013"/>
            </a:xfrm>
            <a:custGeom>
              <a:avLst/>
              <a:gdLst>
                <a:gd name="connsiteX0" fmla="*/ 10838 w 23544"/>
                <a:gd name="connsiteY0" fmla="*/ 0 h 24013"/>
                <a:gd name="connsiteX1" fmla="*/ 63 w 23544"/>
                <a:gd name="connsiteY1" fmla="*/ 13239 h 24013"/>
                <a:gd name="connsiteX2" fmla="*/ 10838 w 23544"/>
                <a:gd name="connsiteY2" fmla="*/ 24014 h 24013"/>
                <a:gd name="connsiteX3" fmla="*/ 23545 w 23544"/>
                <a:gd name="connsiteY3" fmla="*/ 24014 h 24013"/>
                <a:gd name="connsiteX4" fmla="*/ 12770 w 23544"/>
                <a:gd name="connsiteY4" fmla="*/ 10774 h 24013"/>
                <a:gd name="connsiteX5" fmla="*/ 23545 w 23544"/>
                <a:gd name="connsiteY5" fmla="*/ 0 h 24013"/>
                <a:gd name="connsiteX6" fmla="*/ 10838 w 23544"/>
                <a:gd name="connsiteY6"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4" h="24013">
                  <a:moveTo>
                    <a:pt x="10838" y="0"/>
                  </a:moveTo>
                  <a:cubicBezTo>
                    <a:pt x="4205" y="686"/>
                    <a:pt x="-611" y="6607"/>
                    <a:pt x="63" y="13239"/>
                  </a:cubicBezTo>
                  <a:cubicBezTo>
                    <a:pt x="647" y="18932"/>
                    <a:pt x="5145" y="23429"/>
                    <a:pt x="10838" y="24014"/>
                  </a:cubicBezTo>
                  <a:lnTo>
                    <a:pt x="23545" y="24014"/>
                  </a:lnTo>
                  <a:cubicBezTo>
                    <a:pt x="16912" y="23328"/>
                    <a:pt x="12096" y="17407"/>
                    <a:pt x="12770" y="10774"/>
                  </a:cubicBezTo>
                  <a:cubicBezTo>
                    <a:pt x="13354" y="5082"/>
                    <a:pt x="17852" y="585"/>
                    <a:pt x="23545" y="0"/>
                  </a:cubicBezTo>
                  <a:lnTo>
                    <a:pt x="10838" y="0"/>
                  </a:lnTo>
                  <a:close/>
                </a:path>
              </a:pathLst>
            </a:custGeom>
            <a:solidFill>
              <a:srgbClr val="000000"/>
            </a:solidFill>
            <a:ln w="12704"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9CAD1754-6A02-45C7-84E0-05F8A34DEA53}"/>
                </a:ext>
              </a:extLst>
            </p:cNvPr>
            <p:cNvSpPr/>
            <p:nvPr/>
          </p:nvSpPr>
          <p:spPr>
            <a:xfrm>
              <a:off x="9453127" y="2722751"/>
              <a:ext cx="280593" cy="24013"/>
            </a:xfrm>
            <a:custGeom>
              <a:avLst/>
              <a:gdLst>
                <a:gd name="connsiteX0" fmla="*/ 25 w 280593"/>
                <a:gd name="connsiteY0" fmla="*/ 11308 h 24013"/>
                <a:gd name="connsiteX1" fmla="*/ 11181 w 280593"/>
                <a:gd name="connsiteY1" fmla="*/ 23988 h 24013"/>
                <a:gd name="connsiteX2" fmla="*/ 11715 w 280593"/>
                <a:gd name="connsiteY2" fmla="*/ 24014 h 24013"/>
                <a:gd name="connsiteX3" fmla="*/ 280594 w 280593"/>
                <a:gd name="connsiteY3" fmla="*/ 24014 h 24013"/>
                <a:gd name="connsiteX4" fmla="*/ 269818 w 280593"/>
                <a:gd name="connsiteY4" fmla="*/ 10774 h 24013"/>
                <a:gd name="connsiteX5" fmla="*/ 280594 w 280593"/>
                <a:gd name="connsiteY5" fmla="*/ 0 h 24013"/>
                <a:gd name="connsiteX6" fmla="*/ 11715 w 280593"/>
                <a:gd name="connsiteY6" fmla="*/ 0 h 24013"/>
                <a:gd name="connsiteX7" fmla="*/ 25 w 280593"/>
                <a:gd name="connsiteY7"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593" h="24013">
                  <a:moveTo>
                    <a:pt x="25" y="11308"/>
                  </a:moveTo>
                  <a:cubicBezTo>
                    <a:pt x="-395" y="17890"/>
                    <a:pt x="4599" y="23569"/>
                    <a:pt x="11181" y="23988"/>
                  </a:cubicBezTo>
                  <a:cubicBezTo>
                    <a:pt x="11359" y="24001"/>
                    <a:pt x="11537" y="24014"/>
                    <a:pt x="11715" y="24014"/>
                  </a:cubicBezTo>
                  <a:lnTo>
                    <a:pt x="280594" y="24014"/>
                  </a:lnTo>
                  <a:cubicBezTo>
                    <a:pt x="273960" y="23328"/>
                    <a:pt x="269145" y="17407"/>
                    <a:pt x="269818" y="10774"/>
                  </a:cubicBezTo>
                  <a:cubicBezTo>
                    <a:pt x="270403" y="5082"/>
                    <a:pt x="274900" y="585"/>
                    <a:pt x="280594" y="0"/>
                  </a:cubicBezTo>
                  <a:lnTo>
                    <a:pt x="11715" y="0"/>
                  </a:lnTo>
                  <a:cubicBezTo>
                    <a:pt x="5425" y="64"/>
                    <a:pt x="291" y="5031"/>
                    <a:pt x="25" y="11308"/>
                  </a:cubicBezTo>
                  <a:close/>
                </a:path>
              </a:pathLst>
            </a:custGeom>
            <a:solidFill>
              <a:srgbClr val="000000"/>
            </a:solidFill>
            <a:ln w="12704"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5E5540F0-CF05-4748-9C44-435AF8B51DAC}"/>
                </a:ext>
              </a:extLst>
            </p:cNvPr>
            <p:cNvSpPr/>
            <p:nvPr/>
          </p:nvSpPr>
          <p:spPr>
            <a:xfrm>
              <a:off x="11994342" y="3389163"/>
              <a:ext cx="23638" cy="14357"/>
            </a:xfrm>
            <a:custGeom>
              <a:avLst/>
              <a:gdLst>
                <a:gd name="connsiteX0" fmla="*/ 11757 w 23638"/>
                <a:gd name="connsiteY0" fmla="*/ 14357 h 14357"/>
                <a:gd name="connsiteX1" fmla="*/ 23574 w 23638"/>
                <a:gd name="connsiteY1" fmla="*/ 1652 h 14357"/>
                <a:gd name="connsiteX2" fmla="*/ 23574 w 23638"/>
                <a:gd name="connsiteY2" fmla="*/ 0 h 14357"/>
                <a:gd name="connsiteX3" fmla="*/ 13041 w 23638"/>
                <a:gd name="connsiteY3" fmla="*/ 12973 h 14357"/>
                <a:gd name="connsiteX4" fmla="*/ 67 w 23638"/>
                <a:gd name="connsiteY4" fmla="*/ 2452 h 14357"/>
                <a:gd name="connsiteX5" fmla="*/ 67 w 23638"/>
                <a:gd name="connsiteY5" fmla="*/ 0 h 14357"/>
                <a:gd name="connsiteX6" fmla="*/ 67 w 23638"/>
                <a:gd name="connsiteY6" fmla="*/ 1652 h 14357"/>
                <a:gd name="connsiteX7" fmla="*/ 11223 w 23638"/>
                <a:gd name="connsiteY7" fmla="*/ 14332 h 14357"/>
                <a:gd name="connsiteX8" fmla="*/ 11757 w 23638"/>
                <a:gd name="connsiteY8" fmla="*/ 14357 h 14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4357">
                  <a:moveTo>
                    <a:pt x="11757" y="14357"/>
                  </a:moveTo>
                  <a:cubicBezTo>
                    <a:pt x="18428" y="13887"/>
                    <a:pt x="23588" y="8335"/>
                    <a:pt x="23574" y="1652"/>
                  </a:cubicBezTo>
                  <a:lnTo>
                    <a:pt x="23574" y="0"/>
                  </a:lnTo>
                  <a:cubicBezTo>
                    <a:pt x="24248" y="6493"/>
                    <a:pt x="19534" y="12299"/>
                    <a:pt x="13041" y="12973"/>
                  </a:cubicBezTo>
                  <a:cubicBezTo>
                    <a:pt x="6548" y="13646"/>
                    <a:pt x="740" y="8932"/>
                    <a:pt x="67" y="2452"/>
                  </a:cubicBezTo>
                  <a:cubicBezTo>
                    <a:pt x="-22" y="1639"/>
                    <a:pt x="-22" y="813"/>
                    <a:pt x="67" y="0"/>
                  </a:cubicBezTo>
                  <a:lnTo>
                    <a:pt x="67" y="1652"/>
                  </a:lnTo>
                  <a:cubicBezTo>
                    <a:pt x="-353" y="8233"/>
                    <a:pt x="4641" y="13913"/>
                    <a:pt x="11223" y="14332"/>
                  </a:cubicBezTo>
                  <a:cubicBezTo>
                    <a:pt x="11401" y="14345"/>
                    <a:pt x="11579" y="14357"/>
                    <a:pt x="11757" y="14357"/>
                  </a:cubicBezTo>
                  <a:close/>
                </a:path>
              </a:pathLst>
            </a:custGeom>
            <a:solidFill>
              <a:srgbClr val="000000"/>
            </a:solidFill>
            <a:ln w="12704"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C5C96147-5347-4B73-9732-47FB9CBFB3E6}"/>
                </a:ext>
              </a:extLst>
            </p:cNvPr>
            <p:cNvSpPr/>
            <p:nvPr/>
          </p:nvSpPr>
          <p:spPr>
            <a:xfrm>
              <a:off x="11994345" y="3243175"/>
              <a:ext cx="23638" cy="159659"/>
            </a:xfrm>
            <a:custGeom>
              <a:avLst/>
              <a:gdLst>
                <a:gd name="connsiteX0" fmla="*/ 64 w 23638"/>
                <a:gd name="connsiteY0" fmla="*/ 146623 h 159659"/>
                <a:gd name="connsiteX1" fmla="*/ 10598 w 23638"/>
                <a:gd name="connsiteY1" fmla="*/ 159596 h 159659"/>
                <a:gd name="connsiteX2" fmla="*/ 23571 w 23638"/>
                <a:gd name="connsiteY2" fmla="*/ 149076 h 159659"/>
                <a:gd name="connsiteX3" fmla="*/ 23571 w 23638"/>
                <a:gd name="connsiteY3" fmla="*/ 146623 h 159659"/>
                <a:gd name="connsiteX4" fmla="*/ 23571 w 23638"/>
                <a:gd name="connsiteY4" fmla="*/ 11943 h 159659"/>
                <a:gd name="connsiteX5" fmla="*/ 23571 w 23638"/>
                <a:gd name="connsiteY5" fmla="*/ 10037 h 159659"/>
                <a:gd name="connsiteX6" fmla="*/ 12136 w 23638"/>
                <a:gd name="connsiteY6" fmla="*/ 0 h 159659"/>
                <a:gd name="connsiteX7" fmla="*/ 445 w 23638"/>
                <a:gd name="connsiteY7" fmla="*/ 11943 h 159659"/>
                <a:gd name="connsiteX8" fmla="*/ 445 w 23638"/>
                <a:gd name="connsiteY8" fmla="*/ 11943 h 159659"/>
                <a:gd name="connsiteX9" fmla="*/ 445 w 23638"/>
                <a:gd name="connsiteY9" fmla="*/ 146623 h 159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159659">
                  <a:moveTo>
                    <a:pt x="64" y="146623"/>
                  </a:moveTo>
                  <a:cubicBezTo>
                    <a:pt x="-609" y="153116"/>
                    <a:pt x="4105" y="158922"/>
                    <a:pt x="10598" y="159596"/>
                  </a:cubicBezTo>
                  <a:cubicBezTo>
                    <a:pt x="17092" y="160269"/>
                    <a:pt x="22898" y="155555"/>
                    <a:pt x="23571" y="149076"/>
                  </a:cubicBezTo>
                  <a:cubicBezTo>
                    <a:pt x="23661" y="148262"/>
                    <a:pt x="23661" y="147436"/>
                    <a:pt x="23571" y="146623"/>
                  </a:cubicBezTo>
                  <a:lnTo>
                    <a:pt x="23571" y="11943"/>
                  </a:lnTo>
                  <a:cubicBezTo>
                    <a:pt x="23635" y="11308"/>
                    <a:pt x="23635" y="10673"/>
                    <a:pt x="23571" y="10037"/>
                  </a:cubicBezTo>
                  <a:cubicBezTo>
                    <a:pt x="22809" y="4307"/>
                    <a:pt x="17917" y="13"/>
                    <a:pt x="12136" y="0"/>
                  </a:cubicBezTo>
                  <a:cubicBezTo>
                    <a:pt x="5604" y="63"/>
                    <a:pt x="369" y="5413"/>
                    <a:pt x="445" y="11943"/>
                  </a:cubicBezTo>
                  <a:cubicBezTo>
                    <a:pt x="445" y="11943"/>
                    <a:pt x="445" y="11943"/>
                    <a:pt x="445" y="11943"/>
                  </a:cubicBezTo>
                  <a:lnTo>
                    <a:pt x="445" y="146623"/>
                  </a:lnTo>
                  <a:close/>
                </a:path>
              </a:pathLst>
            </a:custGeom>
            <a:solidFill>
              <a:srgbClr val="000000"/>
            </a:solidFill>
            <a:ln w="12704"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91F6F7A1-BEEF-4C9C-81F2-57DA7BE59E0D}"/>
                </a:ext>
              </a:extLst>
            </p:cNvPr>
            <p:cNvSpPr/>
            <p:nvPr/>
          </p:nvSpPr>
          <p:spPr>
            <a:xfrm>
              <a:off x="9722005" y="2722738"/>
              <a:ext cx="78045" cy="24025"/>
            </a:xfrm>
            <a:custGeom>
              <a:avLst/>
              <a:gdLst>
                <a:gd name="connsiteX0" fmla="*/ 25 w 78045"/>
                <a:gd name="connsiteY0" fmla="*/ 11320 h 24025"/>
                <a:gd name="connsiteX1" fmla="*/ 11181 w 78045"/>
                <a:gd name="connsiteY1" fmla="*/ 24000 h 24025"/>
                <a:gd name="connsiteX2" fmla="*/ 11715 w 78045"/>
                <a:gd name="connsiteY2" fmla="*/ 24026 h 24025"/>
                <a:gd name="connsiteX3" fmla="*/ 78045 w 78045"/>
                <a:gd name="connsiteY3" fmla="*/ 24026 h 24025"/>
                <a:gd name="connsiteX4" fmla="*/ 67269 w 78045"/>
                <a:gd name="connsiteY4" fmla="*/ 10787 h 24025"/>
                <a:gd name="connsiteX5" fmla="*/ 78045 w 78045"/>
                <a:gd name="connsiteY5" fmla="*/ 12 h 24025"/>
                <a:gd name="connsiteX6" fmla="*/ 12351 w 78045"/>
                <a:gd name="connsiteY6" fmla="*/ 12 h 24025"/>
                <a:gd name="connsiteX7" fmla="*/ 25 w 78045"/>
                <a:gd name="connsiteY7" fmla="*/ 11295 h 24025"/>
                <a:gd name="connsiteX8" fmla="*/ 25 w 78045"/>
                <a:gd name="connsiteY8" fmla="*/ 11320 h 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45" h="24025">
                  <a:moveTo>
                    <a:pt x="25" y="11320"/>
                  </a:moveTo>
                  <a:cubicBezTo>
                    <a:pt x="-394" y="17902"/>
                    <a:pt x="4599" y="23581"/>
                    <a:pt x="11181" y="24000"/>
                  </a:cubicBezTo>
                  <a:cubicBezTo>
                    <a:pt x="11359" y="24013"/>
                    <a:pt x="11537" y="24026"/>
                    <a:pt x="11715" y="24026"/>
                  </a:cubicBezTo>
                  <a:lnTo>
                    <a:pt x="78045" y="24026"/>
                  </a:lnTo>
                  <a:cubicBezTo>
                    <a:pt x="71413" y="23340"/>
                    <a:pt x="66596" y="17419"/>
                    <a:pt x="67269" y="10787"/>
                  </a:cubicBezTo>
                  <a:cubicBezTo>
                    <a:pt x="67854" y="5094"/>
                    <a:pt x="72353" y="597"/>
                    <a:pt x="78045" y="12"/>
                  </a:cubicBezTo>
                  <a:lnTo>
                    <a:pt x="12351" y="12"/>
                  </a:lnTo>
                  <a:cubicBezTo>
                    <a:pt x="5832" y="-280"/>
                    <a:pt x="317" y="4777"/>
                    <a:pt x="25" y="11295"/>
                  </a:cubicBezTo>
                  <a:cubicBezTo>
                    <a:pt x="25" y="11307"/>
                    <a:pt x="25" y="11307"/>
                    <a:pt x="25" y="11320"/>
                  </a:cubicBezTo>
                  <a:close/>
                </a:path>
              </a:pathLst>
            </a:custGeom>
            <a:solidFill>
              <a:srgbClr val="000000"/>
            </a:solidFill>
            <a:ln w="12704"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FFD0C289-6416-4AD3-BBEF-9ED4ED6D858D}"/>
                </a:ext>
              </a:extLst>
            </p:cNvPr>
            <p:cNvSpPr/>
            <p:nvPr/>
          </p:nvSpPr>
          <p:spPr>
            <a:xfrm>
              <a:off x="9787319" y="2722716"/>
              <a:ext cx="17305" cy="24048"/>
            </a:xfrm>
            <a:custGeom>
              <a:avLst/>
              <a:gdLst>
                <a:gd name="connsiteX0" fmla="*/ 25 w 17305"/>
                <a:gd name="connsiteY0" fmla="*/ 11343 h 24048"/>
                <a:gd name="connsiteX1" fmla="*/ 11181 w 17305"/>
                <a:gd name="connsiteY1" fmla="*/ 24023 h 24048"/>
                <a:gd name="connsiteX2" fmla="*/ 11715 w 17305"/>
                <a:gd name="connsiteY2" fmla="*/ 24048 h 24048"/>
                <a:gd name="connsiteX3" fmla="*/ 17306 w 17305"/>
                <a:gd name="connsiteY3" fmla="*/ 24048 h 24048"/>
                <a:gd name="connsiteX4" fmla="*/ 6531 w 17305"/>
                <a:gd name="connsiteY4" fmla="*/ 10809 h 24048"/>
                <a:gd name="connsiteX5" fmla="*/ 17306 w 17305"/>
                <a:gd name="connsiteY5" fmla="*/ 35 h 24048"/>
                <a:gd name="connsiteX6" fmla="*/ 12732 w 17305"/>
                <a:gd name="connsiteY6" fmla="*/ 35 h 24048"/>
                <a:gd name="connsiteX7" fmla="*/ 50 w 17305"/>
                <a:gd name="connsiteY7" fmla="*/ 10923 h 24048"/>
                <a:gd name="connsiteX8" fmla="*/ 25 w 17305"/>
                <a:gd name="connsiteY8" fmla="*/ 11343 h 24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05" h="24048">
                  <a:moveTo>
                    <a:pt x="25" y="11343"/>
                  </a:moveTo>
                  <a:cubicBezTo>
                    <a:pt x="-395" y="17924"/>
                    <a:pt x="4599" y="23604"/>
                    <a:pt x="11181" y="24023"/>
                  </a:cubicBezTo>
                  <a:cubicBezTo>
                    <a:pt x="11360" y="24036"/>
                    <a:pt x="11537" y="24048"/>
                    <a:pt x="11715" y="24048"/>
                  </a:cubicBezTo>
                  <a:lnTo>
                    <a:pt x="17306" y="24048"/>
                  </a:lnTo>
                  <a:cubicBezTo>
                    <a:pt x="10673" y="23362"/>
                    <a:pt x="5857" y="17441"/>
                    <a:pt x="6531" y="10809"/>
                  </a:cubicBezTo>
                  <a:cubicBezTo>
                    <a:pt x="7115" y="5117"/>
                    <a:pt x="11613" y="619"/>
                    <a:pt x="17306" y="35"/>
                  </a:cubicBezTo>
                  <a:lnTo>
                    <a:pt x="12732" y="35"/>
                  </a:lnTo>
                  <a:cubicBezTo>
                    <a:pt x="6225" y="-461"/>
                    <a:pt x="546" y="4405"/>
                    <a:pt x="50" y="10923"/>
                  </a:cubicBezTo>
                  <a:cubicBezTo>
                    <a:pt x="37" y="11063"/>
                    <a:pt x="25" y="11203"/>
                    <a:pt x="25" y="11343"/>
                  </a:cubicBezTo>
                  <a:close/>
                </a:path>
              </a:pathLst>
            </a:custGeom>
            <a:solidFill>
              <a:srgbClr val="000000"/>
            </a:solidFill>
            <a:ln w="12704"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29CDA043-C346-4F54-BE7A-CCE8F8BF0A81}"/>
                </a:ext>
              </a:extLst>
            </p:cNvPr>
            <p:cNvSpPr/>
            <p:nvPr/>
          </p:nvSpPr>
          <p:spPr>
            <a:xfrm>
              <a:off x="9793189" y="2722878"/>
              <a:ext cx="37104" cy="23886"/>
            </a:xfrm>
            <a:custGeom>
              <a:avLst/>
              <a:gdLst>
                <a:gd name="connsiteX0" fmla="*/ 0 w 37104"/>
                <a:gd name="connsiteY0" fmla="*/ 11181 h 23886"/>
                <a:gd name="connsiteX1" fmla="*/ 11817 w 37104"/>
                <a:gd name="connsiteY1" fmla="*/ 23887 h 23886"/>
                <a:gd name="connsiteX2" fmla="*/ 25287 w 37104"/>
                <a:gd name="connsiteY2" fmla="*/ 23887 h 23886"/>
                <a:gd name="connsiteX3" fmla="*/ 37104 w 37104"/>
                <a:gd name="connsiteY3" fmla="*/ 11181 h 23886"/>
                <a:gd name="connsiteX4" fmla="*/ 36342 w 37104"/>
                <a:gd name="connsiteY4" fmla="*/ 7750 h 23886"/>
                <a:gd name="connsiteX5" fmla="*/ 34817 w 37104"/>
                <a:gd name="connsiteY5" fmla="*/ 4447 h 23886"/>
                <a:gd name="connsiteX6" fmla="*/ 33165 w 37104"/>
                <a:gd name="connsiteY6" fmla="*/ 2414 h 23886"/>
                <a:gd name="connsiteX7" fmla="*/ 31386 w 37104"/>
                <a:gd name="connsiteY7" fmla="*/ 1144 h 23886"/>
                <a:gd name="connsiteX8" fmla="*/ 29353 w 37104"/>
                <a:gd name="connsiteY8" fmla="*/ 0 h 23886"/>
                <a:gd name="connsiteX9" fmla="*/ 26939 w 37104"/>
                <a:gd name="connsiteY9" fmla="*/ 0 h 23886"/>
                <a:gd name="connsiteX10" fmla="*/ 25287 w 37104"/>
                <a:gd name="connsiteY10" fmla="*/ 0 h 23886"/>
                <a:gd name="connsiteX11" fmla="*/ 11817 w 37104"/>
                <a:gd name="connsiteY11" fmla="*/ 0 h 23886"/>
                <a:gd name="connsiteX12" fmla="*/ 0 w 37104"/>
                <a:gd name="connsiteY12" fmla="*/ 11181 h 2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104" h="23886">
                  <a:moveTo>
                    <a:pt x="0" y="11181"/>
                  </a:moveTo>
                  <a:cubicBezTo>
                    <a:pt x="-13" y="17864"/>
                    <a:pt x="5146" y="23417"/>
                    <a:pt x="11817" y="23887"/>
                  </a:cubicBezTo>
                  <a:lnTo>
                    <a:pt x="25287" y="23887"/>
                  </a:lnTo>
                  <a:cubicBezTo>
                    <a:pt x="31957" y="23417"/>
                    <a:pt x="37116" y="17864"/>
                    <a:pt x="37104" y="11181"/>
                  </a:cubicBezTo>
                  <a:cubicBezTo>
                    <a:pt x="37040" y="9999"/>
                    <a:pt x="36786" y="8843"/>
                    <a:pt x="36342" y="7750"/>
                  </a:cubicBezTo>
                  <a:cubicBezTo>
                    <a:pt x="35999" y="6582"/>
                    <a:pt x="35478" y="5464"/>
                    <a:pt x="34817" y="4447"/>
                  </a:cubicBezTo>
                  <a:cubicBezTo>
                    <a:pt x="34334" y="3710"/>
                    <a:pt x="33788" y="3037"/>
                    <a:pt x="33165" y="2414"/>
                  </a:cubicBezTo>
                  <a:cubicBezTo>
                    <a:pt x="32631" y="1919"/>
                    <a:pt x="32034" y="1499"/>
                    <a:pt x="31386" y="1144"/>
                  </a:cubicBezTo>
                  <a:cubicBezTo>
                    <a:pt x="30751" y="686"/>
                    <a:pt x="30064" y="305"/>
                    <a:pt x="29353" y="0"/>
                  </a:cubicBezTo>
                  <a:lnTo>
                    <a:pt x="26939" y="0"/>
                  </a:lnTo>
                  <a:lnTo>
                    <a:pt x="25287" y="0"/>
                  </a:lnTo>
                  <a:lnTo>
                    <a:pt x="11817" y="0"/>
                  </a:lnTo>
                  <a:cubicBezTo>
                    <a:pt x="5552" y="51"/>
                    <a:pt x="394" y="4930"/>
                    <a:pt x="0" y="11181"/>
                  </a:cubicBezTo>
                  <a:close/>
                </a:path>
              </a:pathLst>
            </a:custGeom>
            <a:solidFill>
              <a:srgbClr val="000000"/>
            </a:solidFill>
            <a:ln w="12704"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DA451869-2B76-4611-8732-D808D753CC40}"/>
                </a:ext>
              </a:extLst>
            </p:cNvPr>
            <p:cNvSpPr/>
            <p:nvPr/>
          </p:nvSpPr>
          <p:spPr>
            <a:xfrm>
              <a:off x="11540899" y="4857810"/>
              <a:ext cx="653136" cy="4319"/>
            </a:xfrm>
            <a:custGeom>
              <a:avLst/>
              <a:gdLst>
                <a:gd name="connsiteX0" fmla="*/ 0 w 653136"/>
                <a:gd name="connsiteY0" fmla="*/ 2160 h 4319"/>
                <a:gd name="connsiteX1" fmla="*/ 0 w 653136"/>
                <a:gd name="connsiteY1" fmla="*/ 4320 h 4319"/>
                <a:gd name="connsiteX2" fmla="*/ 653136 w 653136"/>
                <a:gd name="connsiteY2" fmla="*/ 4320 h 4319"/>
                <a:gd name="connsiteX3" fmla="*/ 653136 w 653136"/>
                <a:gd name="connsiteY3" fmla="*/ 0 h 4319"/>
                <a:gd name="connsiteX4" fmla="*/ 0 w 653136"/>
                <a:gd name="connsiteY4" fmla="*/ 0 h 4319"/>
                <a:gd name="connsiteX5" fmla="*/ 0 w 653136"/>
                <a:gd name="connsiteY5"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136" h="4319">
                  <a:moveTo>
                    <a:pt x="0" y="2160"/>
                  </a:moveTo>
                  <a:lnTo>
                    <a:pt x="0" y="4320"/>
                  </a:lnTo>
                  <a:lnTo>
                    <a:pt x="653136" y="4320"/>
                  </a:lnTo>
                  <a:lnTo>
                    <a:pt x="653136" y="0"/>
                  </a:lnTo>
                  <a:lnTo>
                    <a:pt x="0" y="0"/>
                  </a:lnTo>
                  <a:cubicBezTo>
                    <a:pt x="64" y="724"/>
                    <a:pt x="64" y="1436"/>
                    <a:pt x="0" y="2160"/>
                  </a:cubicBezTo>
                  <a:close/>
                </a:path>
              </a:pathLst>
            </a:custGeom>
            <a:solidFill>
              <a:srgbClr val="000000"/>
            </a:solidFill>
            <a:ln w="12704"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50F180CF-DBC0-42A9-B44C-609D59D1012D}"/>
                </a:ext>
              </a:extLst>
            </p:cNvPr>
            <p:cNvSpPr/>
            <p:nvPr/>
          </p:nvSpPr>
          <p:spPr>
            <a:xfrm>
              <a:off x="11411537" y="4857794"/>
              <a:ext cx="106235" cy="4335"/>
            </a:xfrm>
            <a:custGeom>
              <a:avLst/>
              <a:gdLst>
                <a:gd name="connsiteX0" fmla="*/ 5 w 106235"/>
                <a:gd name="connsiteY0" fmla="*/ 2176 h 4335"/>
                <a:gd name="connsiteX1" fmla="*/ 2038 w 106235"/>
                <a:gd name="connsiteY1" fmla="*/ 4336 h 4335"/>
                <a:gd name="connsiteX2" fmla="*/ 106235 w 106235"/>
                <a:gd name="connsiteY2" fmla="*/ 4336 h 4335"/>
                <a:gd name="connsiteX3" fmla="*/ 106235 w 106235"/>
                <a:gd name="connsiteY3" fmla="*/ 2176 h 4335"/>
                <a:gd name="connsiteX4" fmla="*/ 106235 w 106235"/>
                <a:gd name="connsiteY4" fmla="*/ 16 h 4335"/>
                <a:gd name="connsiteX5" fmla="*/ 2293 w 106235"/>
                <a:gd name="connsiteY5" fmla="*/ 16 h 4335"/>
                <a:gd name="connsiteX6" fmla="*/ 18 w 106235"/>
                <a:gd name="connsiteY6" fmla="*/ 1769 h 4335"/>
                <a:gd name="connsiteX7" fmla="*/ 5 w 106235"/>
                <a:gd name="connsiteY7" fmla="*/ 2176 h 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235" h="4335">
                  <a:moveTo>
                    <a:pt x="5" y="2176"/>
                  </a:moveTo>
                  <a:cubicBezTo>
                    <a:pt x="5" y="3319"/>
                    <a:pt x="895" y="4272"/>
                    <a:pt x="2038" y="4336"/>
                  </a:cubicBezTo>
                  <a:lnTo>
                    <a:pt x="106235" y="4336"/>
                  </a:lnTo>
                  <a:lnTo>
                    <a:pt x="106235" y="2176"/>
                  </a:lnTo>
                  <a:cubicBezTo>
                    <a:pt x="106172" y="1452"/>
                    <a:pt x="106172" y="740"/>
                    <a:pt x="106235" y="16"/>
                  </a:cubicBezTo>
                  <a:lnTo>
                    <a:pt x="2293" y="16"/>
                  </a:lnTo>
                  <a:cubicBezTo>
                    <a:pt x="1174" y="-124"/>
                    <a:pt x="157" y="664"/>
                    <a:pt x="18" y="1769"/>
                  </a:cubicBezTo>
                  <a:cubicBezTo>
                    <a:pt x="5" y="1909"/>
                    <a:pt x="-8" y="2036"/>
                    <a:pt x="5" y="2176"/>
                  </a:cubicBezTo>
                  <a:close/>
                </a:path>
              </a:pathLst>
            </a:custGeom>
            <a:solidFill>
              <a:srgbClr val="000000"/>
            </a:solidFill>
            <a:ln w="12704"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E1B4B883-E791-496A-94C7-A68B8EAC75E5}"/>
                </a:ext>
              </a:extLst>
            </p:cNvPr>
            <p:cNvSpPr/>
            <p:nvPr/>
          </p:nvSpPr>
          <p:spPr>
            <a:xfrm>
              <a:off x="11298286" y="4578031"/>
              <a:ext cx="633604" cy="24013"/>
            </a:xfrm>
            <a:custGeom>
              <a:avLst/>
              <a:gdLst>
                <a:gd name="connsiteX0" fmla="*/ 633605 w 633604"/>
                <a:gd name="connsiteY0" fmla="*/ 12071 h 24013"/>
                <a:gd name="connsiteX1" fmla="*/ 621788 w 633604"/>
                <a:gd name="connsiteY1" fmla="*/ 0 h 24013"/>
                <a:gd name="connsiteX2" fmla="*/ 10839 w 633604"/>
                <a:gd name="connsiteY2" fmla="*/ 0 h 24013"/>
                <a:gd name="connsiteX3" fmla="*/ 63 w 633604"/>
                <a:gd name="connsiteY3" fmla="*/ 13240 h 24013"/>
                <a:gd name="connsiteX4" fmla="*/ 10839 w 633604"/>
                <a:gd name="connsiteY4" fmla="*/ 24014 h 24013"/>
                <a:gd name="connsiteX5" fmla="*/ 621788 w 633604"/>
                <a:gd name="connsiteY5" fmla="*/ 24014 h 24013"/>
                <a:gd name="connsiteX6" fmla="*/ 633605 w 633604"/>
                <a:gd name="connsiteY6" fmla="*/ 12071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04" h="24013">
                  <a:moveTo>
                    <a:pt x="633605" y="12071"/>
                  </a:moveTo>
                  <a:cubicBezTo>
                    <a:pt x="633299" y="5629"/>
                    <a:pt x="628217" y="445"/>
                    <a:pt x="621788" y="0"/>
                  </a:cubicBezTo>
                  <a:lnTo>
                    <a:pt x="10839" y="0"/>
                  </a:lnTo>
                  <a:cubicBezTo>
                    <a:pt x="4205" y="686"/>
                    <a:pt x="-610" y="6607"/>
                    <a:pt x="63" y="13240"/>
                  </a:cubicBezTo>
                  <a:cubicBezTo>
                    <a:pt x="648" y="18932"/>
                    <a:pt x="5146" y="23430"/>
                    <a:pt x="10839" y="24014"/>
                  </a:cubicBezTo>
                  <a:lnTo>
                    <a:pt x="621788" y="24014"/>
                  </a:lnTo>
                  <a:cubicBezTo>
                    <a:pt x="628179" y="23582"/>
                    <a:pt x="633237" y="18461"/>
                    <a:pt x="633605" y="12071"/>
                  </a:cubicBezTo>
                  <a:close/>
                </a:path>
              </a:pathLst>
            </a:custGeom>
            <a:solidFill>
              <a:srgbClr val="000000"/>
            </a:solidFill>
            <a:ln w="12704"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82C8EA44-08C3-467B-8338-E2CCABD1AC36}"/>
                </a:ext>
              </a:extLst>
            </p:cNvPr>
            <p:cNvSpPr/>
            <p:nvPr/>
          </p:nvSpPr>
          <p:spPr>
            <a:xfrm>
              <a:off x="11237330" y="2249083"/>
              <a:ext cx="23381" cy="1152403"/>
            </a:xfrm>
            <a:custGeom>
              <a:avLst/>
              <a:gdLst>
                <a:gd name="connsiteX0" fmla="*/ 0 w 23381"/>
                <a:gd name="connsiteY0" fmla="*/ 11689 h 1152403"/>
                <a:gd name="connsiteX1" fmla="*/ 0 w 23381"/>
                <a:gd name="connsiteY1" fmla="*/ 1140715 h 1152403"/>
                <a:gd name="connsiteX2" fmla="*/ 11691 w 23381"/>
                <a:gd name="connsiteY2" fmla="*/ 1152404 h 1152403"/>
                <a:gd name="connsiteX3" fmla="*/ 23381 w 23381"/>
                <a:gd name="connsiteY3" fmla="*/ 1140715 h 1152403"/>
                <a:gd name="connsiteX4" fmla="*/ 23381 w 23381"/>
                <a:gd name="connsiteY4" fmla="*/ 11689 h 1152403"/>
                <a:gd name="connsiteX5" fmla="*/ 11691 w 23381"/>
                <a:gd name="connsiteY5" fmla="*/ 0 h 1152403"/>
                <a:gd name="connsiteX6" fmla="*/ 0 w 23381"/>
                <a:gd name="connsiteY6" fmla="*/ 11689 h 1152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1" h="1152403">
                  <a:moveTo>
                    <a:pt x="0" y="11689"/>
                  </a:moveTo>
                  <a:lnTo>
                    <a:pt x="0" y="1140715"/>
                  </a:lnTo>
                  <a:cubicBezTo>
                    <a:pt x="0" y="1147169"/>
                    <a:pt x="5235" y="1152404"/>
                    <a:pt x="11691" y="1152404"/>
                  </a:cubicBezTo>
                  <a:cubicBezTo>
                    <a:pt x="18146" y="1152404"/>
                    <a:pt x="23381" y="1147169"/>
                    <a:pt x="23381" y="1140715"/>
                  </a:cubicBezTo>
                  <a:lnTo>
                    <a:pt x="23381" y="11689"/>
                  </a:lnTo>
                  <a:cubicBezTo>
                    <a:pt x="23381" y="5235"/>
                    <a:pt x="18146" y="0"/>
                    <a:pt x="11691" y="0"/>
                  </a:cubicBezTo>
                  <a:cubicBezTo>
                    <a:pt x="5235" y="0"/>
                    <a:pt x="0" y="5235"/>
                    <a:pt x="0" y="11689"/>
                  </a:cubicBezTo>
                  <a:close/>
                </a:path>
              </a:pathLst>
            </a:custGeom>
            <a:solidFill>
              <a:srgbClr val="000000"/>
            </a:solidFill>
            <a:ln w="12704"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6FA7E8F6-10D5-4783-B8A8-EC12017472BC}"/>
                </a:ext>
              </a:extLst>
            </p:cNvPr>
            <p:cNvSpPr/>
            <p:nvPr/>
          </p:nvSpPr>
          <p:spPr>
            <a:xfrm>
              <a:off x="10831549" y="5675738"/>
              <a:ext cx="115050" cy="314022"/>
            </a:xfrm>
            <a:custGeom>
              <a:avLst/>
              <a:gdLst>
                <a:gd name="connsiteX0" fmla="*/ 8054 w 115050"/>
                <a:gd name="connsiteY0" fmla="*/ 444 h 314022"/>
                <a:gd name="connsiteX1" fmla="*/ 6275 w 115050"/>
                <a:gd name="connsiteY1" fmla="*/ 1460 h 314022"/>
                <a:gd name="connsiteX2" fmla="*/ 557 w 115050"/>
                <a:gd name="connsiteY2" fmla="*/ 15564 h 314022"/>
                <a:gd name="connsiteX3" fmla="*/ 90903 w 115050"/>
                <a:gd name="connsiteY3" fmla="*/ 299916 h 314022"/>
                <a:gd name="connsiteX4" fmla="*/ 92174 w 115050"/>
                <a:gd name="connsiteY4" fmla="*/ 303982 h 314022"/>
                <a:gd name="connsiteX5" fmla="*/ 92174 w 115050"/>
                <a:gd name="connsiteY5" fmla="*/ 305761 h 314022"/>
                <a:gd name="connsiteX6" fmla="*/ 103356 w 115050"/>
                <a:gd name="connsiteY6" fmla="*/ 314020 h 314022"/>
                <a:gd name="connsiteX7" fmla="*/ 115046 w 115050"/>
                <a:gd name="connsiteY7" fmla="*/ 302852 h 314022"/>
                <a:gd name="connsiteX8" fmla="*/ 114793 w 115050"/>
                <a:gd name="connsiteY8" fmla="*/ 300171 h 314022"/>
                <a:gd name="connsiteX9" fmla="*/ 114793 w 115050"/>
                <a:gd name="connsiteY9" fmla="*/ 298265 h 314022"/>
                <a:gd name="connsiteX10" fmla="*/ 23175 w 115050"/>
                <a:gd name="connsiteY10" fmla="*/ 8194 h 314022"/>
                <a:gd name="connsiteX11" fmla="*/ 9833 w 115050"/>
                <a:gd name="connsiteY11" fmla="*/ 190 h 314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050" h="314022">
                  <a:moveTo>
                    <a:pt x="8054" y="444"/>
                  </a:moveTo>
                  <a:lnTo>
                    <a:pt x="6275" y="1460"/>
                  </a:lnTo>
                  <a:cubicBezTo>
                    <a:pt x="1231" y="4179"/>
                    <a:pt x="-1171" y="10100"/>
                    <a:pt x="557" y="15564"/>
                  </a:cubicBezTo>
                  <a:lnTo>
                    <a:pt x="90903" y="299916"/>
                  </a:lnTo>
                  <a:lnTo>
                    <a:pt x="92174" y="303982"/>
                  </a:lnTo>
                  <a:lnTo>
                    <a:pt x="92174" y="305761"/>
                  </a:lnTo>
                  <a:cubicBezTo>
                    <a:pt x="93712" y="310653"/>
                    <a:pt x="98235" y="313982"/>
                    <a:pt x="103356" y="314020"/>
                  </a:cubicBezTo>
                  <a:cubicBezTo>
                    <a:pt x="109671" y="314159"/>
                    <a:pt x="114907" y="309154"/>
                    <a:pt x="115046" y="302852"/>
                  </a:cubicBezTo>
                  <a:cubicBezTo>
                    <a:pt x="115072" y="301949"/>
                    <a:pt x="114983" y="301047"/>
                    <a:pt x="114793" y="300171"/>
                  </a:cubicBezTo>
                  <a:cubicBezTo>
                    <a:pt x="114856" y="299535"/>
                    <a:pt x="114856" y="298900"/>
                    <a:pt x="114793" y="298265"/>
                  </a:cubicBezTo>
                  <a:lnTo>
                    <a:pt x="23175" y="8194"/>
                  </a:lnTo>
                  <a:cubicBezTo>
                    <a:pt x="21358" y="2566"/>
                    <a:pt x="15653" y="-865"/>
                    <a:pt x="9833" y="190"/>
                  </a:cubicBezTo>
                  <a:close/>
                </a:path>
              </a:pathLst>
            </a:custGeom>
            <a:solidFill>
              <a:srgbClr val="000000"/>
            </a:solidFill>
            <a:ln w="12704"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BAE1D49D-6BF1-4A5D-A56B-AE956BCA19A5}"/>
                </a:ext>
              </a:extLst>
            </p:cNvPr>
            <p:cNvSpPr/>
            <p:nvPr/>
          </p:nvSpPr>
          <p:spPr>
            <a:xfrm>
              <a:off x="9030900" y="4847900"/>
              <a:ext cx="23508" cy="649005"/>
            </a:xfrm>
            <a:custGeom>
              <a:avLst/>
              <a:gdLst>
                <a:gd name="connsiteX0" fmla="*/ 21602 w 23508"/>
                <a:gd name="connsiteY0" fmla="*/ 644304 h 649005"/>
                <a:gd name="connsiteX1" fmla="*/ 23508 w 23508"/>
                <a:gd name="connsiteY1" fmla="*/ 638078 h 649005"/>
                <a:gd name="connsiteX2" fmla="*/ 23508 w 23508"/>
                <a:gd name="connsiteY2" fmla="*/ 12070 h 649005"/>
                <a:gd name="connsiteX3" fmla="*/ 21602 w 23508"/>
                <a:gd name="connsiteY3" fmla="*/ 5844 h 649005"/>
                <a:gd name="connsiteX4" fmla="*/ 19696 w 23508"/>
                <a:gd name="connsiteY4" fmla="*/ 3303 h 649005"/>
                <a:gd name="connsiteX5" fmla="*/ 11818 w 23508"/>
                <a:gd name="connsiteY5" fmla="*/ 0 h 649005"/>
                <a:gd name="connsiteX6" fmla="*/ 10547 w 23508"/>
                <a:gd name="connsiteY6" fmla="*/ 0 h 649005"/>
                <a:gd name="connsiteX7" fmla="*/ 0 w 23508"/>
                <a:gd name="connsiteY7" fmla="*/ 11816 h 649005"/>
                <a:gd name="connsiteX8" fmla="*/ 0 w 23508"/>
                <a:gd name="connsiteY8" fmla="*/ 637316 h 649005"/>
                <a:gd name="connsiteX9" fmla="*/ 10547 w 23508"/>
                <a:gd name="connsiteY9" fmla="*/ 649005 h 649005"/>
                <a:gd name="connsiteX10" fmla="*/ 11818 w 23508"/>
                <a:gd name="connsiteY10" fmla="*/ 649005 h 649005"/>
                <a:gd name="connsiteX11" fmla="*/ 19696 w 23508"/>
                <a:gd name="connsiteY11" fmla="*/ 645829 h 649005"/>
                <a:gd name="connsiteX12" fmla="*/ 21602 w 23508"/>
                <a:gd name="connsiteY12" fmla="*/ 644304 h 64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08" h="649005">
                  <a:moveTo>
                    <a:pt x="21602" y="644304"/>
                  </a:moveTo>
                  <a:cubicBezTo>
                    <a:pt x="22797" y="642449"/>
                    <a:pt x="23457" y="640289"/>
                    <a:pt x="23508" y="638078"/>
                  </a:cubicBezTo>
                  <a:lnTo>
                    <a:pt x="23508" y="12070"/>
                  </a:lnTo>
                  <a:cubicBezTo>
                    <a:pt x="23483" y="9860"/>
                    <a:pt x="22822" y="7699"/>
                    <a:pt x="21602" y="5844"/>
                  </a:cubicBezTo>
                  <a:cubicBezTo>
                    <a:pt x="21043" y="4942"/>
                    <a:pt x="20407" y="4091"/>
                    <a:pt x="19696" y="3303"/>
                  </a:cubicBezTo>
                  <a:cubicBezTo>
                    <a:pt x="17599" y="1219"/>
                    <a:pt x="14778" y="38"/>
                    <a:pt x="11818" y="0"/>
                  </a:cubicBezTo>
                  <a:lnTo>
                    <a:pt x="10547" y="0"/>
                  </a:lnTo>
                  <a:cubicBezTo>
                    <a:pt x="4524" y="648"/>
                    <a:pt x="-38" y="5756"/>
                    <a:pt x="0" y="11816"/>
                  </a:cubicBezTo>
                  <a:lnTo>
                    <a:pt x="0" y="637316"/>
                  </a:lnTo>
                  <a:cubicBezTo>
                    <a:pt x="-25" y="643351"/>
                    <a:pt x="4537" y="648421"/>
                    <a:pt x="10547" y="649005"/>
                  </a:cubicBezTo>
                  <a:lnTo>
                    <a:pt x="11818" y="649005"/>
                  </a:lnTo>
                  <a:cubicBezTo>
                    <a:pt x="14740" y="648954"/>
                    <a:pt x="17549" y="647824"/>
                    <a:pt x="19696" y="645829"/>
                  </a:cubicBezTo>
                  <a:cubicBezTo>
                    <a:pt x="20369" y="645359"/>
                    <a:pt x="21005" y="644850"/>
                    <a:pt x="21602" y="644304"/>
                  </a:cubicBezTo>
                  <a:close/>
                </a:path>
              </a:pathLst>
            </a:custGeom>
            <a:solidFill>
              <a:srgbClr val="000000"/>
            </a:solidFill>
            <a:ln w="12704"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326A838-5F56-432A-A1FC-F88941DA6C00}"/>
                </a:ext>
              </a:extLst>
            </p:cNvPr>
            <p:cNvSpPr/>
            <p:nvPr/>
          </p:nvSpPr>
          <p:spPr>
            <a:xfrm>
              <a:off x="11517766" y="4848076"/>
              <a:ext cx="23434" cy="1122369"/>
            </a:xfrm>
            <a:custGeom>
              <a:avLst/>
              <a:gdLst>
                <a:gd name="connsiteX0" fmla="*/ 6 w 23434"/>
                <a:gd name="connsiteY0" fmla="*/ 14055 h 1122369"/>
                <a:gd name="connsiteX1" fmla="*/ 6 w 23434"/>
                <a:gd name="connsiteY1" fmla="*/ 1121734 h 1122369"/>
                <a:gd name="connsiteX2" fmla="*/ 6 w 23434"/>
                <a:gd name="connsiteY2" fmla="*/ 1122370 h 1122369"/>
                <a:gd name="connsiteX3" fmla="*/ 5979 w 23434"/>
                <a:gd name="connsiteY3" fmla="*/ 1111189 h 1122369"/>
                <a:gd name="connsiteX4" fmla="*/ 21862 w 23434"/>
                <a:gd name="connsiteY4" fmla="*/ 1115776 h 1122369"/>
                <a:gd name="connsiteX5" fmla="*/ 21989 w 23434"/>
                <a:gd name="connsiteY5" fmla="*/ 1116017 h 1122369"/>
                <a:gd name="connsiteX6" fmla="*/ 23387 w 23434"/>
                <a:gd name="connsiteY6" fmla="*/ 1118685 h 1122369"/>
                <a:gd name="connsiteX7" fmla="*/ 23387 w 23434"/>
                <a:gd name="connsiteY7" fmla="*/ 11895 h 1122369"/>
                <a:gd name="connsiteX8" fmla="*/ 23387 w 23434"/>
                <a:gd name="connsiteY8" fmla="*/ 9735 h 1122369"/>
                <a:gd name="connsiteX9" fmla="*/ 10375 w 23434"/>
                <a:gd name="connsiteY9" fmla="*/ 129 h 1122369"/>
                <a:gd name="connsiteX10" fmla="*/ 768 w 23434"/>
                <a:gd name="connsiteY10" fmla="*/ 9735 h 1122369"/>
                <a:gd name="connsiteX11" fmla="*/ 768 w 23434"/>
                <a:gd name="connsiteY11" fmla="*/ 11895 h 112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34" h="1122369">
                  <a:moveTo>
                    <a:pt x="6" y="14055"/>
                  </a:moveTo>
                  <a:lnTo>
                    <a:pt x="6" y="1121734"/>
                  </a:lnTo>
                  <a:cubicBezTo>
                    <a:pt x="6" y="1121734"/>
                    <a:pt x="6" y="1121734"/>
                    <a:pt x="6" y="1122370"/>
                  </a:cubicBezTo>
                  <a:cubicBezTo>
                    <a:pt x="-134" y="1117846"/>
                    <a:pt x="2141" y="1113590"/>
                    <a:pt x="5979" y="1111189"/>
                  </a:cubicBezTo>
                  <a:cubicBezTo>
                    <a:pt x="11633" y="1108076"/>
                    <a:pt x="18736" y="1110121"/>
                    <a:pt x="21862" y="1115776"/>
                  </a:cubicBezTo>
                  <a:cubicBezTo>
                    <a:pt x="21900" y="1115852"/>
                    <a:pt x="21951" y="1115941"/>
                    <a:pt x="21989" y="1116017"/>
                  </a:cubicBezTo>
                  <a:lnTo>
                    <a:pt x="23387" y="1118685"/>
                  </a:lnTo>
                  <a:lnTo>
                    <a:pt x="23387" y="11895"/>
                  </a:lnTo>
                  <a:cubicBezTo>
                    <a:pt x="23451" y="11171"/>
                    <a:pt x="23451" y="10459"/>
                    <a:pt x="23387" y="9735"/>
                  </a:cubicBezTo>
                  <a:cubicBezTo>
                    <a:pt x="22446" y="3484"/>
                    <a:pt x="16627" y="-811"/>
                    <a:pt x="10375" y="129"/>
                  </a:cubicBezTo>
                  <a:cubicBezTo>
                    <a:pt x="5406" y="879"/>
                    <a:pt x="1518" y="4767"/>
                    <a:pt x="768" y="9735"/>
                  </a:cubicBezTo>
                  <a:cubicBezTo>
                    <a:pt x="705" y="10459"/>
                    <a:pt x="705" y="11171"/>
                    <a:pt x="768" y="11895"/>
                  </a:cubicBezTo>
                  <a:close/>
                </a:path>
              </a:pathLst>
            </a:custGeom>
            <a:solidFill>
              <a:srgbClr val="000000"/>
            </a:solidFill>
            <a:ln w="12704"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A27770C4-7731-418B-BDC7-6214FB9274CB}"/>
                </a:ext>
              </a:extLst>
            </p:cNvPr>
            <p:cNvSpPr/>
            <p:nvPr/>
          </p:nvSpPr>
          <p:spPr>
            <a:xfrm>
              <a:off x="7986137" y="2676502"/>
              <a:ext cx="23380" cy="37862"/>
            </a:xfrm>
            <a:custGeom>
              <a:avLst/>
              <a:gdLst>
                <a:gd name="connsiteX0" fmla="*/ 22237 w 23380"/>
                <a:gd name="connsiteY0" fmla="*/ 6988 h 37862"/>
                <a:gd name="connsiteX1" fmla="*/ 18806 w 23380"/>
                <a:gd name="connsiteY1" fmla="*/ 2795 h 37862"/>
                <a:gd name="connsiteX2" fmla="*/ 11563 w 23380"/>
                <a:gd name="connsiteY2" fmla="*/ 0 h 37862"/>
                <a:gd name="connsiteX3" fmla="*/ 1016 w 23380"/>
                <a:gd name="connsiteY3" fmla="*/ 6988 h 37862"/>
                <a:gd name="connsiteX4" fmla="*/ 0 w 23380"/>
                <a:gd name="connsiteY4" fmla="*/ 10927 h 37862"/>
                <a:gd name="connsiteX5" fmla="*/ 0 w 23380"/>
                <a:gd name="connsiteY5" fmla="*/ 12070 h 37862"/>
                <a:gd name="connsiteX6" fmla="*/ 0 w 23380"/>
                <a:gd name="connsiteY6" fmla="*/ 26174 h 37862"/>
                <a:gd name="connsiteX7" fmla="*/ 11691 w 23380"/>
                <a:gd name="connsiteY7" fmla="*/ 37863 h 37862"/>
                <a:gd name="connsiteX8" fmla="*/ 23381 w 23380"/>
                <a:gd name="connsiteY8" fmla="*/ 26174 h 37862"/>
                <a:gd name="connsiteX9" fmla="*/ 23381 w 23380"/>
                <a:gd name="connsiteY9" fmla="*/ 12070 h 37862"/>
                <a:gd name="connsiteX10" fmla="*/ 22237 w 23380"/>
                <a:gd name="connsiteY10" fmla="*/ 6988 h 3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80" h="37862">
                  <a:moveTo>
                    <a:pt x="22237" y="6988"/>
                  </a:moveTo>
                  <a:cubicBezTo>
                    <a:pt x="21386" y="5375"/>
                    <a:pt x="20217" y="3952"/>
                    <a:pt x="18806" y="2795"/>
                  </a:cubicBezTo>
                  <a:cubicBezTo>
                    <a:pt x="16786" y="1042"/>
                    <a:pt x="14232" y="64"/>
                    <a:pt x="11563" y="0"/>
                  </a:cubicBezTo>
                  <a:cubicBezTo>
                    <a:pt x="7052" y="292"/>
                    <a:pt x="3037" y="2948"/>
                    <a:pt x="1016" y="6988"/>
                  </a:cubicBezTo>
                  <a:cubicBezTo>
                    <a:pt x="483" y="8246"/>
                    <a:pt x="140" y="9567"/>
                    <a:pt x="0" y="10927"/>
                  </a:cubicBezTo>
                  <a:cubicBezTo>
                    <a:pt x="0" y="10927"/>
                    <a:pt x="0" y="11689"/>
                    <a:pt x="0" y="12070"/>
                  </a:cubicBezTo>
                  <a:lnTo>
                    <a:pt x="0" y="26174"/>
                  </a:lnTo>
                  <a:cubicBezTo>
                    <a:pt x="0" y="32628"/>
                    <a:pt x="5235" y="37863"/>
                    <a:pt x="11691" y="37863"/>
                  </a:cubicBezTo>
                  <a:cubicBezTo>
                    <a:pt x="18146" y="37863"/>
                    <a:pt x="23381" y="32628"/>
                    <a:pt x="23381" y="26174"/>
                  </a:cubicBezTo>
                  <a:lnTo>
                    <a:pt x="23381" y="12070"/>
                  </a:lnTo>
                  <a:cubicBezTo>
                    <a:pt x="23317" y="10317"/>
                    <a:pt x="22936" y="8602"/>
                    <a:pt x="22237" y="6988"/>
                  </a:cubicBezTo>
                  <a:close/>
                </a:path>
              </a:pathLst>
            </a:custGeom>
            <a:solidFill>
              <a:srgbClr val="000000"/>
            </a:solidFill>
            <a:ln w="12704"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9FC7C867-3D1F-4455-94BC-BD04C952EA55}"/>
                </a:ext>
              </a:extLst>
            </p:cNvPr>
            <p:cNvSpPr/>
            <p:nvPr/>
          </p:nvSpPr>
          <p:spPr>
            <a:xfrm>
              <a:off x="11517814" y="5957968"/>
              <a:ext cx="85966" cy="143600"/>
            </a:xfrm>
            <a:custGeom>
              <a:avLst/>
              <a:gdLst>
                <a:gd name="connsiteX0" fmla="*/ 6057 w 85966"/>
                <a:gd name="connsiteY0" fmla="*/ 1297 h 143600"/>
                <a:gd name="connsiteX1" fmla="*/ 86 w 85966"/>
                <a:gd name="connsiteY1" fmla="*/ 12478 h 143600"/>
                <a:gd name="connsiteX2" fmla="*/ 86 w 85966"/>
                <a:gd name="connsiteY2" fmla="*/ 14765 h 143600"/>
                <a:gd name="connsiteX3" fmla="*/ 86 w 85966"/>
                <a:gd name="connsiteY3" fmla="*/ 17052 h 143600"/>
                <a:gd name="connsiteX4" fmla="*/ 86 w 85966"/>
                <a:gd name="connsiteY4" fmla="*/ 17687 h 143600"/>
                <a:gd name="connsiteX5" fmla="*/ 60062 w 85966"/>
                <a:gd name="connsiteY5" fmla="*/ 130005 h 143600"/>
                <a:gd name="connsiteX6" fmla="*/ 62223 w 85966"/>
                <a:gd name="connsiteY6" fmla="*/ 134198 h 143600"/>
                <a:gd name="connsiteX7" fmla="*/ 64255 w 85966"/>
                <a:gd name="connsiteY7" fmla="*/ 137883 h 143600"/>
                <a:gd name="connsiteX8" fmla="*/ 66162 w 85966"/>
                <a:gd name="connsiteY8" fmla="*/ 140551 h 143600"/>
                <a:gd name="connsiteX9" fmla="*/ 66162 w 85966"/>
                <a:gd name="connsiteY9" fmla="*/ 140551 h 143600"/>
                <a:gd name="connsiteX10" fmla="*/ 69338 w 85966"/>
                <a:gd name="connsiteY10" fmla="*/ 142711 h 143600"/>
                <a:gd name="connsiteX11" fmla="*/ 70354 w 85966"/>
                <a:gd name="connsiteY11" fmla="*/ 142711 h 143600"/>
                <a:gd name="connsiteX12" fmla="*/ 74421 w 85966"/>
                <a:gd name="connsiteY12" fmla="*/ 143600 h 143600"/>
                <a:gd name="connsiteX13" fmla="*/ 74421 w 85966"/>
                <a:gd name="connsiteY13" fmla="*/ 143600 h 143600"/>
                <a:gd name="connsiteX14" fmla="*/ 80012 w 85966"/>
                <a:gd name="connsiteY14" fmla="*/ 142076 h 143600"/>
                <a:gd name="connsiteX15" fmla="*/ 84713 w 85966"/>
                <a:gd name="connsiteY15" fmla="*/ 125812 h 143600"/>
                <a:gd name="connsiteX16" fmla="*/ 81283 w 85966"/>
                <a:gd name="connsiteY16" fmla="*/ 119587 h 143600"/>
                <a:gd name="connsiteX17" fmla="*/ 23085 w 85966"/>
                <a:gd name="connsiteY17" fmla="*/ 8793 h 143600"/>
                <a:gd name="connsiteX18" fmla="*/ 21687 w 85966"/>
                <a:gd name="connsiteY18" fmla="*/ 6125 h 143600"/>
                <a:gd name="connsiteX19" fmla="*/ 6057 w 85966"/>
                <a:gd name="connsiteY19" fmla="*/ 1297 h 1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966" h="143600">
                  <a:moveTo>
                    <a:pt x="6057" y="1297"/>
                  </a:moveTo>
                  <a:cubicBezTo>
                    <a:pt x="2220" y="3698"/>
                    <a:pt x="-54" y="7955"/>
                    <a:pt x="86" y="12478"/>
                  </a:cubicBezTo>
                  <a:cubicBezTo>
                    <a:pt x="-29" y="13240"/>
                    <a:pt x="-29" y="14003"/>
                    <a:pt x="86" y="14765"/>
                  </a:cubicBezTo>
                  <a:cubicBezTo>
                    <a:pt x="22" y="15527"/>
                    <a:pt x="22" y="16290"/>
                    <a:pt x="86" y="17052"/>
                  </a:cubicBezTo>
                  <a:lnTo>
                    <a:pt x="86" y="17687"/>
                  </a:lnTo>
                  <a:lnTo>
                    <a:pt x="60062" y="130005"/>
                  </a:lnTo>
                  <a:lnTo>
                    <a:pt x="62223" y="134198"/>
                  </a:lnTo>
                  <a:lnTo>
                    <a:pt x="64255" y="137883"/>
                  </a:lnTo>
                  <a:cubicBezTo>
                    <a:pt x="64738" y="138874"/>
                    <a:pt x="65386" y="139776"/>
                    <a:pt x="66162" y="140551"/>
                  </a:cubicBezTo>
                  <a:lnTo>
                    <a:pt x="66162" y="140551"/>
                  </a:lnTo>
                  <a:cubicBezTo>
                    <a:pt x="67102" y="141428"/>
                    <a:pt x="68182" y="142152"/>
                    <a:pt x="69338" y="142711"/>
                  </a:cubicBezTo>
                  <a:lnTo>
                    <a:pt x="70354" y="142711"/>
                  </a:lnTo>
                  <a:cubicBezTo>
                    <a:pt x="71638" y="143257"/>
                    <a:pt x="73023" y="143562"/>
                    <a:pt x="74421" y="143600"/>
                  </a:cubicBezTo>
                  <a:lnTo>
                    <a:pt x="74421" y="143600"/>
                  </a:lnTo>
                  <a:cubicBezTo>
                    <a:pt x="76391" y="143588"/>
                    <a:pt x="78309" y="143067"/>
                    <a:pt x="80012" y="142076"/>
                  </a:cubicBezTo>
                  <a:cubicBezTo>
                    <a:pt x="85489" y="138645"/>
                    <a:pt x="87509" y="131644"/>
                    <a:pt x="84713" y="125812"/>
                  </a:cubicBezTo>
                  <a:lnTo>
                    <a:pt x="81283" y="119587"/>
                  </a:lnTo>
                  <a:lnTo>
                    <a:pt x="23085" y="8793"/>
                  </a:lnTo>
                  <a:lnTo>
                    <a:pt x="21687" y="6125"/>
                  </a:lnTo>
                  <a:cubicBezTo>
                    <a:pt x="18663" y="535"/>
                    <a:pt x="11712" y="-1613"/>
                    <a:pt x="6057" y="1297"/>
                  </a:cubicBezTo>
                  <a:close/>
                </a:path>
              </a:pathLst>
            </a:custGeom>
            <a:solidFill>
              <a:srgbClr val="000000"/>
            </a:solidFill>
            <a:ln w="12704" cap="flat">
              <a:noFill/>
              <a:prstDash val="solid"/>
              <a:miter/>
            </a:ln>
          </p:spPr>
          <p:txBody>
            <a:bodyPr rtlCol="0" anchor="ctr"/>
            <a:lstStyle/>
            <a:p>
              <a:endParaRPr lang="en-US" dirty="0"/>
            </a:p>
          </p:txBody>
        </p:sp>
      </p:gr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6016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9/14/2023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9/14/2023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9/14/2023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9/14/2023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9/14/2023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9/14/2023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9/14/2023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9/14/2023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 id="2147483661" r:id="rId13"/>
    <p:sldLayoutId id="2147483662" r:id="rId14"/>
    <p:sldLayoutId id="2147483663"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1029/2019WR025583"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9A70E70-C058-4A66-85BB-82F2C235E05B}"/>
              </a:ext>
            </a:extLst>
          </p:cNvPr>
          <p:cNvSpPr>
            <a:spLocks noGrp="1"/>
          </p:cNvSpPr>
          <p:nvPr>
            <p:ph type="ctrTitle"/>
          </p:nvPr>
        </p:nvSpPr>
        <p:spPr>
          <a:xfrm>
            <a:off x="6486803" y="1858045"/>
            <a:ext cx="4379976" cy="2335015"/>
          </a:xfrm>
        </p:spPr>
        <p:txBody>
          <a:bodyPr>
            <a:noAutofit/>
          </a:bodyPr>
          <a:lstStyle/>
          <a:p>
            <a:r>
              <a:rPr lang="en-US" sz="3200" b="0" cap="none" dirty="0"/>
              <a:t>Prediction and Prevention of Flood through pre-Flood water diversion to water-crisis areas</a:t>
            </a:r>
          </a:p>
        </p:txBody>
      </p:sp>
      <p:sp>
        <p:nvSpPr>
          <p:cNvPr id="2" name="Text Placeholder 17">
            <a:extLst>
              <a:ext uri="{FF2B5EF4-FFF2-40B4-BE49-F238E27FC236}">
                <a16:creationId xmlns:a16="http://schemas.microsoft.com/office/drawing/2014/main" id="{31F570ED-3C97-49E7-9628-9CCA118B55D9}"/>
              </a:ext>
            </a:extLst>
          </p:cNvPr>
          <p:cNvSpPr txBox="1">
            <a:spLocks/>
          </p:cNvSpPr>
          <p:nvPr/>
        </p:nvSpPr>
        <p:spPr>
          <a:xfrm>
            <a:off x="7071570" y="5044631"/>
            <a:ext cx="5120430" cy="168333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Presenter: Santanu Banerjee</a:t>
            </a:r>
          </a:p>
          <a:p>
            <a:r>
              <a:rPr lang="en-US" sz="2000" dirty="0"/>
              <a:t>September 15, 2023</a:t>
            </a:r>
          </a:p>
          <a:p>
            <a:r>
              <a:rPr lang="en-US" sz="2000" dirty="0"/>
              <a:t>Team: PreFlowd</a:t>
            </a:r>
          </a:p>
          <a:p>
            <a:endParaRPr lang="en-US" sz="2000" dirty="0"/>
          </a:p>
        </p:txBody>
      </p:sp>
    </p:spTree>
    <p:extLst>
      <p:ext uri="{BB962C8B-B14F-4D97-AF65-F5344CB8AC3E}">
        <p14:creationId xmlns:p14="http://schemas.microsoft.com/office/powerpoint/2010/main" val="147613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447587" y="710086"/>
            <a:ext cx="6625865" cy="837732"/>
          </a:xfrm>
        </p:spPr>
        <p:txBody>
          <a:bodyPr/>
          <a:lstStyle/>
          <a:p>
            <a:r>
              <a:rPr lang="en-US" sz="3200" b="1" dirty="0"/>
              <a:t>Value proposition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6"/>
            <a:ext cx="10451144" cy="4173552"/>
          </a:xfrm>
        </p:spPr>
        <p:txBody>
          <a:bodyPr>
            <a:noAutofit/>
          </a:bodyPr>
          <a:lstStyle/>
          <a:p>
            <a:pPr marL="285750" indent="-285750">
              <a:buFont typeface="Arial" panose="020B0604020202020204" pitchFamily="34" charset="0"/>
              <a:buChar char="•"/>
            </a:pPr>
            <a:r>
              <a:rPr lang="en-US" sz="2000" b="0" cap="none" dirty="0">
                <a:latin typeface="Times New Roman" panose="02020603050405020304" pitchFamily="18" charset="0"/>
                <a:cs typeface="Times New Roman" panose="02020603050405020304" pitchFamily="18" charset="0"/>
              </a:rPr>
              <a:t>Strategic water diversion for foresightful solutions at diverse timescales and geographical locations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Based on Literature reviews, we find that algorithm development for flood prevention is poorly dealt with as yet. Ming 2020 (</a:t>
            </a:r>
            <a:r>
              <a:rPr lang="en-US" sz="2000" dirty="0">
                <a:latin typeface="Times New Roman" panose="02020603050405020304" pitchFamily="18" charset="0"/>
                <a:cs typeface="Times New Roman" panose="02020603050405020304" pitchFamily="18" charset="0"/>
                <a:hlinkClick r:id="rId2"/>
              </a:rPr>
              <a:t>https://doi.org/10.1029/2019WR025583</a:t>
            </a:r>
            <a:r>
              <a:rPr lang="en-US" sz="2000" dirty="0">
                <a:latin typeface="Times New Roman" panose="02020603050405020304" pitchFamily="18" charset="0"/>
                <a:cs typeface="Times New Roman" panose="02020603050405020304" pitchFamily="18" charset="0"/>
              </a:rPr>
              <a:t>) talks about DEM alteration but does not implement it.</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9/14/2023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37129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a:xfrm>
            <a:off x="761917" y="52608"/>
            <a:ext cx="2956560" cy="1333500"/>
          </a:xfrm>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717159" y="210365"/>
            <a:ext cx="6222069" cy="837732"/>
          </a:xfrm>
        </p:spPr>
        <p:txBody>
          <a:bodyPr/>
          <a:lstStyle/>
          <a:p>
            <a:r>
              <a:rPr lang="en-US" sz="3200" b="1" dirty="0"/>
              <a:t>Solution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362125" y="1321316"/>
            <a:ext cx="11467750" cy="5040389"/>
          </a:xfrm>
        </p:spPr>
        <p:txBody>
          <a:bodyPr>
            <a:noAutofit/>
          </a:bodyPr>
          <a:lstStyle/>
          <a:p>
            <a:r>
              <a:rPr lang="en-US" sz="1800" i="1" dirty="0">
                <a:solidFill>
                  <a:schemeClr val="tx1"/>
                </a:solidFill>
              </a:rPr>
              <a:t>Present your solution and try to answer some of the following questions:</a:t>
            </a:r>
          </a:p>
          <a:p>
            <a:pPr marL="285750" indent="-285750">
              <a:buFont typeface="Arial" panose="020B0604020202020204" pitchFamily="34" charset="0"/>
              <a:buChar char="•"/>
            </a:pPr>
            <a:r>
              <a:rPr lang="en-US" sz="1800" i="1" dirty="0">
                <a:solidFill>
                  <a:schemeClr val="tx1"/>
                </a:solidFill>
              </a:rPr>
              <a:t>Q1: What is the problem you are trying to solve?</a:t>
            </a:r>
            <a:br>
              <a:rPr lang="en-US" sz="1800" i="1" dirty="0">
                <a:solidFill>
                  <a:schemeClr val="tx1"/>
                </a:solidFill>
              </a:rPr>
            </a:br>
            <a:r>
              <a:rPr lang="en-US" sz="1800" b="1" i="1" dirty="0">
                <a:solidFill>
                  <a:schemeClr val="tx1"/>
                </a:solidFill>
              </a:rPr>
              <a:t>We are trying to solve the problem of flood water diversion.</a:t>
            </a:r>
          </a:p>
          <a:p>
            <a:pPr marL="285750" indent="-285750">
              <a:buFont typeface="Arial" panose="020B0604020202020204" pitchFamily="34" charset="0"/>
              <a:buChar char="•"/>
            </a:pPr>
            <a:r>
              <a:rPr lang="en-US" sz="1800" i="1" dirty="0">
                <a:solidFill>
                  <a:schemeClr val="tx1"/>
                </a:solidFill>
              </a:rPr>
              <a:t>Q2: How can your solution be used to solve this problem?</a:t>
            </a:r>
            <a:br>
              <a:rPr lang="en-US" sz="1800" i="1" dirty="0">
                <a:solidFill>
                  <a:schemeClr val="tx1"/>
                </a:solidFill>
              </a:rPr>
            </a:br>
            <a:r>
              <a:rPr lang="en-US" sz="1800" b="1" i="1" dirty="0">
                <a:solidFill>
                  <a:schemeClr val="tx1"/>
                </a:solidFill>
              </a:rPr>
              <a:t>The solution would be able to identify the points from where water should be diverted as well as the sinks towards which the water should be led towards.</a:t>
            </a:r>
          </a:p>
          <a:p>
            <a:pPr marL="285750" indent="-285750">
              <a:buFont typeface="Arial" panose="020B0604020202020204" pitchFamily="34" charset="0"/>
              <a:buChar char="•"/>
            </a:pPr>
            <a:r>
              <a:rPr lang="en-US" sz="1800" i="1" dirty="0">
                <a:solidFill>
                  <a:schemeClr val="tx1"/>
                </a:solidFill>
              </a:rPr>
              <a:t>Q3: How does your solution work?</a:t>
            </a:r>
            <a:br>
              <a:rPr lang="en-US" sz="1800" i="1" dirty="0">
                <a:solidFill>
                  <a:schemeClr val="tx1"/>
                </a:solidFill>
              </a:rPr>
            </a:br>
            <a:r>
              <a:rPr lang="en-US" sz="1800" b="1" i="1" dirty="0">
                <a:solidFill>
                  <a:schemeClr val="tx1"/>
                </a:solidFill>
              </a:rPr>
              <a:t>The Convolutional LSTM is being given the final touches. It is fed with </a:t>
            </a:r>
            <a:r>
              <a:rPr lang="en-US" sz="1800" b="1" i="1" dirty="0" err="1">
                <a:solidFill>
                  <a:schemeClr val="tx1"/>
                </a:solidFill>
              </a:rPr>
              <a:t>spatio</a:t>
            </a:r>
            <a:r>
              <a:rPr lang="en-US" sz="1800" b="1" i="1" dirty="0">
                <a:solidFill>
                  <a:schemeClr val="tx1"/>
                </a:solidFill>
              </a:rPr>
              <a:t>-temporal rain and river gauge data.</a:t>
            </a:r>
          </a:p>
          <a:p>
            <a:pPr marL="285750" indent="-285750">
              <a:buFont typeface="Arial" panose="020B0604020202020204" pitchFamily="34" charset="0"/>
              <a:buChar char="•"/>
            </a:pPr>
            <a:r>
              <a:rPr lang="en-US" sz="1800" i="1" dirty="0">
                <a:solidFill>
                  <a:schemeClr val="tx1"/>
                </a:solidFill>
              </a:rPr>
              <a:t>Q4: Why is your solution unique/different?</a:t>
            </a:r>
            <a:br>
              <a:rPr lang="en-US" sz="1800" i="1" dirty="0">
                <a:solidFill>
                  <a:schemeClr val="tx1"/>
                </a:solidFill>
              </a:rPr>
            </a:br>
            <a:r>
              <a:rPr lang="en-US" sz="1800" b="1" i="1" dirty="0">
                <a:solidFill>
                  <a:schemeClr val="tx1"/>
                </a:solidFill>
              </a:rPr>
              <a:t>The future improved versions of the solution would be able to prove valuable to decision makers.</a:t>
            </a:r>
            <a:br>
              <a:rPr lang="en-US" sz="1800" b="1" i="1" dirty="0">
                <a:solidFill>
                  <a:schemeClr val="tx1"/>
                </a:solidFill>
              </a:rPr>
            </a:br>
            <a:br>
              <a:rPr lang="en-US" sz="1800" b="1" i="1" dirty="0">
                <a:solidFill>
                  <a:schemeClr val="tx1"/>
                </a:solidFill>
              </a:rPr>
            </a:br>
            <a:endParaRPr lang="en-US" sz="1800" b="1" i="1" dirty="0">
              <a:solidFill>
                <a:schemeClr val="tx1"/>
              </a:solidFill>
            </a:endParaRP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9/14/2023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40480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03</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447587" y="710086"/>
            <a:ext cx="6625865" cy="837732"/>
          </a:xfrm>
        </p:spPr>
        <p:txBody>
          <a:bodyPr/>
          <a:lstStyle/>
          <a:p>
            <a:r>
              <a:rPr lang="en-US" sz="3200" b="1" dirty="0"/>
              <a:t>Technical aspects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6"/>
            <a:ext cx="10451144" cy="4072242"/>
          </a:xfrm>
        </p:spPr>
        <p:txBody>
          <a:bodyPr>
            <a:noAutofit/>
          </a:bodyPr>
          <a:lstStyle/>
          <a:p>
            <a:pPr marL="285750" indent="-285750">
              <a:buFont typeface="Arial" panose="020B0604020202020204" pitchFamily="34" charset="0"/>
              <a:buChar char="•"/>
            </a:pPr>
            <a:r>
              <a:rPr lang="en-US" sz="1800" i="1" dirty="0">
                <a:solidFill>
                  <a:schemeClr val="tx1"/>
                </a:solidFill>
              </a:rPr>
              <a:t>Time to get technical – Tell us more about the way in which you are </a:t>
            </a:r>
            <a:r>
              <a:rPr lang="en-US" sz="1800" i="1" dirty="0" err="1">
                <a:solidFill>
                  <a:schemeClr val="tx1"/>
                </a:solidFill>
              </a:rPr>
              <a:t>utilising</a:t>
            </a:r>
            <a:r>
              <a:rPr lang="en-US" sz="1800" i="1" dirty="0">
                <a:solidFill>
                  <a:schemeClr val="tx1"/>
                </a:solidFill>
              </a:rPr>
              <a:t> AI/ML/other  technology.</a:t>
            </a:r>
            <a:br>
              <a:rPr lang="en-US" sz="1800" i="1" dirty="0">
                <a:solidFill>
                  <a:schemeClr val="tx1"/>
                </a:solidFill>
              </a:rPr>
            </a:br>
            <a:r>
              <a:rPr lang="en-US" sz="1800" b="1" i="1" dirty="0">
                <a:solidFill>
                  <a:schemeClr val="tx1"/>
                </a:solidFill>
              </a:rPr>
              <a:t>For the spatial flood prediction and prevention, we are using a Convolutional LSTM based model.</a:t>
            </a:r>
          </a:p>
          <a:p>
            <a:pPr marL="285750" indent="-285750">
              <a:buFont typeface="Arial" panose="020B0604020202020204" pitchFamily="34" charset="0"/>
              <a:buChar char="•"/>
            </a:pPr>
            <a:r>
              <a:rPr lang="en-US" sz="1800" i="1" dirty="0">
                <a:solidFill>
                  <a:schemeClr val="tx1"/>
                </a:solidFill>
              </a:rPr>
              <a:t>What is new and innovative about your solution?</a:t>
            </a:r>
            <a:br>
              <a:rPr lang="en-US" sz="1800" i="1" dirty="0">
                <a:solidFill>
                  <a:schemeClr val="tx1"/>
                </a:solidFill>
              </a:rPr>
            </a:br>
            <a:r>
              <a:rPr lang="en-US" sz="1800" b="1" i="1" dirty="0">
                <a:solidFill>
                  <a:schemeClr val="tx1"/>
                </a:solidFill>
              </a:rPr>
              <a:t>Based on preliminary Literature Review, we have found novelty in the identified problem itself.</a:t>
            </a:r>
          </a:p>
          <a:p>
            <a:pPr marL="285750" indent="-285750">
              <a:buFont typeface="Arial" panose="020B0604020202020204" pitchFamily="34" charset="0"/>
              <a:buChar char="•"/>
            </a:pPr>
            <a:endParaRPr lang="en-US" sz="1800" i="1" dirty="0">
              <a:solidFill>
                <a:schemeClr val="tx1"/>
              </a:solidFill>
            </a:endParaRP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9/14/2023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87779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447587" y="710086"/>
            <a:ext cx="6625865" cy="837732"/>
          </a:xfrm>
        </p:spPr>
        <p:txBody>
          <a:bodyPr/>
          <a:lstStyle/>
          <a:p>
            <a:r>
              <a:rPr lang="en-US" sz="3200" b="1" dirty="0"/>
              <a:t>Validation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6"/>
            <a:ext cx="10451144" cy="4173552"/>
          </a:xfrm>
        </p:spPr>
        <p:txBody>
          <a:bodyPr>
            <a:noAutofit/>
          </a:bodyPr>
          <a:lstStyle/>
          <a:p>
            <a:pPr marL="285750" indent="-285750">
              <a:buFont typeface="Arial" panose="020B0604020202020204" pitchFamily="34" charset="0"/>
              <a:buChar char="•"/>
            </a:pPr>
            <a:r>
              <a:rPr lang="en-US" sz="1800" i="1" dirty="0">
                <a:solidFill>
                  <a:schemeClr val="tx1"/>
                </a:solidFill>
              </a:rPr>
              <a:t>Accuracy – The model benchmarking is being done currently. We currently expect the accuracy to be low due to limited layers and time-series data available.</a:t>
            </a:r>
          </a:p>
          <a:p>
            <a:pPr marL="285750" indent="-285750">
              <a:buFont typeface="Arial" panose="020B0604020202020204" pitchFamily="34" charset="0"/>
              <a:buChar char="•"/>
            </a:pPr>
            <a:endParaRPr lang="en-US" sz="1800" i="1" dirty="0">
              <a:solidFill>
                <a:schemeClr val="tx1"/>
              </a:solidFill>
            </a:endParaRPr>
          </a:p>
          <a:p>
            <a:pPr marL="285750" indent="-285750">
              <a:buFont typeface="Arial" panose="020B0604020202020204" pitchFamily="34" charset="0"/>
              <a:buChar char="•"/>
            </a:pPr>
            <a:r>
              <a:rPr lang="en-US" sz="1800" i="1" dirty="0">
                <a:solidFill>
                  <a:schemeClr val="tx1"/>
                </a:solidFill>
              </a:rPr>
              <a:t>Test database – We have obtained data from the irrigation and Waterways Department of the Government of West Bengal. This has been divided into testing and training datasets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9/14/2023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1410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05</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447587" y="710086"/>
            <a:ext cx="6625865" cy="837732"/>
          </a:xfrm>
        </p:spPr>
        <p:txBody>
          <a:bodyPr/>
          <a:lstStyle/>
          <a:p>
            <a:r>
              <a:rPr lang="en-US" sz="3200" b="1" dirty="0"/>
              <a:t>Contribution to open science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6"/>
            <a:ext cx="10451144" cy="1779800"/>
          </a:xfrm>
        </p:spPr>
        <p:txBody>
          <a:bodyPr>
            <a:noAutofit/>
          </a:bodyPr>
          <a:lstStyle/>
          <a:p>
            <a:pPr marL="285750" indent="-285750">
              <a:buFont typeface="Arial" panose="020B0604020202020204" pitchFamily="34" charset="0"/>
              <a:buChar char="•"/>
            </a:pPr>
            <a:r>
              <a:rPr lang="en-US" sz="1800" i="1" dirty="0">
                <a:solidFill>
                  <a:schemeClr val="tx1"/>
                </a:solidFill>
              </a:rPr>
              <a:t>We understand that the problem being approached is novel and considerable research gaps have stalled us during our own model development. For instance, identification of upstream (causal) datasets and incorporating them within the AI models has not be explored by us.</a:t>
            </a:r>
          </a:p>
          <a:p>
            <a:pPr marL="285750" indent="-285750">
              <a:buFont typeface="Arial" panose="020B0604020202020204" pitchFamily="34" charset="0"/>
              <a:buChar char="•"/>
            </a:pPr>
            <a:r>
              <a:rPr lang="en-US" sz="1800" i="1" dirty="0">
                <a:solidFill>
                  <a:schemeClr val="tx1"/>
                </a:solidFill>
              </a:rPr>
              <a:t>Applicability to the wider community which we hope to achieve:</a:t>
            </a:r>
            <a:br>
              <a:rPr lang="en-US" sz="1800" i="1" dirty="0">
                <a:solidFill>
                  <a:schemeClr val="tx1"/>
                </a:solidFill>
              </a:rPr>
            </a:br>
            <a:r>
              <a:rPr lang="en-US" sz="1700" b="1" dirty="0">
                <a:solidFill>
                  <a:srgbClr val="7030A0"/>
                </a:solidFill>
                <a:latin typeface="Times New Roman" panose="02020603050405020304" pitchFamily="18" charset="0"/>
                <a:cs typeface="Times New Roman" panose="02020603050405020304" pitchFamily="18" charset="0"/>
              </a:rPr>
              <a:t>Usage by Governments and decision makers for diverting pre-flood water through separate channels</a:t>
            </a:r>
            <a:br>
              <a:rPr lang="en-US" sz="1700" b="1" dirty="0">
                <a:solidFill>
                  <a:srgbClr val="7030A0"/>
                </a:solidFill>
                <a:latin typeface="Times New Roman" panose="02020603050405020304" pitchFamily="18" charset="0"/>
                <a:cs typeface="Times New Roman" panose="02020603050405020304" pitchFamily="18" charset="0"/>
              </a:rPr>
            </a:br>
            <a:r>
              <a:rPr lang="en-US" sz="1700" b="1" dirty="0">
                <a:solidFill>
                  <a:srgbClr val="7030A0"/>
                </a:solidFill>
                <a:latin typeface="Times New Roman" panose="02020603050405020304" pitchFamily="18" charset="0"/>
                <a:cs typeface="Times New Roman" panose="02020603050405020304" pitchFamily="18" charset="0"/>
              </a:rPr>
              <a:t>As a future vision, a worldwide integrated NN could be developed which would be able to suggest optimal measures</a:t>
            </a:r>
          </a:p>
          <a:p>
            <a:pPr marL="285750" indent="-285750">
              <a:buFont typeface="Arial" panose="020B0604020202020204" pitchFamily="34" charset="0"/>
              <a:buChar char="•"/>
            </a:pPr>
            <a:endParaRPr lang="en-US" sz="1800" i="1" dirty="0">
              <a:solidFill>
                <a:schemeClr val="tx1"/>
              </a:solidFill>
            </a:endParaRP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9/14/2023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07911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06</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447587" y="710086"/>
            <a:ext cx="8659437" cy="837732"/>
          </a:xfrm>
        </p:spPr>
        <p:txBody>
          <a:bodyPr/>
          <a:lstStyle/>
          <a:p>
            <a:r>
              <a:rPr lang="en-US" sz="3200" b="1" dirty="0"/>
              <a:t>Justification to be among the winners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6"/>
            <a:ext cx="10451144" cy="3409512"/>
          </a:xfrm>
        </p:spPr>
        <p:txBody>
          <a:bodyPr>
            <a:noAutofit/>
          </a:bodyPr>
          <a:lstStyle/>
          <a:p>
            <a:pPr marL="285750" indent="-285750">
              <a:buFont typeface="Arial" panose="020B0604020202020204" pitchFamily="34" charset="0"/>
              <a:buChar char="•"/>
            </a:pPr>
            <a:r>
              <a:rPr lang="en-US" sz="1800" i="1" dirty="0">
                <a:solidFill>
                  <a:schemeClr val="tx1"/>
                </a:solidFill>
              </a:rPr>
              <a:t>The dataset construction was a mammoth task, most of which has been achieved</a:t>
            </a:r>
          </a:p>
          <a:p>
            <a:pPr marL="285750" indent="-285750">
              <a:buFont typeface="Arial" panose="020B0604020202020204" pitchFamily="34" charset="0"/>
              <a:buChar char="•"/>
            </a:pPr>
            <a:r>
              <a:rPr lang="en-US" sz="1800" i="1" dirty="0">
                <a:solidFill>
                  <a:schemeClr val="tx1"/>
                </a:solidFill>
              </a:rPr>
              <a:t>Development of the Conv-LSTM best suited for this application is a deep research topic and we have been able to touch upon the basics</a:t>
            </a:r>
          </a:p>
          <a:p>
            <a:pPr marL="285750" indent="-285750">
              <a:buFont typeface="Arial" panose="020B0604020202020204" pitchFamily="34" charset="0"/>
              <a:buChar char="•"/>
            </a:pPr>
            <a:r>
              <a:rPr lang="en-US" sz="1800" i="1" dirty="0">
                <a:solidFill>
                  <a:schemeClr val="tx1"/>
                </a:solidFill>
              </a:rPr>
              <a:t>The algorithm for directing pre-flood water could only be developed when the stream causality is known. Developing a causal graph within such NN architecture and algorithms is a future research area which we have been able to identify.</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9/14/2023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41726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endParaRPr lang="en-IN" dirty="0"/>
          </a:p>
        </p:txBody>
      </p:sp>
      <p:sp>
        <p:nvSpPr>
          <p:cNvPr id="3" name="Content Placeholder 2"/>
          <p:cNvSpPr>
            <a:spLocks noGrp="1"/>
          </p:cNvSpPr>
          <p:nvPr>
            <p:ph idx="1"/>
          </p:nvPr>
        </p:nvSpPr>
        <p:spPr/>
        <p:txBody>
          <a:bodyPr>
            <a:normAutofit fontScale="92500"/>
          </a:bodyPr>
          <a:lstStyle/>
          <a:p>
            <a:r>
              <a:rPr lang="en-IN" dirty="0"/>
              <a:t>Santanu Banerjee (MS Operations Research, IITKGP)</a:t>
            </a:r>
          </a:p>
          <a:p>
            <a:r>
              <a:rPr lang="en-IN" dirty="0"/>
              <a:t>Papia Das (MSc GeoInformatics, Adamas University)</a:t>
            </a:r>
          </a:p>
          <a:p>
            <a:r>
              <a:rPr lang="en-IN" dirty="0"/>
              <a:t>Ranajit Adhikari (Masters in GeoSpatial, Burdwan University)</a:t>
            </a:r>
          </a:p>
          <a:p>
            <a:r>
              <a:rPr lang="en-IN" dirty="0"/>
              <a:t>Manisha Baral (Assistant Professor, Adamas University)</a:t>
            </a:r>
          </a:p>
          <a:p>
            <a:r>
              <a:rPr lang="en-IN" dirty="0"/>
              <a:t>Kasturi Mukherjee (Associate Professor, Adamas University)</a:t>
            </a:r>
          </a:p>
        </p:txBody>
      </p:sp>
      <p:sp>
        <p:nvSpPr>
          <p:cNvPr id="6" name="Slide Number Placeholder 5"/>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361174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3FB3C754-C1FE-4D2D-9890-A8353F1E8DE8}"/>
              </a:ext>
            </a:extLst>
          </p:cNvPr>
          <p:cNvSpPr>
            <a:spLocks noGrp="1"/>
          </p:cNvSpPr>
          <p:nvPr>
            <p:ph type="title"/>
          </p:nvPr>
        </p:nvSpPr>
        <p:spPr>
          <a:xfrm>
            <a:off x="1353312" y="1755648"/>
            <a:ext cx="4306824" cy="1325563"/>
          </a:xfrm>
        </p:spPr>
        <p:txBody>
          <a:bodyPr/>
          <a:lstStyle/>
          <a:p>
            <a:r>
              <a:rPr lang="en-US" dirty="0"/>
              <a:t>THANK YOU</a:t>
            </a:r>
          </a:p>
        </p:txBody>
      </p:sp>
      <p:sp>
        <p:nvSpPr>
          <p:cNvPr id="4" name="Date Placeholder 3">
            <a:extLst>
              <a:ext uri="{FF2B5EF4-FFF2-40B4-BE49-F238E27FC236}">
                <a16:creationId xmlns:a16="http://schemas.microsoft.com/office/drawing/2014/main" id="{5E9C9CF3-789B-4F9F-8F03-9C35C87C63CD}"/>
              </a:ext>
            </a:extLst>
          </p:cNvPr>
          <p:cNvSpPr>
            <a:spLocks noGrp="1"/>
          </p:cNvSpPr>
          <p:nvPr>
            <p:ph type="dt" sz="half" idx="10"/>
          </p:nvPr>
        </p:nvSpPr>
        <p:spPr>
          <a:xfrm>
            <a:off x="838200" y="6356350"/>
            <a:ext cx="2743200" cy="365125"/>
          </a:xfrm>
        </p:spPr>
        <p:txBody>
          <a:bodyPr/>
          <a:lstStyle/>
          <a:p>
            <a:r>
              <a:rPr lang="en-US" dirty="0"/>
              <a:t>16/8/2023</a:t>
            </a:r>
          </a:p>
        </p:txBody>
      </p:sp>
      <p:sp>
        <p:nvSpPr>
          <p:cNvPr id="6" name="Slide Number Placeholder 5">
            <a:extLst>
              <a:ext uri="{FF2B5EF4-FFF2-40B4-BE49-F238E27FC236}">
                <a16:creationId xmlns:a16="http://schemas.microsoft.com/office/drawing/2014/main" id="{1019A024-2FD1-4C73-AC55-A794E56E4FE4}"/>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135673684"/>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{B8797C1B-CED0-4716-8222-B4DF5EE01D2A}tf16411245_win32</Template>
  <TotalTime>296</TotalTime>
  <Words>596</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Biome Light</vt:lpstr>
      <vt:lpstr>Calibri</vt:lpstr>
      <vt:lpstr>Times New Roman</vt:lpstr>
      <vt:lpstr>Office Theme</vt:lpstr>
      <vt:lpstr>Prediction and Prevention of Flood through pre-Flood water diversion to water-crisis areas</vt:lpstr>
      <vt:lpstr>Value proposition</vt:lpstr>
      <vt:lpstr>Solution</vt:lpstr>
      <vt:lpstr>Technical aspects</vt:lpstr>
      <vt:lpstr>Validation</vt:lpstr>
      <vt:lpstr>Contribution to open science</vt:lpstr>
      <vt:lpstr>Justification to be among the winners</vt:lpstr>
      <vt:lpstr>Team</vt:lpstr>
      <vt:lpstr>THANK YOU</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Product </dc:title>
  <dc:creator>Ghosh, Surajit (IWMI)</dc:creator>
  <cp:lastModifiedBy>Santanu Banerjee</cp:lastModifiedBy>
  <cp:revision>4</cp:revision>
  <dcterms:created xsi:type="dcterms:W3CDTF">2023-09-04T08:17:03Z</dcterms:created>
  <dcterms:modified xsi:type="dcterms:W3CDTF">2023-09-14T10:50:56Z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