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8" r:id="rId4"/>
    <p:sldId id="258" r:id="rId5"/>
    <p:sldId id="259" r:id="rId6"/>
    <p:sldId id="263" r:id="rId7"/>
    <p:sldId id="260" r:id="rId8"/>
    <p:sldId id="272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71" r:id="rId19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3692" autoAdjust="0"/>
  </p:normalViewPr>
  <p:slideViewPr>
    <p:cSldViewPr snapToGrid="0" snapToObjects="1">
      <p:cViewPr varScale="1">
        <p:scale>
          <a:sx n="90" d="100"/>
          <a:sy n="90" d="100"/>
        </p:scale>
        <p:origin x="870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D1F6C-FEA0-4733-987E-96D794FB2225}" type="datetimeFigureOut">
              <a:rPr lang="es-ES" smtClean="0"/>
              <a:t>26/06/2022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A8092-E440-4663-8C63-E7DAD6E92D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9173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A8092-E440-4663-8C63-E7DAD6E92D5C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9078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A8092-E440-4663-8C63-E7DAD6E92D5C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451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A8092-E440-4663-8C63-E7DAD6E92D5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173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A8092-E440-4663-8C63-E7DAD6E92D5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4854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A8092-E440-4663-8C63-E7DAD6E92D5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4558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A8092-E440-4663-8C63-E7DAD6E92D5C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1106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A8092-E440-4663-8C63-E7DAD6E92D5C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2735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A8092-E440-4663-8C63-E7DAD6E92D5C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1450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A8092-E440-4663-8C63-E7DAD6E92D5C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3979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A8092-E440-4663-8C63-E7DAD6E92D5C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114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6566B0-3E59-A84D-9AB2-DA05E602A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26/06/2022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26/06/2022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77ACAF-E4FF-A844-9E41-091A7206A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8113486" y="0"/>
            <a:ext cx="1030514" cy="95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3CFEF-4B3E-1E40-B352-B3A390941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9422CC-C000-654E-9301-E5A5A9918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3B3542-21FA-CE4F-97EC-30221117B4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FC36C6-822B-4F4E-9443-296E49B7FD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26/06/2022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26/06/2022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26/06/2022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762251" y="928356"/>
            <a:ext cx="557287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Desarrollo de software para la gestión de inventario</a:t>
            </a:r>
          </a:p>
          <a:p>
            <a:pPr algn="r"/>
            <a:endParaRPr lang="es-ES" sz="1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s-ES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Hogar geriátrico (Vital S.A.S)</a:t>
            </a:r>
          </a:p>
          <a:p>
            <a:pPr algn="r"/>
            <a:endParaRPr lang="es-ES" sz="1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s-ES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y Desarrollo de Sistemas de Información (ADSI)</a:t>
            </a:r>
          </a:p>
          <a:p>
            <a:pPr algn="r"/>
            <a:endParaRPr lang="es-ES" sz="1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s-ES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Centro Textil y de Gestión Industrial</a:t>
            </a:r>
          </a:p>
        </p:txBody>
      </p:sp>
    </p:spTree>
    <p:extLst>
      <p:ext uri="{BB962C8B-B14F-4D97-AF65-F5344CB8AC3E}">
        <p14:creationId xmlns:p14="http://schemas.microsoft.com/office/powerpoint/2010/main" val="43288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557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Case </a:t>
            </a:r>
            <a:r>
              <a:rPr lang="es-ES" sz="3600" b="1" dirty="0" err="1">
                <a:solidFill>
                  <a:schemeClr val="bg1"/>
                </a:solidFill>
              </a:rPr>
              <a:t>of</a:t>
            </a:r>
            <a:r>
              <a:rPr lang="es-ES" sz="3600" b="1" dirty="0">
                <a:solidFill>
                  <a:schemeClr val="bg1"/>
                </a:solidFill>
              </a:rPr>
              <a:t> use (Log in)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D1225A-58EC-42ED-B77A-BB29282CD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712" y="1084182"/>
            <a:ext cx="4213275" cy="405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14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557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Case </a:t>
            </a:r>
            <a:r>
              <a:rPr lang="es-ES" sz="3600" b="1" dirty="0" err="1">
                <a:solidFill>
                  <a:schemeClr val="bg1"/>
                </a:solidFill>
              </a:rPr>
              <a:t>of</a:t>
            </a:r>
            <a:r>
              <a:rPr lang="es-ES" sz="3600" b="1" dirty="0">
                <a:solidFill>
                  <a:schemeClr val="bg1"/>
                </a:solidFill>
              </a:rPr>
              <a:t> use (</a:t>
            </a:r>
            <a:r>
              <a:rPr lang="es-ES" sz="3600" b="1" dirty="0" err="1">
                <a:solidFill>
                  <a:schemeClr val="bg1"/>
                </a:solidFill>
              </a:rPr>
              <a:t>Profile</a:t>
            </a:r>
            <a:r>
              <a:rPr lang="es-ES" sz="3600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8C54E0-2FC2-4254-940A-CB2E48048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029" y="1132301"/>
            <a:ext cx="5137941" cy="401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71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557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Case </a:t>
            </a:r>
            <a:r>
              <a:rPr lang="es-ES" sz="3600" b="1" dirty="0" err="1">
                <a:solidFill>
                  <a:schemeClr val="bg1"/>
                </a:solidFill>
              </a:rPr>
              <a:t>of</a:t>
            </a:r>
            <a:r>
              <a:rPr lang="es-ES" sz="3600" b="1" dirty="0">
                <a:solidFill>
                  <a:schemeClr val="bg1"/>
                </a:solidFill>
              </a:rPr>
              <a:t> use (</a:t>
            </a:r>
            <a:r>
              <a:rPr lang="es-ES" sz="3600" b="1" dirty="0" err="1">
                <a:solidFill>
                  <a:schemeClr val="bg1"/>
                </a:solidFill>
              </a:rPr>
              <a:t>Products</a:t>
            </a:r>
            <a:r>
              <a:rPr lang="es-ES" sz="3600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D0A097-7EEA-49CB-BAB5-B65EE6231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408" y="1089780"/>
            <a:ext cx="4264363" cy="405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53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6665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Diagrama de actividades (Buscar)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8FB40C-D35E-4E57-BC98-A55B357B1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1066800"/>
            <a:ext cx="63722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8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783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Diagrama de actividades (iniciar sesión)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7E70E86-8803-4652-A572-DF2FE1BBC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33" y="1085850"/>
            <a:ext cx="68484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88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783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Diagrama de actividades (Perfil)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7892D4-AFDA-41F2-84D4-7AE2EB54E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34" y="1076325"/>
            <a:ext cx="8303932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78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783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Diagrama de actividades (Productos)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099631-64B8-41ED-B6CB-2EDC5786C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81" y="1104900"/>
            <a:ext cx="820203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90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783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Diagrama de clases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67" y="1041990"/>
            <a:ext cx="8452789" cy="410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698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8EF77A3-80E6-4939-840C-620ADD5E1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893" y="71358"/>
            <a:ext cx="1124107" cy="113363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2B09C7A-9FCB-4EA6-9D04-583705589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051" y="952600"/>
            <a:ext cx="1047896" cy="102884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7C52F73-2CD7-4F1D-9EDB-47A1C47F7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100" y="4143375"/>
            <a:ext cx="5715798" cy="333422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7E95D19C-E083-420E-B44B-B2C23AC7F8A1}"/>
              </a:ext>
            </a:extLst>
          </p:cNvPr>
          <p:cNvSpPr txBox="1"/>
          <p:nvPr/>
        </p:nvSpPr>
        <p:spPr>
          <a:xfrm>
            <a:off x="892049" y="2571750"/>
            <a:ext cx="735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MUCHAS 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202798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572001" y="901908"/>
            <a:ext cx="36488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Aprendices: </a:t>
            </a:r>
          </a:p>
          <a:p>
            <a:pPr algn="r"/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Andrés Sánchez García</a:t>
            </a:r>
          </a:p>
          <a:p>
            <a:pPr algn="r"/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Mauricio Castaño Vergara</a:t>
            </a:r>
          </a:p>
          <a:p>
            <a:pPr algn="r"/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Santiago González Restrepo</a:t>
            </a:r>
          </a:p>
          <a:p>
            <a:pPr algn="r"/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Ficha: 2252326</a:t>
            </a:r>
          </a:p>
          <a:p>
            <a:pPr algn="r"/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Medellín, 2021</a:t>
            </a:r>
          </a:p>
        </p:txBody>
      </p:sp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90968" y="0"/>
            <a:ext cx="5114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rgbClr val="FFFFFF"/>
                </a:solidFill>
              </a:rPr>
              <a:t>Temas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823390" y="1022746"/>
            <a:ext cx="817637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Problema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Justificación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Objetivo general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Objetivos específicos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MER </a:t>
            </a:r>
            <a:endParaRPr lang="es-ES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MR</a:t>
            </a:r>
            <a:endParaRPr lang="es-ES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Diagramas UML (Casos de uso, Actividades y Clases)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Script base de datos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Aplicativo web</a:t>
            </a:r>
          </a:p>
          <a:p>
            <a:endParaRPr lang="es-US" sz="2000" dirty="0">
              <a:solidFill>
                <a:schemeClr val="bg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278552" y="877611"/>
            <a:ext cx="718487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06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052670" y="277838"/>
            <a:ext cx="3038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Problema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5216" y="2510723"/>
            <a:ext cx="90535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8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 empresa </a:t>
            </a:r>
            <a:r>
              <a:rPr lang="es-ES" dirty="0">
                <a:solidFill>
                  <a:srgbClr val="40404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Vital s.a.s esta en crecimiento y </a:t>
            </a:r>
            <a:r>
              <a:rPr lang="es-ES" sz="18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realiza el inventario de sus productos de forma manual, esto puede llevar a la pérdida del mismo, </a:t>
            </a:r>
            <a:r>
              <a:rPr lang="es-ES" dirty="0">
                <a:solidFill>
                  <a:srgbClr val="40404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y </a:t>
            </a:r>
            <a:r>
              <a:rPr lang="es-ES" sz="18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 un problema demasiado grave porque no se tiene conocimiento de los productos que se poseen, así generando perdidas monetarias y de productos por la mala precisión a la hora de la realización del inventario.</a:t>
            </a:r>
            <a:endParaRPr lang="es-ES" dirty="0">
              <a:solidFill>
                <a:srgbClr val="40404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313655" y="1155449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085983" y="279258"/>
            <a:ext cx="2972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7D75B69-E960-4B25-BA31-C3F1E792DBF5}"/>
              </a:ext>
            </a:extLst>
          </p:cNvPr>
          <p:cNvSpPr/>
          <p:nvPr/>
        </p:nvSpPr>
        <p:spPr>
          <a:xfrm>
            <a:off x="3255039" y="932517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AE76FC7-932B-4797-BAC0-900797BD8885}"/>
              </a:ext>
            </a:extLst>
          </p:cNvPr>
          <p:cNvSpPr txBox="1"/>
          <p:nvPr/>
        </p:nvSpPr>
        <p:spPr>
          <a:xfrm>
            <a:off x="114299" y="2299099"/>
            <a:ext cx="8792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Decidimos hacer este proyecto porque observamos que la necesidad del cliente es muy importante solucionarla ya que no solo lo afecta a él, sino también a la empresa, porque no se tiene acceso a un sistema de información que ayude a hacer el inventario de forma rápida, segura y sencilla.</a:t>
            </a:r>
          </a:p>
        </p:txBody>
      </p:sp>
    </p:spTree>
    <p:extLst>
      <p:ext uri="{BB962C8B-B14F-4D97-AF65-F5344CB8AC3E}">
        <p14:creationId xmlns:p14="http://schemas.microsoft.com/office/powerpoint/2010/main" val="2192973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13235" y="493855"/>
            <a:ext cx="2553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General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01164" y="2121348"/>
            <a:ext cx="49815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Desarrollar un software que cumpla satisfactoriamente con todas las necesidades y requerimientos que nos da el cliente, dando los resultados que se esperan y que ayude a solucionar el problema.</a:t>
            </a:r>
          </a:p>
        </p:txBody>
      </p:sp>
      <p:sp>
        <p:nvSpPr>
          <p:cNvPr id="7" name="Rectángulo 6"/>
          <p:cNvSpPr/>
          <p:nvPr/>
        </p:nvSpPr>
        <p:spPr>
          <a:xfrm>
            <a:off x="905549" y="95552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4 estrategias para mejorar el control de inventarios">
            <a:extLst>
              <a:ext uri="{FF2B5EF4-FFF2-40B4-BE49-F238E27FC236}">
                <a16:creationId xmlns:a16="http://schemas.microsoft.com/office/drawing/2014/main" id="{2BF13467-7801-4AC0-8816-81320ACA83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6" t="4630" r="13333" b="7295"/>
          <a:stretch/>
        </p:blipFill>
        <p:spPr bwMode="auto">
          <a:xfrm>
            <a:off x="5182739" y="0"/>
            <a:ext cx="396126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2ED4D75-E6DC-4300-840A-C9DBB1131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477" y="131748"/>
            <a:ext cx="608543" cy="59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6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4263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Objetivos Específicos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05FA7F9-854A-4284-A7DC-99B293EDDB85}"/>
              </a:ext>
            </a:extLst>
          </p:cNvPr>
          <p:cNvSpPr txBox="1"/>
          <p:nvPr/>
        </p:nvSpPr>
        <p:spPr>
          <a:xfrm>
            <a:off x="322851" y="2396041"/>
            <a:ext cx="8498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s-ES" sz="18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Identificar las necesidades y requerimientos para la correcta realización del software.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s-ES" sz="18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Diseñar el sistema de acuerdo a los requerimientos propuestos.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s-ES" sz="180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Facilitar los procesos que serán llevados a cabo.</a:t>
            </a:r>
            <a:endParaRPr lang="es-ES" dirty="0">
              <a:solidFill>
                <a:srgbClr val="40404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s-ES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Simplificar la forma en la que se llevan a cabo dichos procesos.</a:t>
            </a:r>
            <a:endParaRPr lang="es-ES" sz="1800" dirty="0">
              <a:solidFill>
                <a:srgbClr val="40404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557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Modelo Entidad-Relación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49" y="1069446"/>
            <a:ext cx="7783032" cy="407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6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557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Case </a:t>
            </a:r>
            <a:r>
              <a:rPr lang="es-ES" sz="3600" b="1" dirty="0" err="1">
                <a:solidFill>
                  <a:schemeClr val="bg1"/>
                </a:solidFill>
              </a:rPr>
              <a:t>of</a:t>
            </a:r>
            <a:r>
              <a:rPr lang="es-ES" sz="3600" b="1" dirty="0">
                <a:solidFill>
                  <a:schemeClr val="bg1"/>
                </a:solidFill>
              </a:rPr>
              <a:t> use (</a:t>
            </a:r>
            <a:r>
              <a:rPr lang="es-ES" sz="3600" b="1" dirty="0" err="1">
                <a:solidFill>
                  <a:schemeClr val="bg1"/>
                </a:solidFill>
              </a:rPr>
              <a:t>Search</a:t>
            </a:r>
            <a:r>
              <a:rPr lang="es-ES" sz="3600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BAC9B86-8C1D-4774-B996-31B572777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043" y="1049040"/>
            <a:ext cx="4312905" cy="409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48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344</Words>
  <Application>Microsoft Office PowerPoint</Application>
  <PresentationFormat>Presentación en pantalla (16:9)</PresentationFormat>
  <Paragraphs>57</Paragraphs>
  <Slides>18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Symbol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santiago gonzalez restrepo</cp:lastModifiedBy>
  <cp:revision>53</cp:revision>
  <dcterms:created xsi:type="dcterms:W3CDTF">2019-11-27T03:16:21Z</dcterms:created>
  <dcterms:modified xsi:type="dcterms:W3CDTF">2022-06-26T21:02:33Z</dcterms:modified>
</cp:coreProperties>
</file>