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
      <p:font typeface="Righteous"/>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San Tran"/>
  <p:cmAuthor clrIdx="1" id="1" initials="" lastIdx="4" name="Justin Castill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ighteous-regular.fntdata"/><Relationship Id="rId13" Type="http://schemas.openxmlformats.org/officeDocument/2006/relationships/font" Target="fonts/Montserrat-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02T10:29:39.202">
    <p:pos x="817" y="876"/>
    <p:text>I tried to get this one working but it was just far too wack. Lets say we implemented it for the traditional maze, but as soon as we tried to apply it to the real maze it performed worse.</p:text>
  </p:cm>
  <p:cm authorId="1" idx="1" dt="2019-12-02T10:27:37.370">
    <p:pos x="817" y="876"/>
    <p:text>ok so we just used DPS only to create the maze right?</p:text>
  </p:cm>
  <p:cm authorId="0" idx="2" dt="2019-12-02T10:29:39.202">
    <p:pos x="817" y="876"/>
    <p:text>Yeah kinda
its seen a lot of
changes since we last talked. about 90% of those changes made in the last few hours. Code is up on the repo right now. Please run "python3 main2.py" if you want to see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12-02T10:45:41.937">
    <p:pos x="817" y="987"/>
    <p:text>At this rate the demo can be us giving people the opportunity to play it. I think the code is up to the challange</p:text>
  </p:cm>
  <p:cm authorId="1" idx="2" dt="2019-12-02T10:44:56.274">
    <p:pos x="817" y="987"/>
    <p:text>lmao</p:text>
  </p:cm>
  <p:cm authorId="1" idx="3" dt="2019-12-02T10:45:31.932">
    <p:pos x="817" y="987"/>
    <p:text>that may be true but for now im thinking of just putting pictures if the code isn't at 100% by the time we present</p:text>
  </p:cm>
  <p:cm authorId="1" idx="4" dt="2019-12-02T10:45:41.937">
    <p:pos x="817" y="987"/>
    <p:text>so it just depends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a73ed67b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73ed67b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a73ed67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a73ed67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a73ed67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73ed67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a73ed67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a73ed67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a73ed67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a73ed67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3"/>
          <p:cNvPicPr preferRelativeResize="0"/>
          <p:nvPr/>
        </p:nvPicPr>
        <p:blipFill rotWithShape="1">
          <a:blip r:embed="rId3">
            <a:alphaModFix amt="10000"/>
          </a:blip>
          <a:srcRect b="4852" l="0" r="0" t="0"/>
          <a:stretch/>
        </p:blipFill>
        <p:spPr>
          <a:xfrm>
            <a:off x="3496900" y="0"/>
            <a:ext cx="4872452" cy="4893827"/>
          </a:xfrm>
          <a:prstGeom prst="rect">
            <a:avLst/>
          </a:prstGeom>
          <a:noFill/>
          <a:ln>
            <a:noFill/>
          </a:ln>
        </p:spPr>
      </p:pic>
      <p:pic>
        <p:nvPicPr>
          <p:cNvPr id="135" name="Google Shape;135;p13"/>
          <p:cNvPicPr preferRelativeResize="0"/>
          <p:nvPr/>
        </p:nvPicPr>
        <p:blipFill rotWithShape="1">
          <a:blip r:embed="rId4">
            <a:alphaModFix amt="56000"/>
          </a:blip>
          <a:srcRect b="40480" l="0" r="44690" t="21295"/>
          <a:stretch/>
        </p:blipFill>
        <p:spPr>
          <a:xfrm rot="-175321">
            <a:off x="4787432" y="2074411"/>
            <a:ext cx="1000936" cy="691775"/>
          </a:xfrm>
          <a:prstGeom prst="rect">
            <a:avLst/>
          </a:prstGeom>
          <a:noFill/>
          <a:ln>
            <a:noFill/>
          </a:ln>
        </p:spPr>
      </p:pic>
      <p:pic>
        <p:nvPicPr>
          <p:cNvPr id="136" name="Google Shape;136;p13"/>
          <p:cNvPicPr preferRelativeResize="0"/>
          <p:nvPr/>
        </p:nvPicPr>
        <p:blipFill rotWithShape="1">
          <a:blip r:embed="rId4">
            <a:alphaModFix amt="56000"/>
          </a:blip>
          <a:srcRect b="42926" l="52127" r="0" t="20957"/>
          <a:stretch/>
        </p:blipFill>
        <p:spPr>
          <a:xfrm rot="184028">
            <a:off x="6229489" y="2060334"/>
            <a:ext cx="866346" cy="653606"/>
          </a:xfrm>
          <a:prstGeom prst="rect">
            <a:avLst/>
          </a:prstGeom>
          <a:noFill/>
          <a:ln>
            <a:noFill/>
          </a:ln>
        </p:spPr>
      </p:pic>
      <p:sp>
        <p:nvSpPr>
          <p:cNvPr id="137" name="Google Shape;137;p13"/>
          <p:cNvSpPr txBox="1"/>
          <p:nvPr>
            <p:ph idx="1" type="subTitle"/>
          </p:nvPr>
        </p:nvSpPr>
        <p:spPr>
          <a:xfrm>
            <a:off x="5195300" y="3300700"/>
            <a:ext cx="16431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San Tran</a:t>
            </a:r>
            <a:endParaRPr/>
          </a:p>
          <a:p>
            <a:pPr indent="0" lvl="0" marL="0" rtl="0" algn="ctr">
              <a:spcBef>
                <a:spcPts val="0"/>
              </a:spcBef>
              <a:spcAft>
                <a:spcPts val="0"/>
              </a:spcAft>
              <a:buNone/>
            </a:pPr>
            <a:r>
              <a:rPr lang="en"/>
              <a:t>Victoria Tran</a:t>
            </a:r>
            <a:endParaRPr/>
          </a:p>
          <a:p>
            <a:pPr indent="0" lvl="0" marL="0" rtl="0" algn="ctr">
              <a:spcBef>
                <a:spcPts val="0"/>
              </a:spcBef>
              <a:spcAft>
                <a:spcPts val="0"/>
              </a:spcAft>
              <a:buNone/>
            </a:pPr>
            <a:r>
              <a:rPr lang="en"/>
              <a:t>Justin Castillo</a:t>
            </a:r>
            <a:endParaRPr/>
          </a:p>
          <a:p>
            <a:pPr indent="0" lvl="0" marL="0" rtl="0" algn="ctr">
              <a:spcBef>
                <a:spcPts val="0"/>
              </a:spcBef>
              <a:spcAft>
                <a:spcPts val="0"/>
              </a:spcAft>
              <a:buNone/>
            </a:pPr>
            <a:r>
              <a:rPr lang="en"/>
              <a:t>Kailie Chang</a:t>
            </a:r>
            <a:endParaRPr/>
          </a:p>
        </p:txBody>
      </p:sp>
      <p:sp>
        <p:nvSpPr>
          <p:cNvPr id="138" name="Google Shape;138;p13"/>
          <p:cNvSpPr txBox="1"/>
          <p:nvPr>
            <p:ph type="ctrTitle"/>
          </p:nvPr>
        </p:nvSpPr>
        <p:spPr>
          <a:xfrm>
            <a:off x="3076375" y="1723688"/>
            <a:ext cx="5713500" cy="13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Minotaur Maze Game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2500"/>
                                        <p:tgtEl>
                                          <p:spTgt spid="13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Concept</a:t>
            </a:r>
            <a:endParaRPr/>
          </a:p>
        </p:txBody>
      </p:sp>
      <p:pic>
        <p:nvPicPr>
          <p:cNvPr id="144" name="Google Shape;144;p14"/>
          <p:cNvPicPr preferRelativeResize="0"/>
          <p:nvPr/>
        </p:nvPicPr>
        <p:blipFill>
          <a:blip r:embed="rId3">
            <a:alphaModFix/>
          </a:blip>
          <a:stretch>
            <a:fillRect/>
          </a:stretch>
        </p:blipFill>
        <p:spPr>
          <a:xfrm>
            <a:off x="6577575" y="2571750"/>
            <a:ext cx="1864910" cy="2571751"/>
          </a:xfrm>
          <a:prstGeom prst="rect">
            <a:avLst/>
          </a:prstGeom>
          <a:noFill/>
          <a:ln>
            <a:noFill/>
          </a:ln>
        </p:spPr>
      </p:pic>
      <p:sp>
        <p:nvSpPr>
          <p:cNvPr id="145" name="Google Shape;145;p14"/>
          <p:cNvSpPr txBox="1"/>
          <p:nvPr>
            <p:ph idx="1" type="body"/>
          </p:nvPr>
        </p:nvSpPr>
        <p:spPr>
          <a:xfrm>
            <a:off x="1273475" y="1219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ighteous"/>
                <a:ea typeface="Righteous"/>
                <a:cs typeface="Righteous"/>
                <a:sym typeface="Righteous"/>
              </a:rPr>
              <a:t>Greek mythology describes a Minotaur as a mythical monster that is half human and half bull. In the mythology, this creature hunts for a Greek hero through a maze. Thus, our team will attempt to recreate this mythology through a mini maze game in which the Minotaur will hunt the Greek hero.</a:t>
            </a:r>
            <a:endParaRPr>
              <a:latin typeface="Righteous"/>
              <a:ea typeface="Righteous"/>
              <a:cs typeface="Righteous"/>
              <a:sym typeface="Righteous"/>
            </a:endParaRPr>
          </a:p>
        </p:txBody>
      </p:sp>
      <p:pic>
        <p:nvPicPr>
          <p:cNvPr id="146" name="Google Shape;146;p14"/>
          <p:cNvPicPr preferRelativeResize="0"/>
          <p:nvPr/>
        </p:nvPicPr>
        <p:blipFill>
          <a:blip r:embed="rId4">
            <a:alphaModFix/>
          </a:blip>
          <a:stretch>
            <a:fillRect/>
          </a:stretch>
        </p:blipFill>
        <p:spPr>
          <a:xfrm flipH="1">
            <a:off x="4088404" y="3920021"/>
            <a:ext cx="1409049" cy="1372605"/>
          </a:xfrm>
          <a:prstGeom prst="rect">
            <a:avLst/>
          </a:prstGeom>
          <a:noFill/>
          <a:ln>
            <a:noFill/>
          </a:ln>
        </p:spPr>
      </p:pic>
      <p:pic>
        <p:nvPicPr>
          <p:cNvPr id="147" name="Google Shape;147;p14"/>
          <p:cNvPicPr preferRelativeResize="0"/>
          <p:nvPr/>
        </p:nvPicPr>
        <p:blipFill>
          <a:blip r:embed="rId5">
            <a:alphaModFix/>
          </a:blip>
          <a:stretch>
            <a:fillRect/>
          </a:stretch>
        </p:blipFill>
        <p:spPr>
          <a:xfrm>
            <a:off x="3826252" y="3394775"/>
            <a:ext cx="1355913" cy="8311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77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How the game works</a:t>
            </a:r>
            <a:endParaRPr sz="3000"/>
          </a:p>
        </p:txBody>
      </p:sp>
      <p:sp>
        <p:nvSpPr>
          <p:cNvPr id="153" name="Google Shape;153;p15"/>
          <p:cNvSpPr txBox="1"/>
          <p:nvPr>
            <p:ph idx="1" type="body"/>
          </p:nvPr>
        </p:nvSpPr>
        <p:spPr>
          <a:xfrm>
            <a:off x="1245700" y="1176725"/>
            <a:ext cx="7038900" cy="355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maze/dungeon is randomly generated at the start of the program and displays two characters at their initial positions: the player and the minotaur </a:t>
            </a:r>
            <a:endParaRPr sz="1400"/>
          </a:p>
          <a:p>
            <a:pPr indent="0" lvl="0" marL="457200" rtl="0" algn="l">
              <a:spcBef>
                <a:spcPts val="1600"/>
              </a:spcBef>
              <a:spcAft>
                <a:spcPts val="0"/>
              </a:spcAft>
              <a:buNone/>
            </a:pPr>
            <a:r>
              <a:t/>
            </a:r>
            <a:endParaRPr sz="1400"/>
          </a:p>
          <a:p>
            <a:pPr indent="-317500" lvl="0" marL="457200" rtl="0" algn="l">
              <a:spcBef>
                <a:spcPts val="0"/>
              </a:spcBef>
              <a:spcAft>
                <a:spcPts val="0"/>
              </a:spcAft>
              <a:buSzPts val="1400"/>
              <a:buChar char="●"/>
            </a:pPr>
            <a:r>
              <a:rPr lang="en" sz="1400"/>
              <a:t>The player is controlled by using the arrow keys implemented by key listeners and checking if the cells that it wants to move to are available</a:t>
            </a:r>
            <a:endParaRPr sz="1400"/>
          </a:p>
          <a:p>
            <a:pPr indent="0" lvl="0" marL="457200" rtl="0" algn="l">
              <a:spcBef>
                <a:spcPts val="1600"/>
              </a:spcBef>
              <a:spcAft>
                <a:spcPts val="0"/>
              </a:spcAft>
              <a:buNone/>
            </a:pPr>
            <a:r>
              <a:t/>
            </a:r>
            <a:endParaRPr sz="1400"/>
          </a:p>
          <a:p>
            <a:pPr indent="-317500" lvl="0" marL="457200" rtl="0" algn="l">
              <a:spcBef>
                <a:spcPts val="0"/>
              </a:spcBef>
              <a:spcAft>
                <a:spcPts val="0"/>
              </a:spcAft>
              <a:buSzPts val="1400"/>
              <a:buChar char="●"/>
            </a:pPr>
            <a:r>
              <a:rPr lang="en" sz="1400"/>
              <a:t>The minotaur is implemented by using search algorithms to allow it to wander around the maze/dungeon and find the player </a:t>
            </a:r>
            <a:endParaRPr sz="1400"/>
          </a:p>
          <a:p>
            <a:pPr indent="0" lvl="0" marL="457200" rtl="0" algn="l">
              <a:spcBef>
                <a:spcPts val="1600"/>
              </a:spcBef>
              <a:spcAft>
                <a:spcPts val="0"/>
              </a:spcAft>
              <a:buNone/>
            </a:pPr>
            <a:r>
              <a:t/>
            </a:r>
            <a:endParaRPr sz="1400"/>
          </a:p>
          <a:p>
            <a:pPr indent="-317500" lvl="0" marL="457200" rtl="0" algn="l">
              <a:spcBef>
                <a:spcPts val="0"/>
              </a:spcBef>
              <a:spcAft>
                <a:spcPts val="0"/>
              </a:spcAft>
              <a:buSzPts val="1400"/>
              <a:buChar char="●"/>
            </a:pPr>
            <a:r>
              <a:rPr lang="en" sz="1400"/>
              <a:t>The goal of this game is to find the path to the key and open the door to the end of the maze/dungeon without getting caught by the minotaur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t>
            </a:r>
            <a:r>
              <a:rPr lang="en"/>
              <a:t>difficulty</a:t>
            </a:r>
            <a:r>
              <a:rPr lang="en"/>
              <a:t> is measured/changed</a:t>
            </a:r>
            <a:endParaRPr/>
          </a:p>
        </p:txBody>
      </p:sp>
      <p:sp>
        <p:nvSpPr>
          <p:cNvPr id="159" name="Google Shape;159;p16"/>
          <p:cNvSpPr txBox="1"/>
          <p:nvPr>
            <p:ph idx="1" type="body"/>
          </p:nvPr>
        </p:nvSpPr>
        <p:spPr>
          <a:xfrm>
            <a:off x="1297500" y="1262275"/>
            <a:ext cx="7038900" cy="321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600"/>
              <a:t>Minotaur’s </a:t>
            </a:r>
            <a:r>
              <a:rPr lang="en" sz="1600"/>
              <a:t>B</a:t>
            </a:r>
            <a:r>
              <a:rPr lang="en" sz="1600"/>
              <a:t>ehavior </a:t>
            </a:r>
            <a:endParaRPr sz="1600"/>
          </a:p>
          <a:p>
            <a:pPr indent="-330200" lvl="1" marL="914400" rtl="0" algn="l">
              <a:spcBef>
                <a:spcPts val="0"/>
              </a:spcBef>
              <a:spcAft>
                <a:spcPts val="0"/>
              </a:spcAft>
              <a:buSzPts val="1600"/>
              <a:buChar char="○"/>
            </a:pPr>
            <a:r>
              <a:rPr lang="en" sz="1600"/>
              <a:t>Every once and </a:t>
            </a:r>
            <a:r>
              <a:rPr lang="en" sz="1600"/>
              <a:t>awhile i</a:t>
            </a:r>
            <a:r>
              <a:rPr lang="en" sz="1600"/>
              <a:t>t “sniffs” out the players location. Then during set </a:t>
            </a:r>
            <a:r>
              <a:rPr lang="en" sz="1600"/>
              <a:t>intervals</a:t>
            </a:r>
            <a:r>
              <a:rPr lang="en" sz="1600"/>
              <a:t> it will travel to it.</a:t>
            </a:r>
            <a:endParaRPr sz="1600"/>
          </a:p>
          <a:p>
            <a:pPr indent="-330200" lvl="1" marL="914400" rtl="0" algn="l">
              <a:spcBef>
                <a:spcPts val="0"/>
              </a:spcBef>
              <a:spcAft>
                <a:spcPts val="0"/>
              </a:spcAft>
              <a:buSzPts val="1600"/>
              <a:buChar char="○"/>
            </a:pPr>
            <a:r>
              <a:rPr lang="en" sz="1600"/>
              <a:t>Difficulty is changed by updating the target path more often and increasing the minotaurs running speed</a:t>
            </a:r>
            <a:endParaRPr sz="1600"/>
          </a:p>
          <a:p>
            <a:pPr indent="0" lvl="0" marL="914400" rtl="0" algn="l">
              <a:spcBef>
                <a:spcPts val="1600"/>
              </a:spcBef>
              <a:spcAft>
                <a:spcPts val="0"/>
              </a:spcAft>
              <a:buNone/>
            </a:pPr>
            <a:r>
              <a:t/>
            </a:r>
            <a:endParaRPr sz="1600"/>
          </a:p>
          <a:p>
            <a:pPr indent="-330200" lvl="0" marL="457200" rtl="0" algn="l">
              <a:spcBef>
                <a:spcPts val="0"/>
              </a:spcBef>
              <a:spcAft>
                <a:spcPts val="0"/>
              </a:spcAft>
              <a:buSzPts val="1600"/>
              <a:buChar char="●"/>
            </a:pPr>
            <a:r>
              <a:rPr lang="en" sz="1600"/>
              <a:t>Spawn multiple minotaurs</a:t>
            </a:r>
            <a:endParaRPr sz="1600"/>
          </a:p>
          <a:p>
            <a:pPr indent="0" lvl="0" marL="45720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556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Algorithms we used</a:t>
            </a:r>
            <a:endParaRPr sz="3000"/>
          </a:p>
        </p:txBody>
      </p:sp>
      <p:sp>
        <p:nvSpPr>
          <p:cNvPr id="165" name="Google Shape;165;p17"/>
          <p:cNvSpPr txBox="1"/>
          <p:nvPr>
            <p:ph idx="1" type="body"/>
          </p:nvPr>
        </p:nvSpPr>
        <p:spPr>
          <a:xfrm>
            <a:off x="1297500" y="1391325"/>
            <a:ext cx="7038900" cy="308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Depth First Search</a:t>
            </a:r>
            <a:endParaRPr sz="1600"/>
          </a:p>
          <a:p>
            <a:pPr indent="-330200" lvl="1" marL="914400" rtl="0" algn="l">
              <a:spcBef>
                <a:spcPts val="0"/>
              </a:spcBef>
              <a:spcAft>
                <a:spcPts val="0"/>
              </a:spcAft>
              <a:buSzPts val="1600"/>
              <a:buChar char="○"/>
            </a:pPr>
            <a:r>
              <a:rPr lang="en" sz="1600"/>
              <a:t>Used to generate  the initial maze  </a:t>
            </a:r>
            <a:endParaRPr sz="1600"/>
          </a:p>
          <a:p>
            <a:pPr indent="-330200" lvl="1" marL="914400" rtl="0" algn="l">
              <a:spcBef>
                <a:spcPts val="0"/>
              </a:spcBef>
              <a:spcAft>
                <a:spcPts val="0"/>
              </a:spcAft>
              <a:buSzPts val="1600"/>
              <a:buChar char="○"/>
            </a:pPr>
            <a:r>
              <a:rPr lang="en" sz="1600"/>
              <a:t>The maze is generated using DFS; randomly c</a:t>
            </a:r>
            <a:r>
              <a:rPr lang="en" sz="1600"/>
              <a:t>hoosing paths in the grid before </a:t>
            </a:r>
            <a:endParaRPr sz="1600"/>
          </a:p>
          <a:p>
            <a:pPr indent="-330200" lvl="0" marL="457200" rtl="0" algn="l">
              <a:spcBef>
                <a:spcPts val="0"/>
              </a:spcBef>
              <a:spcAft>
                <a:spcPts val="0"/>
              </a:spcAft>
              <a:buSzPts val="1600"/>
              <a:buChar char="●"/>
            </a:pPr>
            <a:r>
              <a:rPr lang="en" sz="1600"/>
              <a:t>Best First Search</a:t>
            </a:r>
            <a:endParaRPr sz="1600"/>
          </a:p>
          <a:p>
            <a:pPr indent="-330200" lvl="1" marL="914400" rtl="0" algn="l">
              <a:spcBef>
                <a:spcPts val="0"/>
              </a:spcBef>
              <a:spcAft>
                <a:spcPts val="0"/>
              </a:spcAft>
              <a:buSzPts val="1600"/>
              <a:buChar char="○"/>
            </a:pPr>
            <a:r>
              <a:rPr lang="en" sz="1600"/>
              <a:t>The AI uses best first search to find the path to the player.</a:t>
            </a:r>
            <a:endParaRPr sz="1600"/>
          </a:p>
          <a:p>
            <a:pPr indent="-330200" lvl="2" marL="1371600" rtl="0" algn="l">
              <a:spcBef>
                <a:spcPts val="0"/>
              </a:spcBef>
              <a:spcAft>
                <a:spcPts val="0"/>
              </a:spcAft>
              <a:buSzPts val="1600"/>
              <a:buChar char="■"/>
            </a:pPr>
            <a:r>
              <a:rPr lang="en" sz="1600"/>
              <a:t>The heuristic we used was the distance from AI to the player as our heuristic score.</a:t>
            </a:r>
            <a:endParaRPr sz="1600"/>
          </a:p>
          <a:p>
            <a:pPr indent="-330200" lvl="2" marL="1371600" rtl="0" algn="l">
              <a:spcBef>
                <a:spcPts val="0"/>
              </a:spcBef>
              <a:spcAft>
                <a:spcPts val="0"/>
              </a:spcAft>
              <a:buSzPts val="1600"/>
              <a:buChar char="■"/>
            </a:pPr>
            <a:r>
              <a:rPr lang="en" sz="1600"/>
              <a:t>When choosing potential branches to search we prioritize paths the get ‘relatively’ closer to the player.</a:t>
            </a:r>
            <a:endParaRPr sz="1600"/>
          </a:p>
          <a:p>
            <a:pPr indent="0" lvl="0" marL="0" rtl="0" algn="l">
              <a:spcBef>
                <a:spcPts val="1600"/>
              </a:spcBef>
              <a:spcAft>
                <a:spcPts val="0"/>
              </a:spcAft>
              <a:buNone/>
            </a:pPr>
            <a:r>
              <a:t/>
            </a:r>
            <a:endParaRPr sz="1600"/>
          </a:p>
          <a:p>
            <a:pPr indent="0" lvl="0" marL="9144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post a screenshot of the maze then have multiple transitions to show what we talked about in this powerpoint</a:t>
            </a:r>
            <a:endParaRPr/>
          </a:p>
          <a:p>
            <a:pPr indent="-311150" lvl="0" marL="457200" rtl="0" algn="l">
              <a:spcBef>
                <a:spcPts val="1600"/>
              </a:spcBef>
              <a:spcAft>
                <a:spcPts val="0"/>
              </a:spcAft>
              <a:buSzPts val="1300"/>
              <a:buAutoNum type="arabicPeriod"/>
            </a:pPr>
            <a:r>
              <a:rPr lang="en"/>
              <a:t>Initial Maze Generation</a:t>
            </a:r>
            <a:endParaRPr/>
          </a:p>
          <a:p>
            <a:pPr indent="-311150" lvl="0" marL="457200" rtl="0" algn="l">
              <a:spcBef>
                <a:spcPts val="0"/>
              </a:spcBef>
              <a:spcAft>
                <a:spcPts val="0"/>
              </a:spcAft>
              <a:buSzPts val="1300"/>
              <a:buAutoNum type="arabicPeriod"/>
            </a:pPr>
            <a:r>
              <a:rPr lang="en"/>
              <a:t>DFS with the initial Maze</a:t>
            </a:r>
            <a:endParaRPr/>
          </a:p>
          <a:p>
            <a:pPr indent="-311150" lvl="0" marL="457200" rtl="0" algn="l">
              <a:spcBef>
                <a:spcPts val="0"/>
              </a:spcBef>
              <a:spcAft>
                <a:spcPts val="0"/>
              </a:spcAft>
              <a:buSzPts val="1300"/>
              <a:buAutoNum type="arabicPeriod"/>
            </a:pPr>
            <a:r>
              <a:rPr lang="en"/>
              <a:t>Who want to play video games to finish off out presentation.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