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up confidence" id="{E837A340-60C1-4AC5-B64B-356304C26F61}">
          <p14:sldIdLst>
            <p14:sldId id="256"/>
          </p14:sldIdLst>
        </p14:section>
        <p14:section name="what is self confidence?" id="{AD8AE00D-CBCA-47DA-A3AB-88ED33D15714}">
          <p14:sldIdLst>
            <p14:sldId id="257"/>
          </p14:sldIdLst>
        </p14:section>
        <p14:section name="confident people" id="{5B7E6E75-22FE-42B3-8690-5724345C3317}">
          <p14:sldIdLst>
            <p14:sldId id="258"/>
          </p14:sldIdLst>
        </p14:section>
        <p14:section name="insecure people" id="{769074B0-BD74-4267-BCB4-B1F9EE285D5A}">
          <p14:sldIdLst>
            <p14:sldId id="259"/>
          </p14:sldIdLst>
        </p14:section>
        <p14:section name="pratice make perfect" id="{A2B7B6D8-6EF0-468B-9C06-FADC79C6E040}">
          <p14:sldIdLst>
            <p14:sldId id="261"/>
          </p14:sldIdLst>
        </p14:section>
        <p14:section name="low self esteem" id="{83941F66-29FB-48BB-AAC8-80FE57FDDCF9}">
          <p14:sldIdLst>
            <p14:sldId id="262"/>
          </p14:sldIdLst>
        </p14:section>
        <p14:section name="success key" id="{4C71B937-C1AD-4826-863D-C91620E1A7EC}">
          <p14:sldIdLst>
            <p14:sldId id="263"/>
          </p14:sldIdLst>
        </p14:section>
        <p14:section name="step to confidence" id="{37E3E389-2E6E-40CE-904B-C3620FE4BC24}">
          <p14:sldIdLst>
            <p14:sldId id="264"/>
          </p14:sldIdLst>
        </p14:section>
        <p14:section name="conclusion" id="{85BDE41F-CFB5-4FD0-9AAB-39E5E7B43C95}">
          <p14:sldIdLst>
            <p14:sldId id="266"/>
          </p14:sldIdLst>
        </p14:section>
        <p14:section name="thank you" id="{05FF1D28-2EE5-4B9A-8341-886B8FB2A3B8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BDC84-8543-41D0-832B-7C7AE0124363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5D33C-E319-4353-A471-E6D202240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55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5D33C-E319-4353-A471-E6D20224031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25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8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7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760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0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90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37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52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31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8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1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90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40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FB57-739A-4F2E-84A7-731652FE413D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CF022-116D-4798-8343-639EE1FD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109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business%20fighting%20people%20gif" TargetMode="External"/><Relationship Id="rId2" Type="http://schemas.openxmlformats.org/officeDocument/2006/relationships/hyperlink" Target="https://www.google.com/search?q=business+fighting+people+gif&amp;tbm=isch&amp;hl=en&amp;chips=q:business+fighting+people+gif,online_chips:arguing+conflict:2JO0NDm7xgE%3D&amp;rlz=1C1GCEA_enPK926PK926&amp;sa=X&amp;ved=2ahUKEwjDx9ry0oGAAxVBpicCHRAEAssQ4lYoBnoECAEQNg&amp;biw=1263&amp;bih=544#imgrc=aewx-4ORiyZR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5234-A3DD-4688-B133-05D22AC97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-228600"/>
            <a:ext cx="9448800" cy="2667000"/>
          </a:xfrm>
        </p:spPr>
        <p:txBody>
          <a:bodyPr>
            <a:noAutofit/>
          </a:bodyPr>
          <a:lstStyle/>
          <a:p>
            <a:pPr algn="ctr"/>
            <a:r>
              <a:rPr lang="en-GB" sz="7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BUILD UP </a:t>
            </a:r>
            <a:br>
              <a:rPr lang="en-GB" sz="7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</a:br>
            <a:r>
              <a:rPr lang="en-GB" sz="72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 CONFIDENCE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A6FAB-D28B-4B2A-8526-C8576B41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225" y="4152901"/>
            <a:ext cx="9448800" cy="1123950"/>
          </a:xfrm>
        </p:spPr>
        <p:txBody>
          <a:bodyPr/>
          <a:lstStyle/>
          <a:p>
            <a:r>
              <a:rPr lang="en-GB" dirty="0"/>
              <a:t>By: </a:t>
            </a:r>
            <a:r>
              <a:rPr lang="en-GB" b="1" dirty="0"/>
              <a:t>Ramsha Bakht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F3B3C-922E-49DD-8609-CC1893F3E2F4}"/>
              </a:ext>
            </a:extLst>
          </p:cNvPr>
          <p:cNvSpPr txBox="1"/>
          <p:nvPr/>
        </p:nvSpPr>
        <p:spPr>
          <a:xfrm>
            <a:off x="6753225" y="3429000"/>
            <a:ext cx="5076825" cy="306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76E9D-B1DB-41CF-A7A6-9617247DF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2681286"/>
            <a:ext cx="5657850" cy="3929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0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A19EB-333B-43C0-BE91-30AAABA46AFC}"/>
              </a:ext>
            </a:extLst>
          </p:cNvPr>
          <p:cNvSpPr txBox="1"/>
          <p:nvPr/>
        </p:nvSpPr>
        <p:spPr>
          <a:xfrm>
            <a:off x="438150" y="1504950"/>
            <a:ext cx="10734675" cy="386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6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Imprint MT Shadow" panose="04020605060303030202" pitchFamily="82" charset="0"/>
              </a:rPr>
              <a:t>THANK YOU FOR YOUR PRICIOUS TIME</a:t>
            </a:r>
          </a:p>
        </p:txBody>
      </p:sp>
    </p:spTree>
    <p:extLst>
      <p:ext uri="{BB962C8B-B14F-4D97-AF65-F5344CB8AC3E}">
        <p14:creationId xmlns:p14="http://schemas.microsoft.com/office/powerpoint/2010/main" val="167322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C773-502E-45D5-B941-40100E23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87" y="685800"/>
            <a:ext cx="6305550" cy="1181099"/>
          </a:xfrm>
          <a:noFill/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GB" sz="4100" b="1" dirty="0"/>
              <a:t>What is self confidence 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3625-DB2E-457C-B6DB-E13A4D90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05025"/>
            <a:ext cx="4829175" cy="3724275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Self-confidence is the knowledge that you can do </a:t>
            </a:r>
            <a:r>
              <a:rPr lang="en-GB" sz="2500" dirty="0">
                <a:solidFill>
                  <a:schemeClr val="tx1">
                    <a:lumMod val="95000"/>
                  </a:schemeClr>
                </a:solidFill>
              </a:rPr>
              <a:t>something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and do it well .Self-confidence comes from first hand knowledge of the task at hand, knowing your strength and weakness , applying yours skills to any situation . Self-confidence is extremely important in almost every aspect of our lives.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0634D-5E0E-431C-8B20-C14AFB2F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45" y="2009775"/>
            <a:ext cx="6000749" cy="44666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802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8504-202F-4D45-8B26-2A5C1FD7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5004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Confident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B1C2-12BC-4B81-AC23-6AD8219E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9760"/>
            <a:ext cx="5048250" cy="48706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500" dirty="0"/>
              <a:t>Celebrating other people’s success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500" dirty="0"/>
              <a:t>Stay open - minded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500" dirty="0"/>
              <a:t>Think positively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500" dirty="0"/>
              <a:t>Willing to take risks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500" dirty="0"/>
              <a:t>Able to laugh at themselves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500" dirty="0"/>
              <a:t>Decisive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500" dirty="0"/>
              <a:t>Always learning and growing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500" dirty="0"/>
              <a:t>Admit mistakes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500" dirty="0"/>
              <a:t>Accept responsibility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75057-A392-4FDF-9003-46C3714AF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2057400"/>
            <a:ext cx="5734050" cy="461725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5098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F710-3FD0-41BB-AEF7-E442C375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3099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Insecure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A88-7A07-469D-A545-23BC597F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65935"/>
            <a:ext cx="4905375" cy="493014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dirty="0"/>
              <a:t>Judgment and jealous of others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dirty="0"/>
              <a:t>Close – minded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dirty="0"/>
              <a:t>Pessimistic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dirty="0"/>
              <a:t>Fear change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dirty="0"/>
              <a:t>Hide flaws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dirty="0"/>
              <a:t>Indecisive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dirty="0"/>
              <a:t>Act like a know – it – all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dirty="0"/>
              <a:t>Always make excuses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dirty="0"/>
              <a:t>Blame others </a:t>
            </a:r>
          </a:p>
          <a:p>
            <a:pPr marL="0" indent="0">
              <a:buNone/>
            </a:pPr>
            <a:r>
              <a:rPr lang="en-GB" sz="2500" dirty="0"/>
              <a:t>click here .</a:t>
            </a:r>
            <a:r>
              <a:rPr lang="en-GB" sz="2500" dirty="0">
                <a:hlinkClick r:id="rId2"/>
              </a:rPr>
              <a:t>https://www.google.com/search?q=business+fighting+people+gif&amp;tbm=isch&amp;hl=en&amp;chips=q:business+fighting+people+gif,online_chips:arguing+conflict:2JO0NDm7xgE%3D&amp;rlz=1C1GCEA_enPK926PK926&amp;sa=X&amp;ved=2ahUKEwjDx9ry0oGAAxVBpicCHRAEAssQ4lYoBnoECAEQNg&amp;biw=1263&amp;bih=544#imgrc=aewx-4ORiyZRoM</a:t>
            </a:r>
            <a:r>
              <a:rPr lang="en-GB" sz="2500" dirty="0">
                <a:hlinkClick r:id="rId3" action="ppaction://hlinkfile"/>
              </a:rPr>
              <a:t>business fighting people gif</a:t>
            </a:r>
            <a:endParaRPr lang="en-GB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4905B-F83B-4CD5-A067-57F7D257A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8" y="1724026"/>
            <a:ext cx="4981572" cy="4343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0117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008D-6BC2-48B7-98F9-9B07873E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5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Practice makes perfect</a:t>
            </a:r>
            <a:endParaRPr lang="en-GB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42FA-DA12-4AC1-8552-30131FC9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4510"/>
            <a:ext cx="4095750" cy="4939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Practice makes a man perfect as it brings improvement which leads a man towards achieving excellence in a particular subject or field.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practice is a very crucial thing we must develop it in our life.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chance of mistakes reduce by practicing the work regularly.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Practice boots our confidence level.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C95A8-2BCE-4B0A-B152-D14459DDE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49" y="1957387"/>
            <a:ext cx="4581525" cy="48053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782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pull/>
      </p:transition>
    </mc:Choice>
    <mc:Fallback xmlns=""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DBC98C-5A8A-47E5-A1F7-CD642408B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" y="504825"/>
            <a:ext cx="10448925" cy="6038850"/>
          </a:xfrm>
        </p:spPr>
      </p:pic>
    </p:spTree>
    <p:extLst>
      <p:ext uri="{BB962C8B-B14F-4D97-AF65-F5344CB8AC3E}">
        <p14:creationId xmlns:p14="http://schemas.microsoft.com/office/powerpoint/2010/main" val="36118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FA937E-3863-4A37-B050-33216BC50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43000"/>
            <a:ext cx="6548437" cy="555307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FEA866-B6E3-41B9-9EF0-FB360B1EF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142999"/>
            <a:ext cx="4695824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47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574E1-8401-4520-A740-AD4BD3FD8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781050"/>
            <a:ext cx="10887074" cy="5886450"/>
          </a:xfrm>
        </p:spPr>
      </p:pic>
    </p:spTree>
    <p:extLst>
      <p:ext uri="{BB962C8B-B14F-4D97-AF65-F5344CB8AC3E}">
        <p14:creationId xmlns:p14="http://schemas.microsoft.com/office/powerpoint/2010/main" val="40505198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874D-25A5-433D-9974-B3B6E12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61B6-DB05-402B-A90C-477B647E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219325"/>
            <a:ext cx="4152900" cy="4229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/>
              <a:t>Self-confidence is only an umbrella term for a lot of things. A self-confidence man also knows how to be heard with dignity, when there is a difference of opinion. …All this takes  practice, but the most  important thing is the belief that you can be better.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CAD11-0530-43F4-A8DA-BE48A9679873}"/>
              </a:ext>
            </a:extLst>
          </p:cNvPr>
          <p:cNvSpPr txBox="1"/>
          <p:nvPr/>
        </p:nvSpPr>
        <p:spPr>
          <a:xfrm>
            <a:off x="7877175" y="2219325"/>
            <a:ext cx="3971925" cy="3743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AF295-6EEF-457A-9E55-41E83ADF5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89" y="1900237"/>
            <a:ext cx="4872036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80044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383</TotalTime>
  <Words>325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Imprint MT Shadow</vt:lpstr>
      <vt:lpstr>Wingdings</vt:lpstr>
      <vt:lpstr>Vapor Trail</vt:lpstr>
      <vt:lpstr>BUILD UP   CONFIDENCE</vt:lpstr>
      <vt:lpstr>What is self confidence   </vt:lpstr>
      <vt:lpstr>Confident people</vt:lpstr>
      <vt:lpstr>Insecure people</vt:lpstr>
      <vt:lpstr>Practice makes perfect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UP SELF CONFIDENCE</dc:title>
  <dc:creator>hp</dc:creator>
  <cp:lastModifiedBy>hp</cp:lastModifiedBy>
  <cp:revision>21</cp:revision>
  <dcterms:created xsi:type="dcterms:W3CDTF">2023-07-09T10:18:15Z</dcterms:created>
  <dcterms:modified xsi:type="dcterms:W3CDTF">2023-07-10T10:14:48Z</dcterms:modified>
</cp:coreProperties>
</file>