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9B5B264-3F91-42CF-AE28-3E423CD6954D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1AC57FF-5364-42C0-86DD-8A110D74F1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256" y="1484784"/>
            <a:ext cx="7857231" cy="1643074"/>
          </a:xfrm>
        </p:spPr>
        <p:txBody>
          <a:bodyPr>
            <a:normAutofit fontScale="90000"/>
          </a:bodyPr>
          <a:lstStyle/>
          <a:p>
            <a:r>
              <a:rPr lang="en-IN" sz="6600" dirty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TEXT  Categorization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214290"/>
            <a:ext cx="7000924" cy="69581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 PROJECT - U15IT508R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3000372"/>
            <a:ext cx="57961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200" u="sng" dirty="0">
                <a:latin typeface="Times New Roman" pitchFamily="18" charset="0"/>
                <a:cs typeface="Times New Roman" pitchFamily="18" charset="0"/>
              </a:rPr>
              <a:t>Team Members :</a:t>
            </a:r>
          </a:p>
          <a:p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1517106073- Santhini B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1517106085- Srilekha P 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1517106071- Ravi Shankar S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0"/>
            <a:ext cx="857256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Text classification is a supervised learning task for assigning a set of predefined categories to free-text. Text classifiers can be used to organize, structure, and categorize. For example, new articles can be organized by topics, chat conversations can be organized by language, and so on. A classifier can take this text as an input, analyze its content, and then and automatically assign relevant tags, such as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Easy To Use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that represent this text</a:t>
            </a:r>
            <a:r>
              <a:rPr lang="en-US" sz="2400" dirty="0"/>
              <a:t>:</a:t>
            </a:r>
          </a:p>
          <a:p>
            <a:pPr algn="just">
              <a:lnSpc>
                <a:spcPct val="150000"/>
              </a:lnSpc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“The user interface is quite straightforward and easy to use.”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/>
              <a:t>       </a:t>
            </a:r>
            <a:endParaRPr lang="en-IN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42968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Then Machine Learning natural language processing, and other techniques to automatically classify text in a faster and more cost-effective way. Some of the most popular machine learning algorithms for creating text classification models include the naive </a:t>
            </a:r>
            <a:r>
              <a:rPr lang="en-US" sz="2400" dirty="0" err="1"/>
              <a:t>bayes</a:t>
            </a:r>
            <a:r>
              <a:rPr lang="en-US" sz="2400" dirty="0"/>
              <a:t> algorithm, support vector machines, and deep learning. Text classification can be done in two different ways: manual and automatic classification. The content of text and categorizes it accordingly. This method usually can provide quality results. </a:t>
            </a:r>
          </a:p>
          <a:p>
            <a:pPr algn="just">
              <a:lnSpc>
                <a:spcPct val="150000"/>
              </a:lnSpc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14393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text classification plays an important role in information extraction and summarization, text retrieval, and question answering. These topics are determined by set of training documents. In order to construct a classification model, a machine learning algorithm was used. The training model is used to predict a class for upcoming document.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	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In this project, we propose a text classification approach and this paper illustrates the text classification process using machine learning techniques.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099" y="1181100"/>
            <a:ext cx="938646" cy="550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29769" y="2860964"/>
            <a:ext cx="50356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33329" y="2497016"/>
            <a:ext cx="133177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3165099" y="2878016"/>
            <a:ext cx="581688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72132" y="4214818"/>
            <a:ext cx="1649645" cy="1269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80790" y="4363232"/>
            <a:ext cx="1295400" cy="1122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282" y="428604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TRAINNING</a:t>
            </a:r>
            <a:endParaRPr lang="en-US" u="sng" dirty="0"/>
          </a:p>
        </p:txBody>
      </p:sp>
      <p:sp>
        <p:nvSpPr>
          <p:cNvPr id="22" name="Rectangle 21"/>
          <p:cNvSpPr/>
          <p:nvPr/>
        </p:nvSpPr>
        <p:spPr>
          <a:xfrm>
            <a:off x="419099" y="2582275"/>
            <a:ext cx="938646" cy="69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35829" y="844943"/>
            <a:ext cx="1662546" cy="2279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46787" y="2565224"/>
            <a:ext cx="1215736" cy="644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357745" y="1371232"/>
            <a:ext cx="4778084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8" idx="3"/>
            <a:endCxn id="23" idx="1"/>
          </p:cNvCxnSpPr>
          <p:nvPr/>
        </p:nvCxnSpPr>
        <p:spPr>
          <a:xfrm flipV="1">
            <a:off x="4962523" y="1984572"/>
            <a:ext cx="1173306" cy="90277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19099" y="4573174"/>
            <a:ext cx="938646" cy="845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text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945231" y="4576481"/>
            <a:ext cx="133177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217867" y="4957481"/>
            <a:ext cx="727364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32823" y="4629345"/>
            <a:ext cx="1070263" cy="644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000628" y="4929198"/>
            <a:ext cx="581688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286116" y="4929198"/>
            <a:ext cx="660653" cy="586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 flipH="1">
            <a:off x="6401714" y="3599550"/>
            <a:ext cx="1093128" cy="376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>
            <a:off x="7200544" y="4869380"/>
            <a:ext cx="581688" cy="17620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62790" y="3758326"/>
            <a:ext cx="274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158" y="5357826"/>
            <a:ext cx="8501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each text  into a numerical representation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 further fed into classification model  for predicting the output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7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643182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3042" y="1357298"/>
            <a:ext cx="1287174" cy="715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4480" y="4000504"/>
            <a:ext cx="128588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Dataset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4480" y="2571744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hape 15"/>
          <p:cNvCxnSpPr>
            <a:stCxn id="4" idx="0"/>
            <a:endCxn id="6" idx="1"/>
          </p:cNvCxnSpPr>
          <p:nvPr/>
        </p:nvCxnSpPr>
        <p:spPr>
          <a:xfrm rot="5400000" flipH="1" flipV="1">
            <a:off x="768250" y="1768391"/>
            <a:ext cx="928047" cy="821537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4" idx="2"/>
            <a:endCxn id="9" idx="1"/>
          </p:cNvCxnSpPr>
          <p:nvPr/>
        </p:nvCxnSpPr>
        <p:spPr>
          <a:xfrm rot="16200000" flipH="1">
            <a:off x="732207" y="3375421"/>
            <a:ext cx="1071570" cy="892975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</p:cNvCxnSpPr>
          <p:nvPr/>
        </p:nvCxnSpPr>
        <p:spPr>
          <a:xfrm rot="5400000" flipH="1" flipV="1">
            <a:off x="1964513" y="3607595"/>
            <a:ext cx="785818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00430" y="214290"/>
            <a:ext cx="133177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29058" y="5286388"/>
            <a:ext cx="164307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Words , Count words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Elbow Connector 57"/>
          <p:cNvCxnSpPr>
            <a:endCxn id="41" idx="0"/>
          </p:cNvCxnSpPr>
          <p:nvPr/>
        </p:nvCxnSpPr>
        <p:spPr>
          <a:xfrm rot="16200000" flipH="1">
            <a:off x="2946785" y="3482578"/>
            <a:ext cx="2071702" cy="1535917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5400000" flipH="1" flipV="1">
            <a:off x="2857051" y="1286297"/>
            <a:ext cx="1595454" cy="88019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3571868" y="2714620"/>
            <a:ext cx="207170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643570" y="2000240"/>
            <a:ext cx="1785950" cy="178595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Learning Algorithm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86644" y="5357826"/>
            <a:ext cx="133177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Excepted Label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5206" y="3857628"/>
            <a:ext cx="142876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Predicted  Value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858148" y="4714884"/>
            <a:ext cx="214314" cy="6429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33"/>
          <p:cNvCxnSpPr>
            <a:stCxn id="63" idx="6"/>
            <a:endCxn id="20" idx="0"/>
          </p:cNvCxnSpPr>
          <p:nvPr/>
        </p:nvCxnSpPr>
        <p:spPr>
          <a:xfrm>
            <a:off x="7429520" y="2893215"/>
            <a:ext cx="500066" cy="964413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57620" y="221455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8992" y="292893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Vector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6" idx="2"/>
          </p:cNvCxnSpPr>
          <p:nvPr/>
        </p:nvCxnSpPr>
        <p:spPr>
          <a:xfrm rot="5400000">
            <a:off x="2036921" y="2322036"/>
            <a:ext cx="498772" cy="64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2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678" y="2571744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lgerian" pitchFamily="82" charset="0"/>
                <a:cs typeface="Times New Roman" pitchFamily="18" charset="0"/>
              </a:rPr>
              <a:t>Thank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4000" b="1" dirty="0">
                <a:latin typeface="Algerian" pitchFamily="82" charset="0"/>
                <a:cs typeface="Times New Roman" pitchFamily="18" charset="0"/>
              </a:rPr>
              <a:t>you</a:t>
            </a:r>
            <a:endParaRPr lang="en-US" sz="4000" b="1" dirty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74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363</TotalTime>
  <Words>358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Book Antiqua</vt:lpstr>
      <vt:lpstr>Lucida Sans</vt:lpstr>
      <vt:lpstr>Times New Roman</vt:lpstr>
      <vt:lpstr>Wingdings</vt:lpstr>
      <vt:lpstr>Wingdings 2</vt:lpstr>
      <vt:lpstr>Wingdings 3</vt:lpstr>
      <vt:lpstr>Apex</vt:lpstr>
      <vt:lpstr>TEXT  Categorization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SANTHINI B</cp:lastModifiedBy>
  <cp:revision>33</cp:revision>
  <dcterms:created xsi:type="dcterms:W3CDTF">2020-01-23T09:05:13Z</dcterms:created>
  <dcterms:modified xsi:type="dcterms:W3CDTF">2020-07-17T07:07:52Z</dcterms:modified>
</cp:coreProperties>
</file>