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8" roundtripDataSignature="AMtx7mhk6P2/E3L4K8/AHOxiuwv05zjN1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player.slideplayer.com/96/16574873/slides/slide_38.jpg" id="84" name="Google Shape;84;p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54333" l="0" r="0" t="0"/>
          <a:stretch/>
        </p:blipFill>
        <p:spPr>
          <a:xfrm>
            <a:off x="594360" y="962437"/>
            <a:ext cx="9822942" cy="33643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https://player.slideplayer.com/96/16574873/slides/slide_47.jpg" id="140" name="Google Shape;140;p10"/>
          <p:cNvPicPr preferRelativeResize="0"/>
          <p:nvPr/>
        </p:nvPicPr>
        <p:blipFill rotWithShape="1">
          <a:blip r:embed="rId3">
            <a:alphaModFix/>
          </a:blip>
          <a:srcRect b="16582" l="0" r="0" t="0"/>
          <a:stretch/>
        </p:blipFill>
        <p:spPr>
          <a:xfrm>
            <a:off x="838200" y="365125"/>
            <a:ext cx="9753600" cy="6102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https://player.slideplayer.com/96/16574873/slides/slide_50.jpg" id="146" name="Google Shape;146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5691" l="0" r="0" t="0"/>
          <a:stretch/>
        </p:blipFill>
        <p:spPr>
          <a:xfrm>
            <a:off x="1414272" y="1818926"/>
            <a:ext cx="7071360" cy="4471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https://player.slideplayer.com/96/16574873/slides/slide_51.jpg" id="152" name="Google Shape;152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35830" l="0" r="0" t="0"/>
          <a:stretch/>
        </p:blipFill>
        <p:spPr>
          <a:xfrm>
            <a:off x="1296722" y="2076235"/>
            <a:ext cx="8583000" cy="413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https://player.slideplayer.com/96/16574873/slides/slide_52.jpg" id="158" name="Google Shape;158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22982" l="0" r="0" t="0"/>
          <a:stretch/>
        </p:blipFill>
        <p:spPr>
          <a:xfrm>
            <a:off x="1536192" y="1831118"/>
            <a:ext cx="7778496" cy="44930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0" name="Google Shape;90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40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en-US" sz="4000"/>
              <a:t>Relational calculus is considered to be a </a:t>
            </a:r>
            <a:r>
              <a:rPr b="1" lang="en-US" sz="4000"/>
              <a:t>nonprocedural</a:t>
            </a:r>
            <a:r>
              <a:rPr lang="en-US" sz="4000"/>
              <a:t> language. </a:t>
            </a:r>
            <a:endParaRPr/>
          </a:p>
          <a:p>
            <a:pPr indent="-254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en-US" sz="4000"/>
              <a:t>This differs from relational algebra, where we must write a </a:t>
            </a:r>
            <a:r>
              <a:rPr i="1" lang="en-US" sz="4000"/>
              <a:t>sequence of operations</a:t>
            </a:r>
            <a:r>
              <a:rPr lang="en-US" sz="4000"/>
              <a:t> to specify a retrieval request; hence relational algebra can be considered as a </a:t>
            </a:r>
            <a:r>
              <a:rPr b="1" lang="en-US" sz="4000"/>
              <a:t>procedural</a:t>
            </a:r>
            <a:r>
              <a:rPr lang="en-US" sz="4000"/>
              <a:t> way of stating a query.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https://player.slideplayer.com/96/16574873/slides/slide_39.jpg" id="96" name="Google Shape;96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3260" l="0" r="0" t="62434"/>
          <a:stretch/>
        </p:blipFill>
        <p:spPr>
          <a:xfrm>
            <a:off x="1445193" y="2328672"/>
            <a:ext cx="8360072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https://player.slideplayer.com/96/16574873/slides/slide_40.jpg" id="102" name="Google Shape;102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8886" l="0" r="0" t="0"/>
          <a:stretch/>
        </p:blipFill>
        <p:spPr>
          <a:xfrm>
            <a:off x="1194816" y="1892077"/>
            <a:ext cx="6961632" cy="4757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https://player.slideplayer.com/96/16574873/slides/slide_41.jpg" id="108" name="Google Shape;108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25065" l="0" r="0" t="-1042"/>
          <a:stretch/>
        </p:blipFill>
        <p:spPr>
          <a:xfrm>
            <a:off x="1194816" y="2013997"/>
            <a:ext cx="7632192" cy="4348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https://player.slideplayer.com/96/16574873/slides/slide_42.jpg" id="114" name="Google Shape;114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21941" l="0" r="0" t="0"/>
          <a:stretch/>
        </p:blipFill>
        <p:spPr>
          <a:xfrm>
            <a:off x="1133856" y="1916462"/>
            <a:ext cx="7451490" cy="4362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https://player.slideplayer.com/96/16574873/slides/slide_43.jpg" id="120" name="Google Shape;120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9163" l="0" r="0" t="0"/>
          <a:stretch/>
        </p:blipFill>
        <p:spPr>
          <a:xfrm>
            <a:off x="1304543" y="1818926"/>
            <a:ext cx="7476971" cy="4533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6" name="Google Shape;126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https://player.slideplayer.com/96/16574873/slides/slide_44.jpg" id="127" name="Google Shape;127;p8"/>
          <p:cNvPicPr preferRelativeResize="0"/>
          <p:nvPr/>
        </p:nvPicPr>
        <p:blipFill rotWithShape="1">
          <a:blip r:embed="rId3">
            <a:alphaModFix/>
          </a:blip>
          <a:srcRect b="20990" l="0" r="0" t="0"/>
          <a:stretch/>
        </p:blipFill>
        <p:spPr>
          <a:xfrm>
            <a:off x="740791" y="365125"/>
            <a:ext cx="9753600" cy="5779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https://player.slideplayer.com/96/16574873/slides/slide_46.jpg" id="133" name="Google Shape;133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1871" l="0" r="0" t="0"/>
          <a:stretch/>
        </p:blipFill>
        <p:spPr>
          <a:xfrm>
            <a:off x="1414272" y="1867694"/>
            <a:ext cx="7205472" cy="4762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2022-10-05T10:53:51Z</dcterms:created>
  <dc:creator>Tariq</dc:creator>
</cp:coreProperties>
</file>