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7" r:id="rId3"/>
    <p:sldId id="290" r:id="rId4"/>
    <p:sldId id="291" r:id="rId5"/>
    <p:sldId id="292" r:id="rId6"/>
    <p:sldId id="324" r:id="rId7"/>
    <p:sldId id="323" r:id="rId8"/>
    <p:sldId id="322" r:id="rId9"/>
    <p:sldId id="294" r:id="rId10"/>
    <p:sldId id="325" r:id="rId11"/>
    <p:sldId id="318" r:id="rId12"/>
    <p:sldId id="295" r:id="rId13"/>
    <p:sldId id="296" r:id="rId14"/>
    <p:sldId id="310" r:id="rId15"/>
    <p:sldId id="311" r:id="rId16"/>
    <p:sldId id="312" r:id="rId17"/>
    <p:sldId id="332" r:id="rId1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5" autoAdjust="0"/>
  </p:normalViewPr>
  <p:slideViewPr>
    <p:cSldViewPr snapToGrid="0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6.xml"/><Relationship Id="rId5" Type="http://schemas.openxmlformats.org/officeDocument/2006/relationships/slide" Target="slides/slide13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724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314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6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6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9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7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1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1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1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1F5609-C2C8-431E-A6EE-5B99740D9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396D-DAFA-40C3-AEE2-778B3997E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65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2F642-6A0D-422D-B3F4-C003FC9D0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248EC-6EE0-4A8B-AA87-B9E3B1C61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7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BF5E-0E31-4E64-B7DB-7BB887A91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45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C5632-E9BB-45BC-B70A-B896E64B7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3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0884-2ED6-4CDC-A3B0-C969B84D6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21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FDF82-5098-463C-BBE0-5C54ECE9B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99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2F82-5B3C-46B4-9B7E-AB1BEB155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7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87E18-A988-4D6E-AE2C-9B9AB063D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1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79DBF-7F40-4EB4-87E3-DACF4F273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18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3740AC-E5F3-4EF3-B47C-599DA5EF8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7940669-87F7-46F2-9A2D-30BF15B6B29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888" y="2009775"/>
            <a:ext cx="7772400" cy="17811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366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Dependency in Employee1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62B71-3362-4212-A64E-DF996E919F3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487488" y="1597025"/>
            <a:ext cx="5853112" cy="481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65000"/>
              <a:defRPr/>
            </a:pP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EmpID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 → Name,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DeptName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, Salary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9525" y="2897188"/>
            <a:ext cx="6196013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65000"/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Functional Dependency Diagram:</a:t>
            </a:r>
          </a:p>
        </p:txBody>
      </p:sp>
      <p:pic>
        <p:nvPicPr>
          <p:cNvPr id="20486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9525" y="3432175"/>
            <a:ext cx="6267450" cy="22891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and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40738" cy="45021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Candidate Key: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candidate key is an attribute, or combination of attributes, that uniquely identifies a row in a relation.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unique identifier. One of the candidate keys will become the primary key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E.g. perhaps there is both credit card number and SS# in a table…in this case both are candidate keys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Each non-key field is functionally dependent on every candidate key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31FAA-F047-4A80-B28D-E7F705D6D52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9E233FC-AA95-4DB1-B312-CC7DD627771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11200" y="214313"/>
            <a:ext cx="7696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Steps in Normalization</a:t>
            </a:r>
          </a:p>
        </p:txBody>
      </p:sp>
      <p:pic>
        <p:nvPicPr>
          <p:cNvPr id="22532" name="Picture 4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233488"/>
            <a:ext cx="7496175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289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relation that has a primary key and in which there are no repeating groups.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multivalued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primary key has been defined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relations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are in 1</a:t>
            </a:r>
            <a:r>
              <a:rPr lang="en-US" sz="28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Normal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3E0A5B1-CD72-44B3-B54E-7BEEE8444B2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ED4E49E-3B62-4F0A-AD76-7E76D1C7608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Table with multivalued attributes, not in 1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2806700" y="5410200"/>
            <a:ext cx="32956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NOT a relation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9" name="Picture 10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33500"/>
            <a:ext cx="8335963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1F3BA09-1F2C-42CD-9B6E-6AF36029069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4095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Table with no multivalued attributes and unique rows, in 1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676400" y="5638800"/>
            <a:ext cx="581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relation, but not a well-structured one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7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38263"/>
            <a:ext cx="8154988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81A17EC-B8BC-4362-AB0D-6D5AB28C7F0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new product is ordered for order 1007 of existing customer, customer data must be re-entered, causing duplication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delete the Dining Table from Order 1006, we lose information concerning this item's finish and price</a:t>
            </a:r>
            <a:r>
              <a:rPr lang="en-US"/>
              <a:t> </a:t>
            </a:r>
            <a:endParaRPr lang="en-US" sz="28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Update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the price of product ID 4 requires update in several records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609600" y="4568825"/>
            <a:ext cx="7696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Because there are multiple themes (entity types) in one relation. This results in duplication and an unnecessary dependency between the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  <p:bldP spid="2457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2420815"/>
            <a:ext cx="8229600" cy="1371600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</a:rPr>
              <a:t>Thanks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250776-72B7-4051-A030-0BC26B3487F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5ED7450-EC4E-41EE-9E08-3296D9C0D52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40" y="136525"/>
            <a:ext cx="8229600" cy="890588"/>
          </a:xfrm>
        </p:spPr>
        <p:txBody>
          <a:bodyPr/>
          <a:lstStyle/>
          <a:p>
            <a:pPr algn="l" eaLnBrk="1" hangingPunct="1">
              <a:defRPr/>
            </a:pPr>
            <a:r>
              <a:rPr lang="en-GB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GB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GB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Lecture </a:t>
            </a:r>
            <a:r>
              <a:rPr lang="en-GB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Objectives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811" y="1027113"/>
            <a:ext cx="8229600" cy="557154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to identify functional dependencies for a given relation.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Steps in Normalization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Normal Form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7811" y="1527254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5000"/>
              <a:defRPr/>
            </a:pPr>
            <a:endParaRPr lang="en-US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6E45860-F0DC-4D71-AE41-2060FCDD486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of decomposing relations with anomalies to produce smaller,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relations.</a:t>
            </a: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Primarily a tool to validate and improve a logical design so that it satisfies certain constraints that 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avoid unnecessary duplication of data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065340E-F88A-41F3-80A4-DDD3CC09636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93273"/>
            <a:ext cx="8264236" cy="387234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relation that contains minimal data redundancy and allows users to insert, delete, and update rows without causing data inconsistencies.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Goal is to avoid anomalies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 Anomaly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–adding new rows forces user to create duplicate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 Anomaly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–deleting rows may cause a loss of data that would be needed for other future rows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Modification Anomaly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data in a row forces changes to other rows because of duplication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533400" y="5562888"/>
            <a:ext cx="7924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General rule of thumb: A table should not pertain to more than one entity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2" autoUpdateAnimBg="0"/>
      <p:bldP spid="2201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9A4241F-75DD-4220-80D7-E0E3586FE14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288925"/>
            <a:ext cx="7772400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 but not Well-Structured Relation</a:t>
            </a:r>
          </a:p>
        </p:txBody>
      </p:sp>
      <p:pic>
        <p:nvPicPr>
          <p:cNvPr id="12294" name="Picture 8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731963"/>
            <a:ext cx="812482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16260BA-0FC9-42E5-849B-32101F2097A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–can’t enter a new employee without having the employee take a class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remove employee 140, we lose information about the existence of a Tax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class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Modification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–giving a salary increase to employee 100 forces us to update multiple records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7696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Because there are two themes (entity types) in this one relation. This results in data duplication and an unnecessary dependency between the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  <p:bldP spid="2222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</a:t>
            </a:r>
            <a:endParaRPr lang="en-US" sz="3600" dirty="0"/>
          </a:p>
        </p:txBody>
      </p:sp>
      <p:pic>
        <p:nvPicPr>
          <p:cNvPr id="1638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55788"/>
            <a:ext cx="7607300" cy="3794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05095-2673-4B94-AD6C-E4595D82277A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</a:t>
            </a:r>
            <a:endParaRPr lang="en-US" sz="3600" dirty="0"/>
          </a:p>
        </p:txBody>
      </p:sp>
      <p:pic>
        <p:nvPicPr>
          <p:cNvPr id="174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8288" y="2211388"/>
            <a:ext cx="6969125" cy="3602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3BE99D-9D31-4554-9309-D737A5C1AE53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5A3FEC6-6032-4181-A846-C0445A9E029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906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and Keys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931988"/>
            <a:ext cx="8693150" cy="4495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Dependency: 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constraint between two attributes in which the value of one attribute is determined by the value of another attribute.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functional dependency of B on A is represented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by an arrow, as follows: A → B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attribute on the left side of the arrow in a functional dependency is called a </a:t>
            </a:r>
            <a:r>
              <a:rPr lang="en-US" sz="2800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determinant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bldLvl="2" autoUpdateAnimBg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4697</TotalTime>
  <Pages>9</Pages>
  <Words>571</Words>
  <Application>Microsoft Office PowerPoint</Application>
  <PresentationFormat>On-screen Show (4:3)</PresentationFormat>
  <Paragraphs>78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Tahoma</vt:lpstr>
      <vt:lpstr>Times New Roman</vt:lpstr>
      <vt:lpstr>Wingdings</vt:lpstr>
      <vt:lpstr>Textured</vt:lpstr>
      <vt:lpstr>Normalization</vt:lpstr>
      <vt:lpstr> Lecture - Objectives </vt:lpstr>
      <vt:lpstr>Normalization</vt:lpstr>
      <vt:lpstr>Well-Structured Relations</vt:lpstr>
      <vt:lpstr>Relation but not Well-Structured Relation</vt:lpstr>
      <vt:lpstr>Anomalies in this Table</vt:lpstr>
      <vt:lpstr>Well-Structured Relation</vt:lpstr>
      <vt:lpstr>Well-Structured Relation</vt:lpstr>
      <vt:lpstr>Functional Dependencies and Keys</vt:lpstr>
      <vt:lpstr>Functional Dependency in Employee1 </vt:lpstr>
      <vt:lpstr>Functional Dependencies and Keys</vt:lpstr>
      <vt:lpstr>PowerPoint Presentation</vt:lpstr>
      <vt:lpstr>First Normal Form</vt:lpstr>
      <vt:lpstr>PowerPoint Presentation</vt:lpstr>
      <vt:lpstr>PowerPoint Presentation</vt:lpstr>
      <vt:lpstr>Anomalies in this Table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subject/>
  <dc:creator>Michel Mitri</dc:creator>
  <cp:keywords/>
  <dc:description/>
  <cp:lastModifiedBy>Microsoft account</cp:lastModifiedBy>
  <cp:revision>453</cp:revision>
  <cp:lastPrinted>1998-01-19T09:29:56Z</cp:lastPrinted>
  <dcterms:created xsi:type="dcterms:W3CDTF">1998-01-19T10:00:26Z</dcterms:created>
  <dcterms:modified xsi:type="dcterms:W3CDTF">2022-11-30T05:47:52Z</dcterms:modified>
</cp:coreProperties>
</file>