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D7161-6C17-4D32-80F7-763FB937EE0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CAD3EF-0182-4C47-AB94-E74368C98011}">
      <dgm:prSet custT="1"/>
      <dgm:spPr/>
      <dgm:t>
        <a:bodyPr/>
        <a:lstStyle/>
        <a:p>
          <a:r>
            <a:rPr lang="en-US" sz="2000" dirty="0" smtClean="0"/>
            <a:t>Analyzing</a:t>
          </a:r>
          <a:endParaRPr lang="en-US" sz="2000" dirty="0"/>
        </a:p>
      </dgm:t>
    </dgm:pt>
    <dgm:pt modelId="{72270459-6BAE-4828-82DE-FF4B9D057886}" type="parTrans" cxnId="{2F31A00C-2BAE-4EBC-A684-1FA1028242D9}">
      <dgm:prSet/>
      <dgm:spPr/>
      <dgm:t>
        <a:bodyPr/>
        <a:lstStyle/>
        <a:p>
          <a:endParaRPr lang="en-US"/>
        </a:p>
      </dgm:t>
    </dgm:pt>
    <dgm:pt modelId="{B586A998-A8C7-436A-897E-7EAB4800E4AA}" type="sibTrans" cxnId="{2F31A00C-2BAE-4EBC-A684-1FA1028242D9}">
      <dgm:prSet/>
      <dgm:spPr/>
      <dgm:t>
        <a:bodyPr/>
        <a:lstStyle/>
        <a:p>
          <a:endParaRPr lang="en-US"/>
        </a:p>
      </dgm:t>
    </dgm:pt>
    <dgm:pt modelId="{026CDC13-08AD-43F1-A72D-6CC06E55A470}">
      <dgm:prSet custT="1"/>
      <dgm:spPr/>
      <dgm:t>
        <a:bodyPr/>
        <a:lstStyle/>
        <a:p>
          <a:r>
            <a:rPr lang="en-US" sz="1600" dirty="0"/>
            <a:t>Analyze Trip Durations:</a:t>
          </a:r>
        </a:p>
      </dgm:t>
    </dgm:pt>
    <dgm:pt modelId="{5556B98F-02A9-4D74-A51C-0C6BBA1C9B08}" type="parTrans" cxnId="{EEC5BCDC-FC0B-4CBD-BC6B-88B8DB9E5395}">
      <dgm:prSet/>
      <dgm:spPr/>
      <dgm:t>
        <a:bodyPr/>
        <a:lstStyle/>
        <a:p>
          <a:endParaRPr lang="en-US"/>
        </a:p>
      </dgm:t>
    </dgm:pt>
    <dgm:pt modelId="{FBF6B808-0F98-4372-80B5-84617E854E48}" type="sibTrans" cxnId="{EEC5BCDC-FC0B-4CBD-BC6B-88B8DB9E5395}">
      <dgm:prSet/>
      <dgm:spPr/>
      <dgm:t>
        <a:bodyPr/>
        <a:lstStyle/>
        <a:p>
          <a:endParaRPr lang="en-US"/>
        </a:p>
      </dgm:t>
    </dgm:pt>
    <dgm:pt modelId="{CE9BBEA5-4C74-4BAE-8B93-20F3C7F38893}">
      <dgm:prSet custT="1"/>
      <dgm:spPr/>
      <dgm:t>
        <a:bodyPr/>
        <a:lstStyle/>
        <a:p>
          <a:r>
            <a:rPr lang="en-US" sz="1100" dirty="0"/>
            <a:t>The data includes trip durations categorized into hourly intervals (e.g., 0-1, 1-2, etc.).</a:t>
          </a:r>
        </a:p>
      </dgm:t>
    </dgm:pt>
    <dgm:pt modelId="{14839553-2F13-4EF4-9F46-0EAF34A4DD0A}" type="parTrans" cxnId="{FA944F8C-83A7-4F15-85DD-7A4C1A55DE37}">
      <dgm:prSet/>
      <dgm:spPr/>
      <dgm:t>
        <a:bodyPr/>
        <a:lstStyle/>
        <a:p>
          <a:endParaRPr lang="en-US"/>
        </a:p>
      </dgm:t>
    </dgm:pt>
    <dgm:pt modelId="{2BA50055-7A78-495E-8C70-074E44ECF2F4}" type="sibTrans" cxnId="{FA944F8C-83A7-4F15-85DD-7A4C1A55DE37}">
      <dgm:prSet/>
      <dgm:spPr/>
      <dgm:t>
        <a:bodyPr/>
        <a:lstStyle/>
        <a:p>
          <a:endParaRPr lang="en-US"/>
        </a:p>
      </dgm:t>
    </dgm:pt>
    <dgm:pt modelId="{482E4C88-2E9D-4423-BAE4-16A8BFE1FB35}">
      <dgm:prSet custT="1"/>
      <dgm:spPr/>
      <dgm:t>
        <a:bodyPr/>
        <a:lstStyle/>
        <a:p>
          <a:r>
            <a:rPr lang="en-US" sz="1100" dirty="0"/>
            <a:t>This helps in understanding peak hours and optimizing resource allocation.</a:t>
          </a:r>
        </a:p>
      </dgm:t>
    </dgm:pt>
    <dgm:pt modelId="{71DF3C98-CF50-4B94-8A35-C6F6515CAFC3}" type="parTrans" cxnId="{A78D2B6F-E394-4A90-8FF6-FD853941A918}">
      <dgm:prSet/>
      <dgm:spPr/>
      <dgm:t>
        <a:bodyPr/>
        <a:lstStyle/>
        <a:p>
          <a:endParaRPr lang="en-US"/>
        </a:p>
      </dgm:t>
    </dgm:pt>
    <dgm:pt modelId="{B971682D-668A-4E6E-830F-C138657841F4}" type="sibTrans" cxnId="{A78D2B6F-E394-4A90-8FF6-FD853941A918}">
      <dgm:prSet/>
      <dgm:spPr/>
      <dgm:t>
        <a:bodyPr/>
        <a:lstStyle/>
        <a:p>
          <a:endParaRPr lang="en-US"/>
        </a:p>
      </dgm:t>
    </dgm:pt>
    <dgm:pt modelId="{5158EB45-44E4-4399-8A3A-217BD6E047B6}">
      <dgm:prSet custT="1"/>
      <dgm:spPr/>
      <dgm:t>
        <a:bodyPr/>
        <a:lstStyle/>
        <a:p>
          <a:r>
            <a:rPr lang="en-US" sz="2000" dirty="0" smtClean="0"/>
            <a:t>Evaluating</a:t>
          </a:r>
          <a:endParaRPr lang="en-US" sz="2000" dirty="0"/>
        </a:p>
      </dgm:t>
    </dgm:pt>
    <dgm:pt modelId="{7E67D306-5592-4076-BEC5-F251F49ECCCB}" type="parTrans" cxnId="{92B8639F-13A4-478F-A216-E9A0475D7B7C}">
      <dgm:prSet/>
      <dgm:spPr/>
      <dgm:t>
        <a:bodyPr/>
        <a:lstStyle/>
        <a:p>
          <a:endParaRPr lang="en-US"/>
        </a:p>
      </dgm:t>
    </dgm:pt>
    <dgm:pt modelId="{300B2605-0C0E-462F-85E5-BA4CAA1E15FC}" type="sibTrans" cxnId="{92B8639F-13A4-478F-A216-E9A0475D7B7C}">
      <dgm:prSet/>
      <dgm:spPr/>
      <dgm:t>
        <a:bodyPr/>
        <a:lstStyle/>
        <a:p>
          <a:endParaRPr lang="en-US"/>
        </a:p>
      </dgm:t>
    </dgm:pt>
    <dgm:pt modelId="{8588AAE7-8986-4B2A-A123-516F1E36341E}">
      <dgm:prSet custT="1"/>
      <dgm:spPr/>
      <dgm:t>
        <a:bodyPr/>
        <a:lstStyle/>
        <a:p>
          <a:r>
            <a:rPr lang="en-US" sz="1600" dirty="0"/>
            <a:t>Evaluate Assembly Locations:</a:t>
          </a:r>
        </a:p>
      </dgm:t>
    </dgm:pt>
    <dgm:pt modelId="{38891AC7-3DA3-4B36-8844-CAC0F6FD2F95}" type="parTrans" cxnId="{5F7AAB2B-447A-431F-86FE-D752566D5408}">
      <dgm:prSet/>
      <dgm:spPr/>
      <dgm:t>
        <a:bodyPr/>
        <a:lstStyle/>
        <a:p>
          <a:endParaRPr lang="en-US"/>
        </a:p>
      </dgm:t>
    </dgm:pt>
    <dgm:pt modelId="{25FC3A70-BEB8-406A-A904-B731699EDD8F}" type="sibTrans" cxnId="{5F7AAB2B-447A-431F-86FE-D752566D5408}">
      <dgm:prSet/>
      <dgm:spPr/>
      <dgm:t>
        <a:bodyPr/>
        <a:lstStyle/>
        <a:p>
          <a:endParaRPr lang="en-US"/>
        </a:p>
      </dgm:t>
    </dgm:pt>
    <dgm:pt modelId="{F177DC90-E8B0-4CC9-8E91-202BE8573661}">
      <dgm:prSet custT="1"/>
      <dgm:spPr/>
      <dgm:t>
        <a:bodyPr/>
        <a:lstStyle/>
        <a:p>
          <a:r>
            <a:rPr lang="en-US" sz="1100" dirty="0"/>
            <a:t>The sheet lists various assembly locations, which can be used to analyze trip distribution across different areas.</a:t>
          </a:r>
        </a:p>
      </dgm:t>
    </dgm:pt>
    <dgm:pt modelId="{1951F096-BF39-4388-BE08-88848EBD66B1}" type="parTrans" cxnId="{66D0ADCB-0606-4450-8BC8-FBF96354645C}">
      <dgm:prSet/>
      <dgm:spPr/>
      <dgm:t>
        <a:bodyPr/>
        <a:lstStyle/>
        <a:p>
          <a:endParaRPr lang="en-US"/>
        </a:p>
      </dgm:t>
    </dgm:pt>
    <dgm:pt modelId="{8A783DC3-5803-4155-9914-A57F5838CAD3}" type="sibTrans" cxnId="{66D0ADCB-0606-4450-8BC8-FBF96354645C}">
      <dgm:prSet/>
      <dgm:spPr/>
      <dgm:t>
        <a:bodyPr/>
        <a:lstStyle/>
        <a:p>
          <a:endParaRPr lang="en-US"/>
        </a:p>
      </dgm:t>
    </dgm:pt>
    <dgm:pt modelId="{5B659965-9605-4559-87CB-9F877692842C}">
      <dgm:prSet custT="1"/>
      <dgm:spPr/>
      <dgm:t>
        <a:bodyPr/>
        <a:lstStyle/>
        <a:p>
          <a:r>
            <a:rPr lang="en-US" sz="1100"/>
            <a:t>This can aid in identifying high-demand areas and improving service coverage.</a:t>
          </a:r>
        </a:p>
      </dgm:t>
    </dgm:pt>
    <dgm:pt modelId="{E04995AC-ED6D-4B2A-BAFF-5BBA77767D35}" type="parTrans" cxnId="{278F89C4-D1B0-4EAC-B9EB-C47808506A96}">
      <dgm:prSet/>
      <dgm:spPr/>
      <dgm:t>
        <a:bodyPr/>
        <a:lstStyle/>
        <a:p>
          <a:endParaRPr lang="en-US"/>
        </a:p>
      </dgm:t>
    </dgm:pt>
    <dgm:pt modelId="{BAB0EB9A-0CA8-494A-99A7-8C14A3D6374E}" type="sibTrans" cxnId="{278F89C4-D1B0-4EAC-B9EB-C47808506A96}">
      <dgm:prSet/>
      <dgm:spPr/>
      <dgm:t>
        <a:bodyPr/>
        <a:lstStyle/>
        <a:p>
          <a:endParaRPr lang="en-US"/>
        </a:p>
      </dgm:t>
    </dgm:pt>
    <dgm:pt modelId="{C1B609D1-DB64-414B-B1A3-F3C773B5C232}">
      <dgm:prSet custT="1"/>
      <dgm:spPr/>
      <dgm:t>
        <a:bodyPr/>
        <a:lstStyle/>
        <a:p>
          <a:r>
            <a:rPr lang="en-US" sz="2000" dirty="0" smtClean="0"/>
            <a:t>Assessing</a:t>
          </a:r>
          <a:endParaRPr lang="en-US" sz="2000" dirty="0"/>
        </a:p>
      </dgm:t>
    </dgm:pt>
    <dgm:pt modelId="{591D371C-5332-48FF-90E1-E483215C3419}" type="parTrans" cxnId="{AAC57D8F-57F6-4185-B16B-2CF2FA2CC4D8}">
      <dgm:prSet/>
      <dgm:spPr/>
      <dgm:t>
        <a:bodyPr/>
        <a:lstStyle/>
        <a:p>
          <a:endParaRPr lang="en-US"/>
        </a:p>
      </dgm:t>
    </dgm:pt>
    <dgm:pt modelId="{04B2FF18-E41A-47E1-964D-2A043DD26C17}" type="sibTrans" cxnId="{AAC57D8F-57F6-4185-B16B-2CF2FA2CC4D8}">
      <dgm:prSet/>
      <dgm:spPr/>
      <dgm:t>
        <a:bodyPr/>
        <a:lstStyle/>
        <a:p>
          <a:endParaRPr lang="en-US"/>
        </a:p>
      </dgm:t>
    </dgm:pt>
    <dgm:pt modelId="{A23FFE42-9247-4D28-BC0F-50800A193E18}">
      <dgm:prSet custT="1"/>
      <dgm:spPr/>
      <dgm:t>
        <a:bodyPr/>
        <a:lstStyle/>
        <a:p>
          <a:r>
            <a:rPr lang="en-US" sz="1600"/>
            <a:t>Assess Payment Methods:</a:t>
          </a:r>
        </a:p>
      </dgm:t>
    </dgm:pt>
    <dgm:pt modelId="{B07801BA-8CEB-4BAD-82AE-B354226E4CF5}" type="parTrans" cxnId="{37B84E1A-46D5-4619-86E0-C2B58A557CF9}">
      <dgm:prSet/>
      <dgm:spPr/>
      <dgm:t>
        <a:bodyPr/>
        <a:lstStyle/>
        <a:p>
          <a:endParaRPr lang="en-US"/>
        </a:p>
      </dgm:t>
    </dgm:pt>
    <dgm:pt modelId="{48063171-2CD6-4FE7-ADF7-96DD34295C68}" type="sibTrans" cxnId="{37B84E1A-46D5-4619-86E0-C2B58A557CF9}">
      <dgm:prSet/>
      <dgm:spPr/>
      <dgm:t>
        <a:bodyPr/>
        <a:lstStyle/>
        <a:p>
          <a:endParaRPr lang="en-US"/>
        </a:p>
      </dgm:t>
    </dgm:pt>
    <dgm:pt modelId="{741C4BFC-87F5-4887-AF94-B8474DD385C7}">
      <dgm:prSet custT="1"/>
      <dgm:spPr/>
      <dgm:t>
        <a:bodyPr/>
        <a:lstStyle/>
        <a:p>
          <a:r>
            <a:rPr lang="en-US" sz="1100" dirty="0"/>
            <a:t>Different payment methods (cash, UPI, debit card, credit card) are recorded.</a:t>
          </a:r>
        </a:p>
      </dgm:t>
    </dgm:pt>
    <dgm:pt modelId="{76D29BF4-9A07-497A-880C-6E017AA28880}" type="parTrans" cxnId="{55185B3E-2410-4301-9B44-70A7B70E7FE5}">
      <dgm:prSet/>
      <dgm:spPr/>
      <dgm:t>
        <a:bodyPr/>
        <a:lstStyle/>
        <a:p>
          <a:endParaRPr lang="en-US"/>
        </a:p>
      </dgm:t>
    </dgm:pt>
    <dgm:pt modelId="{9CF13254-6306-4547-80C8-C178098AA894}" type="sibTrans" cxnId="{55185B3E-2410-4301-9B44-70A7B70E7FE5}">
      <dgm:prSet/>
      <dgm:spPr/>
      <dgm:t>
        <a:bodyPr/>
        <a:lstStyle/>
        <a:p>
          <a:endParaRPr lang="en-US"/>
        </a:p>
      </dgm:t>
    </dgm:pt>
    <dgm:pt modelId="{179A3A07-9712-40EA-8905-8632FE1BEE05}">
      <dgm:prSet custT="1"/>
      <dgm:spPr/>
      <dgm:t>
        <a:bodyPr/>
        <a:lstStyle/>
        <a:p>
          <a:r>
            <a:rPr lang="en-US" sz="1100"/>
            <a:t>This helps in understanding customer preferences and improving payment processing systems.</a:t>
          </a:r>
        </a:p>
      </dgm:t>
    </dgm:pt>
    <dgm:pt modelId="{B160689A-44F7-408D-8CF6-6A38ACBAC8AE}" type="parTrans" cxnId="{08B068DD-B026-47DB-A8F9-5653510A4AE5}">
      <dgm:prSet/>
      <dgm:spPr/>
      <dgm:t>
        <a:bodyPr/>
        <a:lstStyle/>
        <a:p>
          <a:endParaRPr lang="en-US"/>
        </a:p>
      </dgm:t>
    </dgm:pt>
    <dgm:pt modelId="{012BA141-747A-4282-9583-7E3C22D3B658}" type="sibTrans" cxnId="{08B068DD-B026-47DB-A8F9-5653510A4AE5}">
      <dgm:prSet/>
      <dgm:spPr/>
      <dgm:t>
        <a:bodyPr/>
        <a:lstStyle/>
        <a:p>
          <a:endParaRPr lang="en-US"/>
        </a:p>
      </dgm:t>
    </dgm:pt>
    <dgm:pt modelId="{A6095651-EAC1-4D84-B495-CF93AE4DF24E}">
      <dgm:prSet custT="1"/>
      <dgm:spPr/>
      <dgm:t>
        <a:bodyPr/>
        <a:lstStyle/>
        <a:p>
          <a:r>
            <a:rPr lang="en-US" sz="2000" dirty="0" smtClean="0"/>
            <a:t>Monitoring</a:t>
          </a:r>
          <a:endParaRPr lang="en-US" sz="2000" dirty="0"/>
        </a:p>
      </dgm:t>
    </dgm:pt>
    <dgm:pt modelId="{50AF3F17-AEE5-405A-89E8-779DA9DDC785}" type="parTrans" cxnId="{2443B78F-924E-4736-9F13-F48FF0E09987}">
      <dgm:prSet/>
      <dgm:spPr/>
      <dgm:t>
        <a:bodyPr/>
        <a:lstStyle/>
        <a:p>
          <a:endParaRPr lang="en-US"/>
        </a:p>
      </dgm:t>
    </dgm:pt>
    <dgm:pt modelId="{0273B40D-9B32-425A-8F75-C2142F57443D}" type="sibTrans" cxnId="{2443B78F-924E-4736-9F13-F48FF0E09987}">
      <dgm:prSet/>
      <dgm:spPr/>
      <dgm:t>
        <a:bodyPr/>
        <a:lstStyle/>
        <a:p>
          <a:endParaRPr lang="en-US"/>
        </a:p>
      </dgm:t>
    </dgm:pt>
    <dgm:pt modelId="{585561CF-C1A5-4DD4-8F31-9749F36B458C}">
      <dgm:prSet custT="1"/>
      <dgm:spPr/>
      <dgm:t>
        <a:bodyPr/>
        <a:lstStyle/>
        <a:p>
          <a:r>
            <a:rPr lang="en-US" sz="1600" dirty="0"/>
            <a:t>Monitor Trip Metrics:</a:t>
          </a:r>
        </a:p>
      </dgm:t>
    </dgm:pt>
    <dgm:pt modelId="{74669F66-EFED-4273-87DC-341924594A0F}" type="parTrans" cxnId="{CF1ED32D-71A1-4C87-8447-2BD6911BAB7D}">
      <dgm:prSet/>
      <dgm:spPr/>
      <dgm:t>
        <a:bodyPr/>
        <a:lstStyle/>
        <a:p>
          <a:endParaRPr lang="en-US"/>
        </a:p>
      </dgm:t>
    </dgm:pt>
    <dgm:pt modelId="{C3636075-3038-4BA5-ACD3-2CEE400A6872}" type="sibTrans" cxnId="{CF1ED32D-71A1-4C87-8447-2BD6911BAB7D}">
      <dgm:prSet/>
      <dgm:spPr/>
      <dgm:t>
        <a:bodyPr/>
        <a:lstStyle/>
        <a:p>
          <a:endParaRPr lang="en-US"/>
        </a:p>
      </dgm:t>
    </dgm:pt>
    <dgm:pt modelId="{C42CDA63-D6FA-4E26-8FDD-82B9F45710DC}">
      <dgm:prSet custT="1"/>
      <dgm:spPr/>
      <dgm:t>
        <a:bodyPr/>
        <a:lstStyle/>
        <a:p>
          <a:r>
            <a:rPr lang="en-US" sz="1100" dirty="0"/>
            <a:t>Detailed metrics such as searches, estimates, quotes, cancellations, and ride completions are included.</a:t>
          </a:r>
        </a:p>
      </dgm:t>
    </dgm:pt>
    <dgm:pt modelId="{CEA487CD-38CA-4C33-889A-7EF3C8C675A4}" type="parTrans" cxnId="{DF7C638A-B766-4DF3-9B2A-F6388DE13E83}">
      <dgm:prSet/>
      <dgm:spPr/>
      <dgm:t>
        <a:bodyPr/>
        <a:lstStyle/>
        <a:p>
          <a:endParaRPr lang="en-US"/>
        </a:p>
      </dgm:t>
    </dgm:pt>
    <dgm:pt modelId="{4EE5A81A-5E8F-47D9-93CD-DB64797ACB85}" type="sibTrans" cxnId="{DF7C638A-B766-4DF3-9B2A-F6388DE13E83}">
      <dgm:prSet/>
      <dgm:spPr/>
      <dgm:t>
        <a:bodyPr/>
        <a:lstStyle/>
        <a:p>
          <a:endParaRPr lang="en-US"/>
        </a:p>
      </dgm:t>
    </dgm:pt>
    <dgm:pt modelId="{5CDBAE05-C98A-41B0-907A-DE5FAEBF4991}">
      <dgm:prSet custT="1"/>
      <dgm:spPr/>
      <dgm:t>
        <a:bodyPr/>
        <a:lstStyle/>
        <a:p>
          <a:r>
            <a:rPr lang="en-US" sz="1100" dirty="0"/>
            <a:t>These metrics </a:t>
          </a:r>
          <a:r>
            <a:rPr lang="en-US" sz="1100" dirty="0" smtClean="0"/>
            <a:t>are crucial for evaluating the efficiency of the service and identifying areas for improvement.</a:t>
          </a:r>
          <a:endParaRPr lang="en-US" sz="1100" dirty="0"/>
        </a:p>
      </dgm:t>
    </dgm:pt>
    <dgm:pt modelId="{FD85C28B-5147-45A9-84F8-4A26866C8A3B}" type="parTrans" cxnId="{4CC049E7-4AA9-4E66-A5B8-0C432A0C8E15}">
      <dgm:prSet/>
      <dgm:spPr/>
      <dgm:t>
        <a:bodyPr/>
        <a:lstStyle/>
        <a:p>
          <a:endParaRPr lang="en-US"/>
        </a:p>
      </dgm:t>
    </dgm:pt>
    <dgm:pt modelId="{8F0C09B6-BCC3-4705-AE1B-3742B457CE20}" type="sibTrans" cxnId="{4CC049E7-4AA9-4E66-A5B8-0C432A0C8E15}">
      <dgm:prSet/>
      <dgm:spPr/>
      <dgm:t>
        <a:bodyPr/>
        <a:lstStyle/>
        <a:p>
          <a:endParaRPr lang="en-US"/>
        </a:p>
      </dgm:t>
    </dgm:pt>
    <dgm:pt modelId="{DFE57C45-DA68-4306-A803-FFC2A22692BA}">
      <dgm:prSet custT="1"/>
      <dgm:spPr/>
      <dgm:t>
        <a:bodyPr/>
        <a:lstStyle/>
        <a:p>
          <a:endParaRPr lang="en-US" sz="1100" dirty="0"/>
        </a:p>
      </dgm:t>
    </dgm:pt>
    <dgm:pt modelId="{51CB674D-ED17-4512-81C2-600EE2C3D2B4}" type="parTrans" cxnId="{66BF9544-42CB-4129-8DEE-AD44F423C29F}">
      <dgm:prSet/>
      <dgm:spPr/>
      <dgm:t>
        <a:bodyPr/>
        <a:lstStyle/>
        <a:p>
          <a:endParaRPr lang="en-US"/>
        </a:p>
      </dgm:t>
    </dgm:pt>
    <dgm:pt modelId="{323ED817-DAE6-4A1D-A1CB-634A81DB8C7F}" type="sibTrans" cxnId="{66BF9544-42CB-4129-8DEE-AD44F423C29F}">
      <dgm:prSet/>
      <dgm:spPr/>
      <dgm:t>
        <a:bodyPr/>
        <a:lstStyle/>
        <a:p>
          <a:endParaRPr lang="en-US"/>
        </a:p>
      </dgm:t>
    </dgm:pt>
    <dgm:pt modelId="{E31DE736-AFB9-45EE-9AB5-AA320910B526}">
      <dgm:prSet custT="1"/>
      <dgm:spPr/>
      <dgm:t>
        <a:bodyPr/>
        <a:lstStyle/>
        <a:p>
          <a:endParaRPr lang="en-US" sz="1100" dirty="0"/>
        </a:p>
      </dgm:t>
    </dgm:pt>
    <dgm:pt modelId="{7D2C2BF4-4FB7-4CEC-ADC6-53A47B7BB052}" type="parTrans" cxnId="{48507EC2-1F46-45AE-BE92-13A0AD464789}">
      <dgm:prSet/>
      <dgm:spPr/>
      <dgm:t>
        <a:bodyPr/>
        <a:lstStyle/>
        <a:p>
          <a:endParaRPr lang="en-US"/>
        </a:p>
      </dgm:t>
    </dgm:pt>
    <dgm:pt modelId="{8AE17303-4E6E-4A51-82D5-E641E21CD3AD}" type="sibTrans" cxnId="{48507EC2-1F46-45AE-BE92-13A0AD464789}">
      <dgm:prSet/>
      <dgm:spPr/>
      <dgm:t>
        <a:bodyPr/>
        <a:lstStyle/>
        <a:p>
          <a:endParaRPr lang="en-US"/>
        </a:p>
      </dgm:t>
    </dgm:pt>
    <dgm:pt modelId="{AD4F6772-AF54-4285-AC60-BCB486828D1E}" type="pres">
      <dgm:prSet presAssocID="{CD3D7161-6C17-4D32-80F7-763FB937EE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28A760-5749-48C9-A1E7-6500727D431C}" type="pres">
      <dgm:prSet presAssocID="{9CCAD3EF-0182-4C47-AB94-E74368C98011}" presName="linNode" presStyleCnt="0"/>
      <dgm:spPr/>
    </dgm:pt>
    <dgm:pt modelId="{5E5866C0-CE6D-4DDB-9C10-4C4B03C9FF6D}" type="pres">
      <dgm:prSet presAssocID="{9CCAD3EF-0182-4C47-AB94-E74368C98011}" presName="parentText" presStyleLbl="alignNode1" presStyleIdx="0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3ED52635-82A5-4D88-82B4-F3C68B12F103}" type="pres">
      <dgm:prSet presAssocID="{9CCAD3EF-0182-4C47-AB94-E74368C98011}" presName="descendantText" presStyleLbl="alignAccFollowNode1" presStyleIdx="0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2EFF091F-3B10-4D7A-9D5B-95A6A4C01154}" type="pres">
      <dgm:prSet presAssocID="{B586A998-A8C7-436A-897E-7EAB4800E4AA}" presName="sp" presStyleCnt="0"/>
      <dgm:spPr/>
    </dgm:pt>
    <dgm:pt modelId="{B17A43F4-59DA-444B-90B5-218E6BCFE8A1}" type="pres">
      <dgm:prSet presAssocID="{5158EB45-44E4-4399-8A3A-217BD6E047B6}" presName="linNode" presStyleCnt="0"/>
      <dgm:spPr/>
    </dgm:pt>
    <dgm:pt modelId="{7A23C2CB-6571-4F10-932D-09FDFB1497AE}" type="pres">
      <dgm:prSet presAssocID="{5158EB45-44E4-4399-8A3A-217BD6E047B6}" presName="parentText" presStyleLbl="alignNode1" presStyleIdx="1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BD21D79C-BC25-4739-8950-102BF9676815}" type="pres">
      <dgm:prSet presAssocID="{5158EB45-44E4-4399-8A3A-217BD6E047B6}" presName="descendantText" presStyleLbl="alignAccFollowNode1" presStyleIdx="1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15A45B03-EFE3-499F-824A-E9D571BA561A}" type="pres">
      <dgm:prSet presAssocID="{300B2605-0C0E-462F-85E5-BA4CAA1E15FC}" presName="sp" presStyleCnt="0"/>
      <dgm:spPr/>
    </dgm:pt>
    <dgm:pt modelId="{532DB8D4-3767-44B5-8014-9D4C2E622966}" type="pres">
      <dgm:prSet presAssocID="{C1B609D1-DB64-414B-B1A3-F3C773B5C232}" presName="linNode" presStyleCnt="0"/>
      <dgm:spPr/>
    </dgm:pt>
    <dgm:pt modelId="{2940E3A9-976C-4960-A0C8-793A2B2142CC}" type="pres">
      <dgm:prSet presAssocID="{C1B609D1-DB64-414B-B1A3-F3C773B5C232}" presName="parentText" presStyleLbl="alignNode1" presStyleIdx="2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196F3EC1-0540-4AE2-93A5-34A0BF6B8527}" type="pres">
      <dgm:prSet presAssocID="{C1B609D1-DB64-414B-B1A3-F3C773B5C232}" presName="descendantText" presStyleLbl="alignAccFollowNode1" presStyleIdx="2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73D62252-80EC-4362-8DDC-0A9AA0330AB3}" type="pres">
      <dgm:prSet presAssocID="{04B2FF18-E41A-47E1-964D-2A043DD26C17}" presName="sp" presStyleCnt="0"/>
      <dgm:spPr/>
    </dgm:pt>
    <dgm:pt modelId="{9B6E310C-DAEF-473B-A708-D505E0518C90}" type="pres">
      <dgm:prSet presAssocID="{A6095651-EAC1-4D84-B495-CF93AE4DF24E}" presName="linNode" presStyleCnt="0"/>
      <dgm:spPr/>
    </dgm:pt>
    <dgm:pt modelId="{8197B25C-CBD1-4530-8E05-6FFCAEA797AD}" type="pres">
      <dgm:prSet presAssocID="{A6095651-EAC1-4D84-B495-CF93AE4DF24E}" presName="parentText" presStyleLbl="alignNode1" presStyleIdx="3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754D9AA8-0BE8-4221-B695-5CA47F85F51D}" type="pres">
      <dgm:prSet presAssocID="{A6095651-EAC1-4D84-B495-CF93AE4DF24E}" presName="descendantText" presStyleLbl="alignAccFollowNode1" presStyleIdx="3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08B068DD-B026-47DB-A8F9-5653510A4AE5}" srcId="{A23FFE42-9247-4D28-BC0F-50800A193E18}" destId="{179A3A07-9712-40EA-8905-8632FE1BEE05}" srcOrd="1" destOrd="0" parTransId="{B160689A-44F7-408D-8CF6-6A38ACBAC8AE}" sibTransId="{012BA141-747A-4282-9583-7E3C22D3B658}"/>
    <dgm:cxn modelId="{2443B78F-924E-4736-9F13-F48FF0E09987}" srcId="{CD3D7161-6C17-4D32-80F7-763FB937EE0D}" destId="{A6095651-EAC1-4D84-B495-CF93AE4DF24E}" srcOrd="3" destOrd="0" parTransId="{50AF3F17-AEE5-405A-89E8-779DA9DDC785}" sibTransId="{0273B40D-9B32-425A-8F75-C2142F57443D}"/>
    <dgm:cxn modelId="{C3295B45-B07B-448A-BD51-55BDB9B1AD85}" type="presOf" srcId="{C1B609D1-DB64-414B-B1A3-F3C773B5C232}" destId="{2940E3A9-976C-4960-A0C8-793A2B2142CC}" srcOrd="0" destOrd="0" presId="urn:microsoft.com/office/officeart/2016/7/layout/VerticalSolidActionList"/>
    <dgm:cxn modelId="{969AB7E9-D88A-4130-8FCC-E38C2FA699C1}" type="presOf" srcId="{179A3A07-9712-40EA-8905-8632FE1BEE05}" destId="{196F3EC1-0540-4AE2-93A5-34A0BF6B8527}" srcOrd="0" destOrd="2" presId="urn:microsoft.com/office/officeart/2016/7/layout/VerticalSolidActionList"/>
    <dgm:cxn modelId="{59A4363B-CB11-474C-9050-31516AF99605}" type="presOf" srcId="{5158EB45-44E4-4399-8A3A-217BD6E047B6}" destId="{7A23C2CB-6571-4F10-932D-09FDFB1497AE}" srcOrd="0" destOrd="0" presId="urn:microsoft.com/office/officeart/2016/7/layout/VerticalSolidActionList"/>
    <dgm:cxn modelId="{92B8639F-13A4-478F-A216-E9A0475D7B7C}" srcId="{CD3D7161-6C17-4D32-80F7-763FB937EE0D}" destId="{5158EB45-44E4-4399-8A3A-217BD6E047B6}" srcOrd="1" destOrd="0" parTransId="{7E67D306-5592-4076-BEC5-F251F49ECCCB}" sibTransId="{300B2605-0C0E-462F-85E5-BA4CAA1E15FC}"/>
    <dgm:cxn modelId="{48507EC2-1F46-45AE-BE92-13A0AD464789}" srcId="{585561CF-C1A5-4DD4-8F31-9749F36B458C}" destId="{E31DE736-AFB9-45EE-9AB5-AA320910B526}" srcOrd="2" destOrd="0" parTransId="{7D2C2BF4-4FB7-4CEC-ADC6-53A47B7BB052}" sibTransId="{8AE17303-4E6E-4A51-82D5-E641E21CD3AD}"/>
    <dgm:cxn modelId="{C9FA3B36-8E06-406B-B133-DF36354100AF}" type="presOf" srcId="{CE9BBEA5-4C74-4BAE-8B93-20F3C7F38893}" destId="{3ED52635-82A5-4D88-82B4-F3C68B12F103}" srcOrd="0" destOrd="1" presId="urn:microsoft.com/office/officeart/2016/7/layout/VerticalSolidActionList"/>
    <dgm:cxn modelId="{FCAE3429-8F9A-43E0-A43D-91E35F3B59EE}" type="presOf" srcId="{A6095651-EAC1-4D84-B495-CF93AE4DF24E}" destId="{8197B25C-CBD1-4530-8E05-6FFCAEA797AD}" srcOrd="0" destOrd="0" presId="urn:microsoft.com/office/officeart/2016/7/layout/VerticalSolidActionList"/>
    <dgm:cxn modelId="{FA944F8C-83A7-4F15-85DD-7A4C1A55DE37}" srcId="{026CDC13-08AD-43F1-A72D-6CC06E55A470}" destId="{CE9BBEA5-4C74-4BAE-8B93-20F3C7F38893}" srcOrd="0" destOrd="0" parTransId="{14839553-2F13-4EF4-9F46-0EAF34A4DD0A}" sibTransId="{2BA50055-7A78-495E-8C70-074E44ECF2F4}"/>
    <dgm:cxn modelId="{DF7C638A-B766-4DF3-9B2A-F6388DE13E83}" srcId="{585561CF-C1A5-4DD4-8F31-9749F36B458C}" destId="{C42CDA63-D6FA-4E26-8FDD-82B9F45710DC}" srcOrd="0" destOrd="0" parTransId="{CEA487CD-38CA-4C33-889A-7EF3C8C675A4}" sibTransId="{4EE5A81A-5E8F-47D9-93CD-DB64797ACB85}"/>
    <dgm:cxn modelId="{37B84E1A-46D5-4619-86E0-C2B58A557CF9}" srcId="{C1B609D1-DB64-414B-B1A3-F3C773B5C232}" destId="{A23FFE42-9247-4D28-BC0F-50800A193E18}" srcOrd="0" destOrd="0" parTransId="{B07801BA-8CEB-4BAD-82AE-B354226E4CF5}" sibTransId="{48063171-2CD6-4FE7-ADF7-96DD34295C68}"/>
    <dgm:cxn modelId="{B1919BC1-E105-4DC0-9355-55656238B9E6}" type="presOf" srcId="{5B659965-9605-4559-87CB-9F877692842C}" destId="{BD21D79C-BC25-4739-8950-102BF9676815}" srcOrd="0" destOrd="2" presId="urn:microsoft.com/office/officeart/2016/7/layout/VerticalSolidActionList"/>
    <dgm:cxn modelId="{793A78A9-8285-49EB-B0FE-05FA4A724F3D}" type="presOf" srcId="{F177DC90-E8B0-4CC9-8E91-202BE8573661}" destId="{BD21D79C-BC25-4739-8950-102BF9676815}" srcOrd="0" destOrd="1" presId="urn:microsoft.com/office/officeart/2016/7/layout/VerticalSolidActionList"/>
    <dgm:cxn modelId="{68949BA3-2A81-4E0A-8C38-CA6485A2FD55}" type="presOf" srcId="{026CDC13-08AD-43F1-A72D-6CC06E55A470}" destId="{3ED52635-82A5-4D88-82B4-F3C68B12F103}" srcOrd="0" destOrd="0" presId="urn:microsoft.com/office/officeart/2016/7/layout/VerticalSolidActionList"/>
    <dgm:cxn modelId="{AB1EB771-020C-4A46-A9B7-963693748934}" type="presOf" srcId="{A23FFE42-9247-4D28-BC0F-50800A193E18}" destId="{196F3EC1-0540-4AE2-93A5-34A0BF6B8527}" srcOrd="0" destOrd="0" presId="urn:microsoft.com/office/officeart/2016/7/layout/VerticalSolidActionList"/>
    <dgm:cxn modelId="{AF9CAF3F-017F-4FE3-BD79-C46A52257106}" type="presOf" srcId="{482E4C88-2E9D-4423-BAE4-16A8BFE1FB35}" destId="{3ED52635-82A5-4D88-82B4-F3C68B12F103}" srcOrd="0" destOrd="2" presId="urn:microsoft.com/office/officeart/2016/7/layout/VerticalSolidActionList"/>
    <dgm:cxn modelId="{C9A606B8-98AD-4624-A5EC-8CDAFFE45E97}" type="presOf" srcId="{9CCAD3EF-0182-4C47-AB94-E74368C98011}" destId="{5E5866C0-CE6D-4DDB-9C10-4C4B03C9FF6D}" srcOrd="0" destOrd="0" presId="urn:microsoft.com/office/officeart/2016/7/layout/VerticalSolidActionList"/>
    <dgm:cxn modelId="{55185B3E-2410-4301-9B44-70A7B70E7FE5}" srcId="{A23FFE42-9247-4D28-BC0F-50800A193E18}" destId="{741C4BFC-87F5-4887-AF94-B8474DD385C7}" srcOrd="0" destOrd="0" parTransId="{76D29BF4-9A07-497A-880C-6E017AA28880}" sibTransId="{9CF13254-6306-4547-80C8-C178098AA894}"/>
    <dgm:cxn modelId="{6B56FD12-38E2-43A6-AFAF-58BBCA48A957}" type="presOf" srcId="{DFE57C45-DA68-4306-A803-FFC2A22692BA}" destId="{754D9AA8-0BE8-4221-B695-5CA47F85F51D}" srcOrd="0" destOrd="4" presId="urn:microsoft.com/office/officeart/2016/7/layout/VerticalSolidActionList"/>
    <dgm:cxn modelId="{2F31A00C-2BAE-4EBC-A684-1FA1028242D9}" srcId="{CD3D7161-6C17-4D32-80F7-763FB937EE0D}" destId="{9CCAD3EF-0182-4C47-AB94-E74368C98011}" srcOrd="0" destOrd="0" parTransId="{72270459-6BAE-4828-82DE-FF4B9D057886}" sibTransId="{B586A998-A8C7-436A-897E-7EAB4800E4AA}"/>
    <dgm:cxn modelId="{C3A466B6-72B9-40F3-ABF7-77BDF8F7E390}" type="presOf" srcId="{E31DE736-AFB9-45EE-9AB5-AA320910B526}" destId="{754D9AA8-0BE8-4221-B695-5CA47F85F51D}" srcOrd="0" destOrd="3" presId="urn:microsoft.com/office/officeart/2016/7/layout/VerticalSolidActionList"/>
    <dgm:cxn modelId="{66BF9544-42CB-4129-8DEE-AD44F423C29F}" srcId="{585561CF-C1A5-4DD4-8F31-9749F36B458C}" destId="{DFE57C45-DA68-4306-A803-FFC2A22692BA}" srcOrd="3" destOrd="0" parTransId="{51CB674D-ED17-4512-81C2-600EE2C3D2B4}" sibTransId="{323ED817-DAE6-4A1D-A1CB-634A81DB8C7F}"/>
    <dgm:cxn modelId="{278F89C4-D1B0-4EAC-B9EB-C47808506A96}" srcId="{8588AAE7-8986-4B2A-A123-516F1E36341E}" destId="{5B659965-9605-4559-87CB-9F877692842C}" srcOrd="1" destOrd="0" parTransId="{E04995AC-ED6D-4B2A-BAFF-5BBA77767D35}" sibTransId="{BAB0EB9A-0CA8-494A-99A7-8C14A3D6374E}"/>
    <dgm:cxn modelId="{55D1EE9E-9C2A-47C3-AAF0-F523AE6FF636}" type="presOf" srcId="{741C4BFC-87F5-4887-AF94-B8474DD385C7}" destId="{196F3EC1-0540-4AE2-93A5-34A0BF6B8527}" srcOrd="0" destOrd="1" presId="urn:microsoft.com/office/officeart/2016/7/layout/VerticalSolidActionList"/>
    <dgm:cxn modelId="{4CC049E7-4AA9-4E66-A5B8-0C432A0C8E15}" srcId="{585561CF-C1A5-4DD4-8F31-9749F36B458C}" destId="{5CDBAE05-C98A-41B0-907A-DE5FAEBF4991}" srcOrd="1" destOrd="0" parTransId="{FD85C28B-5147-45A9-84F8-4A26866C8A3B}" sibTransId="{8F0C09B6-BCC3-4705-AE1B-3742B457CE20}"/>
    <dgm:cxn modelId="{35CA8A59-7137-46DE-BCD0-6F9A1A062AB7}" type="presOf" srcId="{585561CF-C1A5-4DD4-8F31-9749F36B458C}" destId="{754D9AA8-0BE8-4221-B695-5CA47F85F51D}" srcOrd="0" destOrd="0" presId="urn:microsoft.com/office/officeart/2016/7/layout/VerticalSolidActionList"/>
    <dgm:cxn modelId="{EEC5BCDC-FC0B-4CBD-BC6B-88B8DB9E5395}" srcId="{9CCAD3EF-0182-4C47-AB94-E74368C98011}" destId="{026CDC13-08AD-43F1-A72D-6CC06E55A470}" srcOrd="0" destOrd="0" parTransId="{5556B98F-02A9-4D74-A51C-0C6BBA1C9B08}" sibTransId="{FBF6B808-0F98-4372-80B5-84617E854E48}"/>
    <dgm:cxn modelId="{66D0ADCB-0606-4450-8BC8-FBF96354645C}" srcId="{8588AAE7-8986-4B2A-A123-516F1E36341E}" destId="{F177DC90-E8B0-4CC9-8E91-202BE8573661}" srcOrd="0" destOrd="0" parTransId="{1951F096-BF39-4388-BE08-88848EBD66B1}" sibTransId="{8A783DC3-5803-4155-9914-A57F5838CAD3}"/>
    <dgm:cxn modelId="{CF1ED32D-71A1-4C87-8447-2BD6911BAB7D}" srcId="{A6095651-EAC1-4D84-B495-CF93AE4DF24E}" destId="{585561CF-C1A5-4DD4-8F31-9749F36B458C}" srcOrd="0" destOrd="0" parTransId="{74669F66-EFED-4273-87DC-341924594A0F}" sibTransId="{C3636075-3038-4BA5-ACD3-2CEE400A6872}"/>
    <dgm:cxn modelId="{67F12EBE-4291-4BC9-9206-11ECE8469BDD}" type="presOf" srcId="{5CDBAE05-C98A-41B0-907A-DE5FAEBF4991}" destId="{754D9AA8-0BE8-4221-B695-5CA47F85F51D}" srcOrd="0" destOrd="2" presId="urn:microsoft.com/office/officeart/2016/7/layout/VerticalSolidActionList"/>
    <dgm:cxn modelId="{02C8D9A9-0AD3-45E9-880F-322E8934E193}" type="presOf" srcId="{8588AAE7-8986-4B2A-A123-516F1E36341E}" destId="{BD21D79C-BC25-4739-8950-102BF9676815}" srcOrd="0" destOrd="0" presId="urn:microsoft.com/office/officeart/2016/7/layout/VerticalSolidActionList"/>
    <dgm:cxn modelId="{AAC57D8F-57F6-4185-B16B-2CF2FA2CC4D8}" srcId="{CD3D7161-6C17-4D32-80F7-763FB937EE0D}" destId="{C1B609D1-DB64-414B-B1A3-F3C773B5C232}" srcOrd="2" destOrd="0" parTransId="{591D371C-5332-48FF-90E1-E483215C3419}" sibTransId="{04B2FF18-E41A-47E1-964D-2A043DD26C17}"/>
    <dgm:cxn modelId="{CED686F4-28DC-4878-A610-6FC4E3936A4E}" type="presOf" srcId="{CD3D7161-6C17-4D32-80F7-763FB937EE0D}" destId="{AD4F6772-AF54-4285-AC60-BCB486828D1E}" srcOrd="0" destOrd="0" presId="urn:microsoft.com/office/officeart/2016/7/layout/VerticalSolidActionList"/>
    <dgm:cxn modelId="{5F7AAB2B-447A-431F-86FE-D752566D5408}" srcId="{5158EB45-44E4-4399-8A3A-217BD6E047B6}" destId="{8588AAE7-8986-4B2A-A123-516F1E36341E}" srcOrd="0" destOrd="0" parTransId="{38891AC7-3DA3-4B36-8844-CAC0F6FD2F95}" sibTransId="{25FC3A70-BEB8-406A-A904-B731699EDD8F}"/>
    <dgm:cxn modelId="{326E89B2-258F-483E-A234-7154C6ADBF82}" type="presOf" srcId="{C42CDA63-D6FA-4E26-8FDD-82B9F45710DC}" destId="{754D9AA8-0BE8-4221-B695-5CA47F85F51D}" srcOrd="0" destOrd="1" presId="urn:microsoft.com/office/officeart/2016/7/layout/VerticalSolidActionList"/>
    <dgm:cxn modelId="{A78D2B6F-E394-4A90-8FF6-FD853941A918}" srcId="{026CDC13-08AD-43F1-A72D-6CC06E55A470}" destId="{482E4C88-2E9D-4423-BAE4-16A8BFE1FB35}" srcOrd="1" destOrd="0" parTransId="{71DF3C98-CF50-4B94-8A35-C6F6515CAFC3}" sibTransId="{B971682D-668A-4E6E-830F-C138657841F4}"/>
    <dgm:cxn modelId="{B857858B-084D-4C68-A70C-2869FCD76070}" type="presParOf" srcId="{AD4F6772-AF54-4285-AC60-BCB486828D1E}" destId="{BB28A760-5749-48C9-A1E7-6500727D431C}" srcOrd="0" destOrd="0" presId="urn:microsoft.com/office/officeart/2016/7/layout/VerticalSolidActionList"/>
    <dgm:cxn modelId="{8093A94D-78D0-4A16-8E16-D8593851E350}" type="presParOf" srcId="{BB28A760-5749-48C9-A1E7-6500727D431C}" destId="{5E5866C0-CE6D-4DDB-9C10-4C4B03C9FF6D}" srcOrd="0" destOrd="0" presId="urn:microsoft.com/office/officeart/2016/7/layout/VerticalSolidActionList"/>
    <dgm:cxn modelId="{0206DF36-8899-4D7C-893F-25BFF21C1C66}" type="presParOf" srcId="{BB28A760-5749-48C9-A1E7-6500727D431C}" destId="{3ED52635-82A5-4D88-82B4-F3C68B12F103}" srcOrd="1" destOrd="0" presId="urn:microsoft.com/office/officeart/2016/7/layout/VerticalSolidActionList"/>
    <dgm:cxn modelId="{5FB9CD51-5810-4985-A5DB-8920E09A75DE}" type="presParOf" srcId="{AD4F6772-AF54-4285-AC60-BCB486828D1E}" destId="{2EFF091F-3B10-4D7A-9D5B-95A6A4C01154}" srcOrd="1" destOrd="0" presId="urn:microsoft.com/office/officeart/2016/7/layout/VerticalSolidActionList"/>
    <dgm:cxn modelId="{392D249B-823D-4F83-B66A-B89330E0A17D}" type="presParOf" srcId="{AD4F6772-AF54-4285-AC60-BCB486828D1E}" destId="{B17A43F4-59DA-444B-90B5-218E6BCFE8A1}" srcOrd="2" destOrd="0" presId="urn:microsoft.com/office/officeart/2016/7/layout/VerticalSolidActionList"/>
    <dgm:cxn modelId="{E4EC9B4F-4F7B-44D7-81F3-22FF17F0ADFA}" type="presParOf" srcId="{B17A43F4-59DA-444B-90B5-218E6BCFE8A1}" destId="{7A23C2CB-6571-4F10-932D-09FDFB1497AE}" srcOrd="0" destOrd="0" presId="urn:microsoft.com/office/officeart/2016/7/layout/VerticalSolidActionList"/>
    <dgm:cxn modelId="{FE436BED-ABC6-41B0-92E0-147EE24DBFBC}" type="presParOf" srcId="{B17A43F4-59DA-444B-90B5-218E6BCFE8A1}" destId="{BD21D79C-BC25-4739-8950-102BF9676815}" srcOrd="1" destOrd="0" presId="urn:microsoft.com/office/officeart/2016/7/layout/VerticalSolidActionList"/>
    <dgm:cxn modelId="{0695B889-74BC-4BB0-BF38-9C8BAFE36786}" type="presParOf" srcId="{AD4F6772-AF54-4285-AC60-BCB486828D1E}" destId="{15A45B03-EFE3-499F-824A-E9D571BA561A}" srcOrd="3" destOrd="0" presId="urn:microsoft.com/office/officeart/2016/7/layout/VerticalSolidActionList"/>
    <dgm:cxn modelId="{515E25A4-82F3-4E43-AC1B-8949ABF9D2BD}" type="presParOf" srcId="{AD4F6772-AF54-4285-AC60-BCB486828D1E}" destId="{532DB8D4-3767-44B5-8014-9D4C2E622966}" srcOrd="4" destOrd="0" presId="urn:microsoft.com/office/officeart/2016/7/layout/VerticalSolidActionList"/>
    <dgm:cxn modelId="{21232FE7-0815-4AC4-9A3D-0E247CB47AFE}" type="presParOf" srcId="{532DB8D4-3767-44B5-8014-9D4C2E622966}" destId="{2940E3A9-976C-4960-A0C8-793A2B2142CC}" srcOrd="0" destOrd="0" presId="urn:microsoft.com/office/officeart/2016/7/layout/VerticalSolidActionList"/>
    <dgm:cxn modelId="{4C12DD0B-90BD-4942-9867-715D8994B35C}" type="presParOf" srcId="{532DB8D4-3767-44B5-8014-9D4C2E622966}" destId="{196F3EC1-0540-4AE2-93A5-34A0BF6B8527}" srcOrd="1" destOrd="0" presId="urn:microsoft.com/office/officeart/2016/7/layout/VerticalSolidActionList"/>
    <dgm:cxn modelId="{0C3CA355-D2F7-4A21-901F-0C7E6AE85D4F}" type="presParOf" srcId="{AD4F6772-AF54-4285-AC60-BCB486828D1E}" destId="{73D62252-80EC-4362-8DDC-0A9AA0330AB3}" srcOrd="5" destOrd="0" presId="urn:microsoft.com/office/officeart/2016/7/layout/VerticalSolidActionList"/>
    <dgm:cxn modelId="{50F837CC-658B-449A-82E5-19295F325AFC}" type="presParOf" srcId="{AD4F6772-AF54-4285-AC60-BCB486828D1E}" destId="{9B6E310C-DAEF-473B-A708-D505E0518C90}" srcOrd="6" destOrd="0" presId="urn:microsoft.com/office/officeart/2016/7/layout/VerticalSolidActionList"/>
    <dgm:cxn modelId="{8B6AFDFC-5B64-46EF-8A54-56C5D36B15DB}" type="presParOf" srcId="{9B6E310C-DAEF-473B-A708-D505E0518C90}" destId="{8197B25C-CBD1-4530-8E05-6FFCAEA797AD}" srcOrd="0" destOrd="0" presId="urn:microsoft.com/office/officeart/2016/7/layout/VerticalSolidActionList"/>
    <dgm:cxn modelId="{94FEA990-0018-4081-BD58-5D86B0E7FB3C}" type="presParOf" srcId="{9B6E310C-DAEF-473B-A708-D505E0518C90}" destId="{754D9AA8-0BE8-4221-B695-5CA47F85F5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65E72-CC2E-4311-8F05-5F6DA00E01F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9FA10D-AA92-42E1-86DB-2CECD144F008}">
      <dgm:prSet/>
      <dgm:spPr/>
      <dgm:t>
        <a:bodyPr/>
        <a:lstStyle/>
        <a:p>
          <a:r>
            <a:rPr lang="en-US" b="0" i="0"/>
            <a:t>Operational Efficiency:</a:t>
          </a:r>
          <a:endParaRPr lang="en-US"/>
        </a:p>
      </dgm:t>
    </dgm:pt>
    <dgm:pt modelId="{5183F4C4-E842-44F8-960E-FFE236598E79}" type="parTrans" cxnId="{8ACCF0E1-43E0-43DC-8753-973A98C34F95}">
      <dgm:prSet/>
      <dgm:spPr/>
      <dgm:t>
        <a:bodyPr/>
        <a:lstStyle/>
        <a:p>
          <a:endParaRPr lang="en-US"/>
        </a:p>
      </dgm:t>
    </dgm:pt>
    <dgm:pt modelId="{67F0C17F-D6B6-453A-A3FF-FA81A3F13117}" type="sibTrans" cxnId="{8ACCF0E1-43E0-43DC-8753-973A98C34F95}">
      <dgm:prSet/>
      <dgm:spPr/>
      <dgm:t>
        <a:bodyPr/>
        <a:lstStyle/>
        <a:p>
          <a:endParaRPr lang="en-US"/>
        </a:p>
      </dgm:t>
    </dgm:pt>
    <dgm:pt modelId="{F91BBFBD-4CA5-443B-9F81-AB0D607EFDE7}">
      <dgm:prSet custT="1"/>
      <dgm:spPr/>
      <dgm:t>
        <a:bodyPr/>
        <a:lstStyle/>
        <a:p>
          <a:r>
            <a:rPr lang="en-US" sz="1600" b="1" i="0" dirty="0"/>
            <a:t>Use trip duration data to allocate resources effectively during peak hours.</a:t>
          </a:r>
          <a:endParaRPr lang="en-US" sz="1600" b="1" dirty="0"/>
        </a:p>
      </dgm:t>
    </dgm:pt>
    <dgm:pt modelId="{FE04F265-406B-4365-B44D-7D60799E96D9}" type="parTrans" cxnId="{85206AEC-00D2-42C3-86CC-5B10EAA69E9C}">
      <dgm:prSet/>
      <dgm:spPr/>
      <dgm:t>
        <a:bodyPr/>
        <a:lstStyle/>
        <a:p>
          <a:endParaRPr lang="en-US"/>
        </a:p>
      </dgm:t>
    </dgm:pt>
    <dgm:pt modelId="{4E3C6FD7-44A7-43CD-988D-1E84B79F4C7C}" type="sibTrans" cxnId="{85206AEC-00D2-42C3-86CC-5B10EAA69E9C}">
      <dgm:prSet/>
      <dgm:spPr/>
      <dgm:t>
        <a:bodyPr/>
        <a:lstStyle/>
        <a:p>
          <a:endParaRPr lang="en-US"/>
        </a:p>
      </dgm:t>
    </dgm:pt>
    <dgm:pt modelId="{549AE88C-97F9-46A6-BFC7-79EC2F99E9B4}">
      <dgm:prSet custT="1"/>
      <dgm:spPr/>
      <dgm:t>
        <a:bodyPr/>
        <a:lstStyle/>
        <a:p>
          <a:r>
            <a:rPr lang="en-US" sz="1600" b="1" i="0" dirty="0"/>
            <a:t>Improve service coverage based on assembly location analysis.</a:t>
          </a:r>
          <a:endParaRPr lang="en-US" sz="1600" b="1" dirty="0"/>
        </a:p>
      </dgm:t>
    </dgm:pt>
    <dgm:pt modelId="{E0E534C6-0097-4F5C-BA0B-07110F0E238B}" type="parTrans" cxnId="{2236871C-4C24-4AEE-A8CB-A0356C7AA503}">
      <dgm:prSet/>
      <dgm:spPr/>
      <dgm:t>
        <a:bodyPr/>
        <a:lstStyle/>
        <a:p>
          <a:endParaRPr lang="en-US"/>
        </a:p>
      </dgm:t>
    </dgm:pt>
    <dgm:pt modelId="{E7190CA2-3C98-49CA-BCB9-1810F761BB62}" type="sibTrans" cxnId="{2236871C-4C24-4AEE-A8CB-A0356C7AA503}">
      <dgm:prSet/>
      <dgm:spPr/>
      <dgm:t>
        <a:bodyPr/>
        <a:lstStyle/>
        <a:p>
          <a:endParaRPr lang="en-US"/>
        </a:p>
      </dgm:t>
    </dgm:pt>
    <dgm:pt modelId="{C9AB6591-8523-4164-BAF5-9792A5F7F1F6}">
      <dgm:prSet/>
      <dgm:spPr/>
      <dgm:t>
        <a:bodyPr/>
        <a:lstStyle/>
        <a:p>
          <a:r>
            <a:rPr lang="en-US" b="0" i="0" dirty="0"/>
            <a:t>Customer Experience:</a:t>
          </a:r>
          <a:endParaRPr lang="en-US" dirty="0"/>
        </a:p>
      </dgm:t>
    </dgm:pt>
    <dgm:pt modelId="{3E7CC46B-C98C-4C3E-9E73-6AF40D2B340D}" type="parTrans" cxnId="{3284AE7D-963A-4B61-A618-2AC1D4D7151C}">
      <dgm:prSet/>
      <dgm:spPr/>
      <dgm:t>
        <a:bodyPr/>
        <a:lstStyle/>
        <a:p>
          <a:endParaRPr lang="en-US"/>
        </a:p>
      </dgm:t>
    </dgm:pt>
    <dgm:pt modelId="{121949D9-80DA-4454-A734-B033B167D29B}" type="sibTrans" cxnId="{3284AE7D-963A-4B61-A618-2AC1D4D7151C}">
      <dgm:prSet/>
      <dgm:spPr/>
      <dgm:t>
        <a:bodyPr/>
        <a:lstStyle/>
        <a:p>
          <a:endParaRPr lang="en-US"/>
        </a:p>
      </dgm:t>
    </dgm:pt>
    <dgm:pt modelId="{2A51BDC8-D079-4356-A111-18F632F9CF93}">
      <dgm:prSet custT="1"/>
      <dgm:spPr/>
      <dgm:t>
        <a:bodyPr/>
        <a:lstStyle/>
        <a:p>
          <a:r>
            <a:rPr lang="en-US" sz="1600" b="1" i="0"/>
            <a:t>Analyze payment method preferences to streamline payment processes.</a:t>
          </a:r>
          <a:endParaRPr lang="en-US" sz="1600" b="1"/>
        </a:p>
      </dgm:t>
    </dgm:pt>
    <dgm:pt modelId="{C617200C-6E79-497D-90CB-E1CC4C954287}" type="parTrans" cxnId="{137F8979-BACE-4E44-AEEE-7E329236AA3F}">
      <dgm:prSet/>
      <dgm:spPr/>
      <dgm:t>
        <a:bodyPr/>
        <a:lstStyle/>
        <a:p>
          <a:endParaRPr lang="en-US"/>
        </a:p>
      </dgm:t>
    </dgm:pt>
    <dgm:pt modelId="{8B9E4648-BE30-43D8-9D07-4FFEEA757390}" type="sibTrans" cxnId="{137F8979-BACE-4E44-AEEE-7E329236AA3F}">
      <dgm:prSet/>
      <dgm:spPr/>
      <dgm:t>
        <a:bodyPr/>
        <a:lstStyle/>
        <a:p>
          <a:endParaRPr lang="en-US"/>
        </a:p>
      </dgm:t>
    </dgm:pt>
    <dgm:pt modelId="{6F4EF1E3-EA88-4910-89D5-181CAD6642DB}">
      <dgm:prSet custT="1"/>
      <dgm:spPr/>
      <dgm:t>
        <a:bodyPr/>
        <a:lstStyle/>
        <a:p>
          <a:r>
            <a:rPr lang="en-US" sz="1600" b="1" i="0"/>
            <a:t>Monitor trip metrics to reduce cancellations and improve ride completion rates.</a:t>
          </a:r>
          <a:endParaRPr lang="en-US" sz="1600" b="1"/>
        </a:p>
      </dgm:t>
    </dgm:pt>
    <dgm:pt modelId="{6EB188E5-1A13-4E45-9F5F-6C18F17A0CBE}" type="parTrans" cxnId="{9D3A6875-7418-4F27-A9EC-446F4A042593}">
      <dgm:prSet/>
      <dgm:spPr/>
      <dgm:t>
        <a:bodyPr/>
        <a:lstStyle/>
        <a:p>
          <a:endParaRPr lang="en-US"/>
        </a:p>
      </dgm:t>
    </dgm:pt>
    <dgm:pt modelId="{28384225-0E52-4062-BC82-EF422D089B77}" type="sibTrans" cxnId="{9D3A6875-7418-4F27-A9EC-446F4A042593}">
      <dgm:prSet/>
      <dgm:spPr/>
      <dgm:t>
        <a:bodyPr/>
        <a:lstStyle/>
        <a:p>
          <a:endParaRPr lang="en-US"/>
        </a:p>
      </dgm:t>
    </dgm:pt>
    <dgm:pt modelId="{BF9C47E1-4B79-42A4-AE38-A8F4BFD01F93}">
      <dgm:prSet/>
      <dgm:spPr/>
      <dgm:t>
        <a:bodyPr/>
        <a:lstStyle/>
        <a:p>
          <a:r>
            <a:rPr lang="en-US" b="0" i="0"/>
            <a:t>Strategic Planning:</a:t>
          </a:r>
          <a:endParaRPr lang="en-US"/>
        </a:p>
      </dgm:t>
    </dgm:pt>
    <dgm:pt modelId="{8BE42EAD-D6BD-410E-8C0E-4F1AC816E24C}" type="parTrans" cxnId="{8F5785D0-2EB5-4C59-A39A-B955D906B9FE}">
      <dgm:prSet/>
      <dgm:spPr/>
      <dgm:t>
        <a:bodyPr/>
        <a:lstStyle/>
        <a:p>
          <a:endParaRPr lang="en-US"/>
        </a:p>
      </dgm:t>
    </dgm:pt>
    <dgm:pt modelId="{B599A2E1-D585-4542-A678-9743C9D165A4}" type="sibTrans" cxnId="{8F5785D0-2EB5-4C59-A39A-B955D906B9FE}">
      <dgm:prSet/>
      <dgm:spPr/>
      <dgm:t>
        <a:bodyPr/>
        <a:lstStyle/>
        <a:p>
          <a:endParaRPr lang="en-US"/>
        </a:p>
      </dgm:t>
    </dgm:pt>
    <dgm:pt modelId="{8E1211F9-243C-42BE-80F2-DD1DBD63BED3}">
      <dgm:prSet custT="1"/>
      <dgm:spPr/>
      <dgm:t>
        <a:bodyPr/>
        <a:lstStyle/>
        <a:p>
          <a:r>
            <a:rPr lang="en-US" sz="1600" b="1" i="0"/>
            <a:t>Identify high-demand areas and plan for expansion or increased service in those regions.</a:t>
          </a:r>
          <a:endParaRPr lang="en-US" sz="1600" b="1"/>
        </a:p>
      </dgm:t>
    </dgm:pt>
    <dgm:pt modelId="{90D43D69-F41F-4BDC-A504-985E5D2B7DC9}" type="parTrans" cxnId="{F030A886-6796-4A79-8B8E-2D8DBD52DA2B}">
      <dgm:prSet/>
      <dgm:spPr/>
      <dgm:t>
        <a:bodyPr/>
        <a:lstStyle/>
        <a:p>
          <a:endParaRPr lang="en-US"/>
        </a:p>
      </dgm:t>
    </dgm:pt>
    <dgm:pt modelId="{27A98CE2-698A-4003-9648-43616E927FE2}" type="sibTrans" cxnId="{F030A886-6796-4A79-8B8E-2D8DBD52DA2B}">
      <dgm:prSet/>
      <dgm:spPr/>
      <dgm:t>
        <a:bodyPr/>
        <a:lstStyle/>
        <a:p>
          <a:endParaRPr lang="en-US"/>
        </a:p>
      </dgm:t>
    </dgm:pt>
    <dgm:pt modelId="{8F1FDDC8-6165-48C5-84C8-B36548F667CB}">
      <dgm:prSet custT="1"/>
      <dgm:spPr/>
      <dgm:t>
        <a:bodyPr/>
        <a:lstStyle/>
        <a:p>
          <a:r>
            <a:rPr lang="en-US" sz="1600" b="1" i="0"/>
            <a:t>Use data-driven insights to make informed business decisions and improve overall service quality.</a:t>
          </a:r>
          <a:endParaRPr lang="en-US" sz="1600" b="1"/>
        </a:p>
      </dgm:t>
    </dgm:pt>
    <dgm:pt modelId="{D70EE8D9-158F-4318-A6E9-10D0911B1829}" type="parTrans" cxnId="{9D17F2C2-F1CA-42BC-AF92-BD389EC1E326}">
      <dgm:prSet/>
      <dgm:spPr/>
      <dgm:t>
        <a:bodyPr/>
        <a:lstStyle/>
        <a:p>
          <a:endParaRPr lang="en-US"/>
        </a:p>
      </dgm:t>
    </dgm:pt>
    <dgm:pt modelId="{DDB9C6A2-EF84-4C4C-B93B-1A738FED3705}" type="sibTrans" cxnId="{9D17F2C2-F1CA-42BC-AF92-BD389EC1E326}">
      <dgm:prSet/>
      <dgm:spPr/>
      <dgm:t>
        <a:bodyPr/>
        <a:lstStyle/>
        <a:p>
          <a:endParaRPr lang="en-US"/>
        </a:p>
      </dgm:t>
    </dgm:pt>
    <dgm:pt modelId="{B7DF9B5B-BEDB-4D5B-BBE2-A058C9FBA2A4}">
      <dgm:prSet/>
      <dgm:spPr/>
      <dgm:t>
        <a:bodyPr/>
        <a:lstStyle/>
        <a:p>
          <a:r>
            <a:rPr lang="en-US" b="0" i="0"/>
            <a:t>Performance Monitoring:</a:t>
          </a:r>
          <a:endParaRPr lang="en-US"/>
        </a:p>
      </dgm:t>
    </dgm:pt>
    <dgm:pt modelId="{DEE99B1F-0952-4421-8296-7AF5A109BB1E}" type="parTrans" cxnId="{7AF7CB5D-780C-4DD6-B169-9CE394337D1C}">
      <dgm:prSet/>
      <dgm:spPr/>
      <dgm:t>
        <a:bodyPr/>
        <a:lstStyle/>
        <a:p>
          <a:endParaRPr lang="en-US"/>
        </a:p>
      </dgm:t>
    </dgm:pt>
    <dgm:pt modelId="{DAF1A3C6-0CA5-454E-BCE2-145705078D0A}" type="sibTrans" cxnId="{7AF7CB5D-780C-4DD6-B169-9CE394337D1C}">
      <dgm:prSet/>
      <dgm:spPr/>
      <dgm:t>
        <a:bodyPr/>
        <a:lstStyle/>
        <a:p>
          <a:endParaRPr lang="en-US"/>
        </a:p>
      </dgm:t>
    </dgm:pt>
    <dgm:pt modelId="{39F69FFB-F4FD-4BB3-8DD9-57F9ACD29342}">
      <dgm:prSet custT="1"/>
      <dgm:spPr/>
      <dgm:t>
        <a:bodyPr/>
        <a:lstStyle/>
        <a:p>
          <a:r>
            <a:rPr lang="en-US" sz="1600" b="1" i="0" dirty="0"/>
            <a:t>Regularly review trip metrics to ensure operational efficiency and customer satisfaction.</a:t>
          </a:r>
          <a:endParaRPr lang="en-US" sz="1600" b="1" dirty="0"/>
        </a:p>
      </dgm:t>
    </dgm:pt>
    <dgm:pt modelId="{0824D193-167B-4DEF-924A-3CDB8334317B}" type="parTrans" cxnId="{ED3899D5-16EB-40ED-BAAE-57B643E959CA}">
      <dgm:prSet/>
      <dgm:spPr/>
      <dgm:t>
        <a:bodyPr/>
        <a:lstStyle/>
        <a:p>
          <a:endParaRPr lang="en-US"/>
        </a:p>
      </dgm:t>
    </dgm:pt>
    <dgm:pt modelId="{312A3744-5092-4DFC-BA01-1D8A25238511}" type="sibTrans" cxnId="{ED3899D5-16EB-40ED-BAAE-57B643E959CA}">
      <dgm:prSet/>
      <dgm:spPr/>
      <dgm:t>
        <a:bodyPr/>
        <a:lstStyle/>
        <a:p>
          <a:endParaRPr lang="en-US"/>
        </a:p>
      </dgm:t>
    </dgm:pt>
    <dgm:pt modelId="{A6C9A879-D192-41C7-A015-4648D3F5ACE2}">
      <dgm:prSet custT="1"/>
      <dgm:spPr/>
      <dgm:t>
        <a:bodyPr/>
        <a:lstStyle/>
        <a:p>
          <a:r>
            <a:rPr lang="en-US" sz="1600" b="1" i="0" dirty="0"/>
            <a:t>Implement changes based on data analysis to continuously improve the service.</a:t>
          </a:r>
          <a:endParaRPr lang="en-US" sz="1600" b="1" dirty="0"/>
        </a:p>
      </dgm:t>
    </dgm:pt>
    <dgm:pt modelId="{5691C451-150E-4E08-89F1-C2CDB252452F}" type="parTrans" cxnId="{26D44517-1461-4553-9275-8073DFA628BF}">
      <dgm:prSet/>
      <dgm:spPr/>
      <dgm:t>
        <a:bodyPr/>
        <a:lstStyle/>
        <a:p>
          <a:endParaRPr lang="en-US"/>
        </a:p>
      </dgm:t>
    </dgm:pt>
    <dgm:pt modelId="{8C76F9AC-9ED3-4695-BF69-4F77A6DAC29C}" type="sibTrans" cxnId="{26D44517-1461-4553-9275-8073DFA628BF}">
      <dgm:prSet/>
      <dgm:spPr/>
      <dgm:t>
        <a:bodyPr/>
        <a:lstStyle/>
        <a:p>
          <a:endParaRPr lang="en-US"/>
        </a:p>
      </dgm:t>
    </dgm:pt>
    <dgm:pt modelId="{22F2B841-B185-4468-AD03-260DDA2543E6}" type="pres">
      <dgm:prSet presAssocID="{DDE65E72-CC2E-4311-8F05-5F6DA00E01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01FC5-AAD2-4A9A-8C24-9C93F34B0E5F}" type="pres">
      <dgm:prSet presAssocID="{D49FA10D-AA92-42E1-86DB-2CECD144F008}" presName="linNode" presStyleCnt="0"/>
      <dgm:spPr/>
    </dgm:pt>
    <dgm:pt modelId="{37746CC9-E7E7-4438-953B-0E9ADE61CCF2}" type="pres">
      <dgm:prSet presAssocID="{D49FA10D-AA92-42E1-86DB-2CECD144F008}" presName="parentText" presStyleLbl="node1" presStyleIdx="0" presStyleCnt="4" custLinFactNeighborX="-553" custLinFactNeighborY="-26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DA734-6563-4B77-A2C3-960E834B4C05}" type="pres">
      <dgm:prSet presAssocID="{D49FA10D-AA92-42E1-86DB-2CECD144F00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52BEC-5EDD-4BC5-824C-8117EDA62EAE}" type="pres">
      <dgm:prSet presAssocID="{67F0C17F-D6B6-453A-A3FF-FA81A3F13117}" presName="sp" presStyleCnt="0"/>
      <dgm:spPr/>
    </dgm:pt>
    <dgm:pt modelId="{8F956FC4-569A-4D95-A34C-D562527501EA}" type="pres">
      <dgm:prSet presAssocID="{C9AB6591-8523-4164-BAF5-9792A5F7F1F6}" presName="linNode" presStyleCnt="0"/>
      <dgm:spPr/>
    </dgm:pt>
    <dgm:pt modelId="{3E2FFA69-8EC7-408C-970B-C19078C8F2F3}" type="pres">
      <dgm:prSet presAssocID="{C9AB6591-8523-4164-BAF5-9792A5F7F1F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ACEC1-BBB0-48BB-AE10-35347E430A7F}" type="pres">
      <dgm:prSet presAssocID="{C9AB6591-8523-4164-BAF5-9792A5F7F1F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216F2-E6C3-4E8C-A1BB-3C49CBB530AC}" type="pres">
      <dgm:prSet presAssocID="{121949D9-80DA-4454-A734-B033B167D29B}" presName="sp" presStyleCnt="0"/>
      <dgm:spPr/>
    </dgm:pt>
    <dgm:pt modelId="{AB30A665-6CF2-4BE7-BBE4-878E93551210}" type="pres">
      <dgm:prSet presAssocID="{BF9C47E1-4B79-42A4-AE38-A8F4BFD01F93}" presName="linNode" presStyleCnt="0"/>
      <dgm:spPr/>
    </dgm:pt>
    <dgm:pt modelId="{CDBEFB09-27EA-4962-B6AF-68F3C5FC7AFD}" type="pres">
      <dgm:prSet presAssocID="{BF9C47E1-4B79-42A4-AE38-A8F4BFD01F9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2850E-DCF3-48FB-AB3F-77B225E22CE6}" type="pres">
      <dgm:prSet presAssocID="{BF9C47E1-4B79-42A4-AE38-A8F4BFD01F9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89BAD-875E-4A5D-BD3E-05398F77D2C9}" type="pres">
      <dgm:prSet presAssocID="{B599A2E1-D585-4542-A678-9743C9D165A4}" presName="sp" presStyleCnt="0"/>
      <dgm:spPr/>
    </dgm:pt>
    <dgm:pt modelId="{FC0F6A35-54EC-4F88-8F5A-6BE82119758C}" type="pres">
      <dgm:prSet presAssocID="{B7DF9B5B-BEDB-4D5B-BBE2-A058C9FBA2A4}" presName="linNode" presStyleCnt="0"/>
      <dgm:spPr/>
    </dgm:pt>
    <dgm:pt modelId="{8F73BADE-142F-4B07-9B04-8611A3F4D488}" type="pres">
      <dgm:prSet presAssocID="{B7DF9B5B-BEDB-4D5B-BBE2-A058C9FBA2A4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E05A9-6235-44CA-9511-99DC96DFC847}" type="pres">
      <dgm:prSet presAssocID="{B7DF9B5B-BEDB-4D5B-BBE2-A058C9FBA2A4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F7CB5D-780C-4DD6-B169-9CE394337D1C}" srcId="{DDE65E72-CC2E-4311-8F05-5F6DA00E01F9}" destId="{B7DF9B5B-BEDB-4D5B-BBE2-A058C9FBA2A4}" srcOrd="3" destOrd="0" parTransId="{DEE99B1F-0952-4421-8296-7AF5A109BB1E}" sibTransId="{DAF1A3C6-0CA5-454E-BCE2-145705078D0A}"/>
    <dgm:cxn modelId="{C33C322C-7FF0-4ADC-9244-D9BF76EB4C24}" type="presOf" srcId="{549AE88C-97F9-46A6-BFC7-79EC2F99E9B4}" destId="{2B9DA734-6563-4B77-A2C3-960E834B4C05}" srcOrd="0" destOrd="1" presId="urn:microsoft.com/office/officeart/2005/8/layout/vList5"/>
    <dgm:cxn modelId="{9CF7C9E9-DA39-4478-ACE2-5C35A2124606}" type="presOf" srcId="{A6C9A879-D192-41C7-A015-4648D3F5ACE2}" destId="{E95E05A9-6235-44CA-9511-99DC96DFC847}" srcOrd="0" destOrd="1" presId="urn:microsoft.com/office/officeart/2005/8/layout/vList5"/>
    <dgm:cxn modelId="{9D3A6875-7418-4F27-A9EC-446F4A042593}" srcId="{C9AB6591-8523-4164-BAF5-9792A5F7F1F6}" destId="{6F4EF1E3-EA88-4910-89D5-181CAD6642DB}" srcOrd="1" destOrd="0" parTransId="{6EB188E5-1A13-4E45-9F5F-6C18F17A0CBE}" sibTransId="{28384225-0E52-4062-BC82-EF422D089B77}"/>
    <dgm:cxn modelId="{2236871C-4C24-4AEE-A8CB-A0356C7AA503}" srcId="{D49FA10D-AA92-42E1-86DB-2CECD144F008}" destId="{549AE88C-97F9-46A6-BFC7-79EC2F99E9B4}" srcOrd="1" destOrd="0" parTransId="{E0E534C6-0097-4F5C-BA0B-07110F0E238B}" sibTransId="{E7190CA2-3C98-49CA-BCB9-1810F761BB62}"/>
    <dgm:cxn modelId="{F030A886-6796-4A79-8B8E-2D8DBD52DA2B}" srcId="{BF9C47E1-4B79-42A4-AE38-A8F4BFD01F93}" destId="{8E1211F9-243C-42BE-80F2-DD1DBD63BED3}" srcOrd="0" destOrd="0" parTransId="{90D43D69-F41F-4BDC-A504-985E5D2B7DC9}" sibTransId="{27A98CE2-698A-4003-9648-43616E927FE2}"/>
    <dgm:cxn modelId="{8F5785D0-2EB5-4C59-A39A-B955D906B9FE}" srcId="{DDE65E72-CC2E-4311-8F05-5F6DA00E01F9}" destId="{BF9C47E1-4B79-42A4-AE38-A8F4BFD01F93}" srcOrd="2" destOrd="0" parTransId="{8BE42EAD-D6BD-410E-8C0E-4F1AC816E24C}" sibTransId="{B599A2E1-D585-4542-A678-9743C9D165A4}"/>
    <dgm:cxn modelId="{C92E1CC4-4CEB-4AC3-8758-5C4ABB5E044B}" type="presOf" srcId="{6F4EF1E3-EA88-4910-89D5-181CAD6642DB}" destId="{C00ACEC1-BBB0-48BB-AE10-35347E430A7F}" srcOrd="0" destOrd="1" presId="urn:microsoft.com/office/officeart/2005/8/layout/vList5"/>
    <dgm:cxn modelId="{9D17F2C2-F1CA-42BC-AF92-BD389EC1E326}" srcId="{BF9C47E1-4B79-42A4-AE38-A8F4BFD01F93}" destId="{8F1FDDC8-6165-48C5-84C8-B36548F667CB}" srcOrd="1" destOrd="0" parTransId="{D70EE8D9-158F-4318-A6E9-10D0911B1829}" sibTransId="{DDB9C6A2-EF84-4C4C-B93B-1A738FED3705}"/>
    <dgm:cxn modelId="{6D0CDC4A-54F7-4885-9BBE-EC9DD9628D36}" type="presOf" srcId="{39F69FFB-F4FD-4BB3-8DD9-57F9ACD29342}" destId="{E95E05A9-6235-44CA-9511-99DC96DFC847}" srcOrd="0" destOrd="0" presId="urn:microsoft.com/office/officeart/2005/8/layout/vList5"/>
    <dgm:cxn modelId="{8ACCF0E1-43E0-43DC-8753-973A98C34F95}" srcId="{DDE65E72-CC2E-4311-8F05-5F6DA00E01F9}" destId="{D49FA10D-AA92-42E1-86DB-2CECD144F008}" srcOrd="0" destOrd="0" parTransId="{5183F4C4-E842-44F8-960E-FFE236598E79}" sibTransId="{67F0C17F-D6B6-453A-A3FF-FA81A3F13117}"/>
    <dgm:cxn modelId="{246A6B34-10A5-4A2B-B5C1-08A2AB5928FF}" type="presOf" srcId="{F91BBFBD-4CA5-443B-9F81-AB0D607EFDE7}" destId="{2B9DA734-6563-4B77-A2C3-960E834B4C05}" srcOrd="0" destOrd="0" presId="urn:microsoft.com/office/officeart/2005/8/layout/vList5"/>
    <dgm:cxn modelId="{DDBCB390-901C-456B-A4BD-A261306E7147}" type="presOf" srcId="{8F1FDDC8-6165-48C5-84C8-B36548F667CB}" destId="{D7D2850E-DCF3-48FB-AB3F-77B225E22CE6}" srcOrd="0" destOrd="1" presId="urn:microsoft.com/office/officeart/2005/8/layout/vList5"/>
    <dgm:cxn modelId="{EF83DAA5-6E84-4E73-B322-0E4C20A7999F}" type="presOf" srcId="{8E1211F9-243C-42BE-80F2-DD1DBD63BED3}" destId="{D7D2850E-DCF3-48FB-AB3F-77B225E22CE6}" srcOrd="0" destOrd="0" presId="urn:microsoft.com/office/officeart/2005/8/layout/vList5"/>
    <dgm:cxn modelId="{7BF84292-8B70-495F-BCD6-87F050294C54}" type="presOf" srcId="{BF9C47E1-4B79-42A4-AE38-A8F4BFD01F93}" destId="{CDBEFB09-27EA-4962-B6AF-68F3C5FC7AFD}" srcOrd="0" destOrd="0" presId="urn:microsoft.com/office/officeart/2005/8/layout/vList5"/>
    <dgm:cxn modelId="{2635DCAD-7321-4FB2-8E16-8AE772512FCF}" type="presOf" srcId="{DDE65E72-CC2E-4311-8F05-5F6DA00E01F9}" destId="{22F2B841-B185-4468-AD03-260DDA2543E6}" srcOrd="0" destOrd="0" presId="urn:microsoft.com/office/officeart/2005/8/layout/vList5"/>
    <dgm:cxn modelId="{291B13F5-156D-4349-A5B0-909080A58218}" type="presOf" srcId="{D49FA10D-AA92-42E1-86DB-2CECD144F008}" destId="{37746CC9-E7E7-4438-953B-0E9ADE61CCF2}" srcOrd="0" destOrd="0" presId="urn:microsoft.com/office/officeart/2005/8/layout/vList5"/>
    <dgm:cxn modelId="{137F8979-BACE-4E44-AEEE-7E329236AA3F}" srcId="{C9AB6591-8523-4164-BAF5-9792A5F7F1F6}" destId="{2A51BDC8-D079-4356-A111-18F632F9CF93}" srcOrd="0" destOrd="0" parTransId="{C617200C-6E79-497D-90CB-E1CC4C954287}" sibTransId="{8B9E4648-BE30-43D8-9D07-4FFEEA757390}"/>
    <dgm:cxn modelId="{D47B3C98-D955-40B3-A40A-1BB478FCB8A2}" type="presOf" srcId="{B7DF9B5B-BEDB-4D5B-BBE2-A058C9FBA2A4}" destId="{8F73BADE-142F-4B07-9B04-8611A3F4D488}" srcOrd="0" destOrd="0" presId="urn:microsoft.com/office/officeart/2005/8/layout/vList5"/>
    <dgm:cxn modelId="{85206AEC-00D2-42C3-86CC-5B10EAA69E9C}" srcId="{D49FA10D-AA92-42E1-86DB-2CECD144F008}" destId="{F91BBFBD-4CA5-443B-9F81-AB0D607EFDE7}" srcOrd="0" destOrd="0" parTransId="{FE04F265-406B-4365-B44D-7D60799E96D9}" sibTransId="{4E3C6FD7-44A7-43CD-988D-1E84B79F4C7C}"/>
    <dgm:cxn modelId="{36585D55-35B5-4758-80AC-19655B8B7CF8}" type="presOf" srcId="{C9AB6591-8523-4164-BAF5-9792A5F7F1F6}" destId="{3E2FFA69-8EC7-408C-970B-C19078C8F2F3}" srcOrd="0" destOrd="0" presId="urn:microsoft.com/office/officeart/2005/8/layout/vList5"/>
    <dgm:cxn modelId="{3284AE7D-963A-4B61-A618-2AC1D4D7151C}" srcId="{DDE65E72-CC2E-4311-8F05-5F6DA00E01F9}" destId="{C9AB6591-8523-4164-BAF5-9792A5F7F1F6}" srcOrd="1" destOrd="0" parTransId="{3E7CC46B-C98C-4C3E-9E73-6AF40D2B340D}" sibTransId="{121949D9-80DA-4454-A734-B033B167D29B}"/>
    <dgm:cxn modelId="{06A15A87-3311-4833-A785-22440321ABE0}" type="presOf" srcId="{2A51BDC8-D079-4356-A111-18F632F9CF93}" destId="{C00ACEC1-BBB0-48BB-AE10-35347E430A7F}" srcOrd="0" destOrd="0" presId="urn:microsoft.com/office/officeart/2005/8/layout/vList5"/>
    <dgm:cxn modelId="{ED3899D5-16EB-40ED-BAAE-57B643E959CA}" srcId="{B7DF9B5B-BEDB-4D5B-BBE2-A058C9FBA2A4}" destId="{39F69FFB-F4FD-4BB3-8DD9-57F9ACD29342}" srcOrd="0" destOrd="0" parTransId="{0824D193-167B-4DEF-924A-3CDB8334317B}" sibTransId="{312A3744-5092-4DFC-BA01-1D8A25238511}"/>
    <dgm:cxn modelId="{26D44517-1461-4553-9275-8073DFA628BF}" srcId="{B7DF9B5B-BEDB-4D5B-BBE2-A058C9FBA2A4}" destId="{A6C9A879-D192-41C7-A015-4648D3F5ACE2}" srcOrd="1" destOrd="0" parTransId="{5691C451-150E-4E08-89F1-C2CDB252452F}" sibTransId="{8C76F9AC-9ED3-4695-BF69-4F77A6DAC29C}"/>
    <dgm:cxn modelId="{4B4B74DD-F59D-4E0F-A4DE-7CAF2C2FC075}" type="presParOf" srcId="{22F2B841-B185-4468-AD03-260DDA2543E6}" destId="{FD701FC5-AAD2-4A9A-8C24-9C93F34B0E5F}" srcOrd="0" destOrd="0" presId="urn:microsoft.com/office/officeart/2005/8/layout/vList5"/>
    <dgm:cxn modelId="{A028FC54-52C2-4E9F-A546-D44D4C1B46FA}" type="presParOf" srcId="{FD701FC5-AAD2-4A9A-8C24-9C93F34B0E5F}" destId="{37746CC9-E7E7-4438-953B-0E9ADE61CCF2}" srcOrd="0" destOrd="0" presId="urn:microsoft.com/office/officeart/2005/8/layout/vList5"/>
    <dgm:cxn modelId="{1DE9512B-46CF-4F4C-BD73-6D537DC81B80}" type="presParOf" srcId="{FD701FC5-AAD2-4A9A-8C24-9C93F34B0E5F}" destId="{2B9DA734-6563-4B77-A2C3-960E834B4C05}" srcOrd="1" destOrd="0" presId="urn:microsoft.com/office/officeart/2005/8/layout/vList5"/>
    <dgm:cxn modelId="{2A0B4AEB-52E0-4A01-B6CD-9125BDB33E15}" type="presParOf" srcId="{22F2B841-B185-4468-AD03-260DDA2543E6}" destId="{8FB52BEC-5EDD-4BC5-824C-8117EDA62EAE}" srcOrd="1" destOrd="0" presId="urn:microsoft.com/office/officeart/2005/8/layout/vList5"/>
    <dgm:cxn modelId="{57B576F8-DCFB-4766-A953-199FB2ED232C}" type="presParOf" srcId="{22F2B841-B185-4468-AD03-260DDA2543E6}" destId="{8F956FC4-569A-4D95-A34C-D562527501EA}" srcOrd="2" destOrd="0" presId="urn:microsoft.com/office/officeart/2005/8/layout/vList5"/>
    <dgm:cxn modelId="{69FC752D-0BBC-4256-9727-648BF74E4700}" type="presParOf" srcId="{8F956FC4-569A-4D95-A34C-D562527501EA}" destId="{3E2FFA69-8EC7-408C-970B-C19078C8F2F3}" srcOrd="0" destOrd="0" presId="urn:microsoft.com/office/officeart/2005/8/layout/vList5"/>
    <dgm:cxn modelId="{3AF603D7-3608-41AD-8628-0A80D1BBC597}" type="presParOf" srcId="{8F956FC4-569A-4D95-A34C-D562527501EA}" destId="{C00ACEC1-BBB0-48BB-AE10-35347E430A7F}" srcOrd="1" destOrd="0" presId="urn:microsoft.com/office/officeart/2005/8/layout/vList5"/>
    <dgm:cxn modelId="{D44E8FB8-D89D-48DC-82AA-315766FE5DA2}" type="presParOf" srcId="{22F2B841-B185-4468-AD03-260DDA2543E6}" destId="{7CC216F2-E6C3-4E8C-A1BB-3C49CBB530AC}" srcOrd="3" destOrd="0" presId="urn:microsoft.com/office/officeart/2005/8/layout/vList5"/>
    <dgm:cxn modelId="{76A28206-C5C3-4F67-B0CE-A0CC1658AB1F}" type="presParOf" srcId="{22F2B841-B185-4468-AD03-260DDA2543E6}" destId="{AB30A665-6CF2-4BE7-BBE4-878E93551210}" srcOrd="4" destOrd="0" presId="urn:microsoft.com/office/officeart/2005/8/layout/vList5"/>
    <dgm:cxn modelId="{AD42B6C6-E006-4B6E-83E3-67D3DAD3C7D5}" type="presParOf" srcId="{AB30A665-6CF2-4BE7-BBE4-878E93551210}" destId="{CDBEFB09-27EA-4962-B6AF-68F3C5FC7AFD}" srcOrd="0" destOrd="0" presId="urn:microsoft.com/office/officeart/2005/8/layout/vList5"/>
    <dgm:cxn modelId="{404BCD93-7F8B-41E7-8323-6CEF7810286A}" type="presParOf" srcId="{AB30A665-6CF2-4BE7-BBE4-878E93551210}" destId="{D7D2850E-DCF3-48FB-AB3F-77B225E22CE6}" srcOrd="1" destOrd="0" presId="urn:microsoft.com/office/officeart/2005/8/layout/vList5"/>
    <dgm:cxn modelId="{CE63A4A5-66BF-49FE-893B-B5E3131E0810}" type="presParOf" srcId="{22F2B841-B185-4468-AD03-260DDA2543E6}" destId="{0E589BAD-875E-4A5D-BD3E-05398F77D2C9}" srcOrd="5" destOrd="0" presId="urn:microsoft.com/office/officeart/2005/8/layout/vList5"/>
    <dgm:cxn modelId="{CAAE18C3-F922-4688-8140-05217CF398B5}" type="presParOf" srcId="{22F2B841-B185-4468-AD03-260DDA2543E6}" destId="{FC0F6A35-54EC-4F88-8F5A-6BE82119758C}" srcOrd="6" destOrd="0" presId="urn:microsoft.com/office/officeart/2005/8/layout/vList5"/>
    <dgm:cxn modelId="{E78BDE49-86FB-42BF-A75E-5FEA62085D72}" type="presParOf" srcId="{FC0F6A35-54EC-4F88-8F5A-6BE82119758C}" destId="{8F73BADE-142F-4B07-9B04-8611A3F4D488}" srcOrd="0" destOrd="0" presId="urn:microsoft.com/office/officeart/2005/8/layout/vList5"/>
    <dgm:cxn modelId="{D5234F49-CD93-4F3B-8976-D508DB18A846}" type="presParOf" srcId="{FC0F6A35-54EC-4F88-8F5A-6BE82119758C}" destId="{E95E05A9-6235-44CA-9511-99DC96DFC8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52635-82A5-4D88-82B4-F3C68B12F103}">
      <dsp:nvSpPr>
        <dsp:cNvPr id="0" name=""/>
        <dsp:cNvSpPr/>
      </dsp:nvSpPr>
      <dsp:spPr>
        <a:xfrm>
          <a:off x="1539240" y="2285"/>
          <a:ext cx="6156960" cy="11838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2" tIns="300694" rIns="119462" bIns="30069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Analyze Trip Durations: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The data includes trip durations categorized into hourly intervals (e.g., 0-1, 1-2, etc.).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This helps in understanding peak hours and optimizing resource allocation.</a:t>
          </a:r>
        </a:p>
      </dsp:txBody>
      <dsp:txXfrm>
        <a:off x="1539240" y="2285"/>
        <a:ext cx="6156960" cy="1183834"/>
      </dsp:txXfrm>
    </dsp:sp>
    <dsp:sp modelId="{5E5866C0-CE6D-4DDB-9C10-4C4B03C9FF6D}">
      <dsp:nvSpPr>
        <dsp:cNvPr id="0" name=""/>
        <dsp:cNvSpPr/>
      </dsp:nvSpPr>
      <dsp:spPr>
        <a:xfrm>
          <a:off x="0" y="2285"/>
          <a:ext cx="1539240" cy="1183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51" tIns="116937" rIns="81451" bIns="11693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Analyzing</a:t>
          </a:r>
          <a:endParaRPr lang="en-US" sz="2000" kern="1200" dirty="0"/>
        </a:p>
      </dsp:txBody>
      <dsp:txXfrm>
        <a:off x="0" y="2285"/>
        <a:ext cx="1539240" cy="1183834"/>
      </dsp:txXfrm>
    </dsp:sp>
    <dsp:sp modelId="{BD21D79C-BC25-4739-8950-102BF9676815}">
      <dsp:nvSpPr>
        <dsp:cNvPr id="0" name=""/>
        <dsp:cNvSpPr/>
      </dsp:nvSpPr>
      <dsp:spPr>
        <a:xfrm>
          <a:off x="1539240" y="1257150"/>
          <a:ext cx="6156960" cy="1183834"/>
        </a:xfrm>
        <a:prstGeom prst="rect">
          <a:avLst/>
        </a:prstGeom>
        <a:solidFill>
          <a:schemeClr val="accent2">
            <a:tint val="40000"/>
            <a:alpha val="90000"/>
            <a:hueOff val="-4414540"/>
            <a:satOff val="-5582"/>
            <a:lumOff val="-144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414540"/>
              <a:satOff val="-5582"/>
              <a:lumOff val="-14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2" tIns="300694" rIns="119462" bIns="30069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Evaluate Assembly Locations: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The sheet lists various assembly locations, which can be used to analyze trip distribution across different areas.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This can aid in identifying high-demand areas and improving service coverage.</a:t>
          </a:r>
        </a:p>
      </dsp:txBody>
      <dsp:txXfrm>
        <a:off x="1539240" y="1257150"/>
        <a:ext cx="6156960" cy="1183834"/>
      </dsp:txXfrm>
    </dsp:sp>
    <dsp:sp modelId="{7A23C2CB-6571-4F10-932D-09FDFB1497AE}">
      <dsp:nvSpPr>
        <dsp:cNvPr id="0" name=""/>
        <dsp:cNvSpPr/>
      </dsp:nvSpPr>
      <dsp:spPr>
        <a:xfrm>
          <a:off x="0" y="1257150"/>
          <a:ext cx="1539240" cy="1183834"/>
        </a:xfrm>
        <a:prstGeom prst="rect">
          <a:avLst/>
        </a:prstGeom>
        <a:solidFill>
          <a:schemeClr val="accent2">
            <a:hueOff val="-4211785"/>
            <a:satOff val="7099"/>
            <a:lumOff val="-8693"/>
            <a:alphaOff val="0"/>
          </a:schemeClr>
        </a:solidFill>
        <a:ln w="25400" cap="flat" cmpd="sng" algn="ctr">
          <a:solidFill>
            <a:schemeClr val="accent2">
              <a:hueOff val="-4211785"/>
              <a:satOff val="7099"/>
              <a:lumOff val="-86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51" tIns="116937" rIns="81451" bIns="11693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</a:t>
          </a:r>
          <a:endParaRPr lang="en-US" sz="2000" kern="1200" dirty="0"/>
        </a:p>
      </dsp:txBody>
      <dsp:txXfrm>
        <a:off x="0" y="1257150"/>
        <a:ext cx="1539240" cy="1183834"/>
      </dsp:txXfrm>
    </dsp:sp>
    <dsp:sp modelId="{196F3EC1-0540-4AE2-93A5-34A0BF6B8527}">
      <dsp:nvSpPr>
        <dsp:cNvPr id="0" name=""/>
        <dsp:cNvSpPr/>
      </dsp:nvSpPr>
      <dsp:spPr>
        <a:xfrm>
          <a:off x="1539240" y="2512015"/>
          <a:ext cx="6156960" cy="1183834"/>
        </a:xfrm>
        <a:prstGeom prst="rect">
          <a:avLst/>
        </a:prstGeom>
        <a:solidFill>
          <a:schemeClr val="accent2">
            <a:tint val="40000"/>
            <a:alpha val="90000"/>
            <a:hueOff val="-8829079"/>
            <a:satOff val="-11165"/>
            <a:lumOff val="-288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829079"/>
              <a:satOff val="-11165"/>
              <a:lumOff val="-28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2" tIns="300694" rIns="119462" bIns="30069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Assess Payment Methods: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Different payment methods (cash, UPI, debit card, credit card) are recorded.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This helps in understanding customer preferences and improving payment processing systems.</a:t>
          </a:r>
        </a:p>
      </dsp:txBody>
      <dsp:txXfrm>
        <a:off x="1539240" y="2512015"/>
        <a:ext cx="6156960" cy="1183834"/>
      </dsp:txXfrm>
    </dsp:sp>
    <dsp:sp modelId="{2940E3A9-976C-4960-A0C8-793A2B2142CC}">
      <dsp:nvSpPr>
        <dsp:cNvPr id="0" name=""/>
        <dsp:cNvSpPr/>
      </dsp:nvSpPr>
      <dsp:spPr>
        <a:xfrm>
          <a:off x="0" y="2512015"/>
          <a:ext cx="1539240" cy="1183834"/>
        </a:xfrm>
        <a:prstGeom prst="rect">
          <a:avLst/>
        </a:prstGeom>
        <a:solidFill>
          <a:schemeClr val="accent2">
            <a:hueOff val="-8423570"/>
            <a:satOff val="14198"/>
            <a:lumOff val="-17386"/>
            <a:alphaOff val="0"/>
          </a:schemeClr>
        </a:solidFill>
        <a:ln w="25400" cap="flat" cmpd="sng" algn="ctr">
          <a:solidFill>
            <a:schemeClr val="accent2">
              <a:hueOff val="-8423570"/>
              <a:satOff val="14198"/>
              <a:lumOff val="-17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51" tIns="116937" rIns="81451" bIns="11693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Assessing</a:t>
          </a:r>
          <a:endParaRPr lang="en-US" sz="2000" kern="1200" dirty="0"/>
        </a:p>
      </dsp:txBody>
      <dsp:txXfrm>
        <a:off x="0" y="2512015"/>
        <a:ext cx="1539240" cy="1183834"/>
      </dsp:txXfrm>
    </dsp:sp>
    <dsp:sp modelId="{754D9AA8-0BE8-4221-B695-5CA47F85F51D}">
      <dsp:nvSpPr>
        <dsp:cNvPr id="0" name=""/>
        <dsp:cNvSpPr/>
      </dsp:nvSpPr>
      <dsp:spPr>
        <a:xfrm>
          <a:off x="1539240" y="3766879"/>
          <a:ext cx="6156960" cy="1183834"/>
        </a:xfrm>
        <a:prstGeom prst="rect">
          <a:avLst/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2" tIns="300694" rIns="119462" bIns="30069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Monitor Trip Metrics: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Detailed metrics such as searches, estimates, quotes, cancellations, and ride completions are included.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These metrics </a:t>
          </a:r>
          <a:r>
            <a:rPr lang="en-US" sz="1100" kern="1200" dirty="0" smtClean="0"/>
            <a:t>are crucial for evaluating the efficiency of the service and identifying areas for improvement.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1539240" y="3766879"/>
        <a:ext cx="6156960" cy="1183834"/>
      </dsp:txXfrm>
    </dsp:sp>
    <dsp:sp modelId="{8197B25C-CBD1-4530-8E05-6FFCAEA797AD}">
      <dsp:nvSpPr>
        <dsp:cNvPr id="0" name=""/>
        <dsp:cNvSpPr/>
      </dsp:nvSpPr>
      <dsp:spPr>
        <a:xfrm>
          <a:off x="0" y="3766879"/>
          <a:ext cx="1539240" cy="1183834"/>
        </a:xfrm>
        <a:prstGeom prst="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accent2">
              <a:hueOff val="-12635355"/>
              <a:satOff val="21297"/>
              <a:lumOff val="-2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51" tIns="116937" rIns="81451" bIns="11693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Monitoring</a:t>
          </a:r>
          <a:endParaRPr lang="en-US" sz="2000" kern="1200" dirty="0"/>
        </a:p>
      </dsp:txBody>
      <dsp:txXfrm>
        <a:off x="0" y="3766879"/>
        <a:ext cx="1539240" cy="1183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DA734-6563-4B77-A2C3-960E834B4C05}">
      <dsp:nvSpPr>
        <dsp:cNvPr id="0" name=""/>
        <dsp:cNvSpPr/>
      </dsp:nvSpPr>
      <dsp:spPr>
        <a:xfrm rot="5400000">
          <a:off x="4601048" y="-1791003"/>
          <a:ext cx="953839" cy="47792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Use trip duration data to allocate resources effectively during peak hours.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Improve service coverage based on assembly location analysis.</a:t>
          </a:r>
          <a:endParaRPr lang="en-US" sz="1600" b="1" kern="1200" dirty="0"/>
        </a:p>
      </dsp:txBody>
      <dsp:txXfrm rot="-5400000">
        <a:off x="2688336" y="168272"/>
        <a:ext cx="4732701" cy="860713"/>
      </dsp:txXfrm>
    </dsp:sp>
    <dsp:sp modelId="{37746CC9-E7E7-4438-953B-0E9ADE61CCF2}">
      <dsp:nvSpPr>
        <dsp:cNvPr id="0" name=""/>
        <dsp:cNvSpPr/>
      </dsp:nvSpPr>
      <dsp:spPr>
        <a:xfrm>
          <a:off x="0" y="0"/>
          <a:ext cx="2688336" cy="11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Operational Efficiency:</a:t>
          </a:r>
          <a:endParaRPr lang="en-US" sz="2900" kern="1200"/>
        </a:p>
      </dsp:txBody>
      <dsp:txXfrm>
        <a:off x="58203" y="58203"/>
        <a:ext cx="2571930" cy="1075893"/>
      </dsp:txXfrm>
    </dsp:sp>
    <dsp:sp modelId="{C00ACEC1-BBB0-48BB-AE10-35347E430A7F}">
      <dsp:nvSpPr>
        <dsp:cNvPr id="0" name=""/>
        <dsp:cNvSpPr/>
      </dsp:nvSpPr>
      <dsp:spPr>
        <a:xfrm rot="5400000">
          <a:off x="4601048" y="-539089"/>
          <a:ext cx="953839" cy="4779264"/>
        </a:xfrm>
        <a:prstGeom prst="round2SameRect">
          <a:avLst/>
        </a:prstGeom>
        <a:solidFill>
          <a:schemeClr val="accent2">
            <a:tint val="40000"/>
            <a:alpha val="90000"/>
            <a:hueOff val="-4414540"/>
            <a:satOff val="-5582"/>
            <a:lumOff val="-144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414540"/>
              <a:satOff val="-5582"/>
              <a:lumOff val="-14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Analyze payment method preferences to streamline payment processes.</a:t>
          </a:r>
          <a:endParaRPr lang="en-U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Monitor trip metrics to reduce cancellations and improve ride completion rates.</a:t>
          </a:r>
          <a:endParaRPr lang="en-US" sz="1600" b="1" kern="1200"/>
        </a:p>
      </dsp:txBody>
      <dsp:txXfrm rot="-5400000">
        <a:off x="2688336" y="1420186"/>
        <a:ext cx="4732701" cy="860713"/>
      </dsp:txXfrm>
    </dsp:sp>
    <dsp:sp modelId="{3E2FFA69-8EC7-408C-970B-C19078C8F2F3}">
      <dsp:nvSpPr>
        <dsp:cNvPr id="0" name=""/>
        <dsp:cNvSpPr/>
      </dsp:nvSpPr>
      <dsp:spPr>
        <a:xfrm>
          <a:off x="0" y="1254393"/>
          <a:ext cx="2688336" cy="1192299"/>
        </a:xfrm>
        <a:prstGeom prst="roundRect">
          <a:avLst/>
        </a:prstGeom>
        <a:solidFill>
          <a:schemeClr val="accent2">
            <a:hueOff val="-4211785"/>
            <a:satOff val="7099"/>
            <a:lumOff val="-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Customer Experience:</a:t>
          </a:r>
          <a:endParaRPr lang="en-US" sz="2900" kern="1200" dirty="0"/>
        </a:p>
      </dsp:txBody>
      <dsp:txXfrm>
        <a:off x="58203" y="1312596"/>
        <a:ext cx="2571930" cy="1075893"/>
      </dsp:txXfrm>
    </dsp:sp>
    <dsp:sp modelId="{D7D2850E-DCF3-48FB-AB3F-77B225E22CE6}">
      <dsp:nvSpPr>
        <dsp:cNvPr id="0" name=""/>
        <dsp:cNvSpPr/>
      </dsp:nvSpPr>
      <dsp:spPr>
        <a:xfrm rot="5400000">
          <a:off x="4601048" y="712825"/>
          <a:ext cx="953839" cy="4779264"/>
        </a:xfrm>
        <a:prstGeom prst="round2SameRect">
          <a:avLst/>
        </a:prstGeom>
        <a:solidFill>
          <a:schemeClr val="accent2">
            <a:tint val="40000"/>
            <a:alpha val="90000"/>
            <a:hueOff val="-8829079"/>
            <a:satOff val="-11165"/>
            <a:lumOff val="-288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829079"/>
              <a:satOff val="-11165"/>
              <a:lumOff val="-28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Identify high-demand areas and plan for expansion or increased service in those regions.</a:t>
          </a:r>
          <a:endParaRPr lang="en-U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Use data-driven insights to make informed business decisions and improve overall service quality.</a:t>
          </a:r>
          <a:endParaRPr lang="en-US" sz="1600" b="1" kern="1200"/>
        </a:p>
      </dsp:txBody>
      <dsp:txXfrm rot="-5400000">
        <a:off x="2688336" y="2672101"/>
        <a:ext cx="4732701" cy="860713"/>
      </dsp:txXfrm>
    </dsp:sp>
    <dsp:sp modelId="{CDBEFB09-27EA-4962-B6AF-68F3C5FC7AFD}">
      <dsp:nvSpPr>
        <dsp:cNvPr id="0" name=""/>
        <dsp:cNvSpPr/>
      </dsp:nvSpPr>
      <dsp:spPr>
        <a:xfrm>
          <a:off x="0" y="2506307"/>
          <a:ext cx="2688336" cy="1192299"/>
        </a:xfrm>
        <a:prstGeom prst="roundRect">
          <a:avLst/>
        </a:prstGeom>
        <a:solidFill>
          <a:schemeClr val="accent2">
            <a:hueOff val="-8423570"/>
            <a:satOff val="14198"/>
            <a:lumOff val="-17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Strategic Planning:</a:t>
          </a:r>
          <a:endParaRPr lang="en-US" sz="2900" kern="1200"/>
        </a:p>
      </dsp:txBody>
      <dsp:txXfrm>
        <a:off x="58203" y="2564510"/>
        <a:ext cx="2571930" cy="1075893"/>
      </dsp:txXfrm>
    </dsp:sp>
    <dsp:sp modelId="{E95E05A9-6235-44CA-9511-99DC96DFC847}">
      <dsp:nvSpPr>
        <dsp:cNvPr id="0" name=""/>
        <dsp:cNvSpPr/>
      </dsp:nvSpPr>
      <dsp:spPr>
        <a:xfrm rot="5400000">
          <a:off x="4601048" y="1964739"/>
          <a:ext cx="953839" cy="4779264"/>
        </a:xfrm>
        <a:prstGeom prst="round2SameRect">
          <a:avLst/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Regularly review trip metrics to ensure operational efficiency and customer satisfaction.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Implement changes based on data analysis to continuously improve the service.</a:t>
          </a:r>
          <a:endParaRPr lang="en-US" sz="1600" b="1" kern="1200" dirty="0"/>
        </a:p>
      </dsp:txBody>
      <dsp:txXfrm rot="-5400000">
        <a:off x="2688336" y="3924015"/>
        <a:ext cx="4732701" cy="860713"/>
      </dsp:txXfrm>
    </dsp:sp>
    <dsp:sp modelId="{8F73BADE-142F-4B07-9B04-8611A3F4D488}">
      <dsp:nvSpPr>
        <dsp:cNvPr id="0" name=""/>
        <dsp:cNvSpPr/>
      </dsp:nvSpPr>
      <dsp:spPr>
        <a:xfrm>
          <a:off x="0" y="3758221"/>
          <a:ext cx="2688336" cy="1192299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Performance Monitoring:</a:t>
          </a:r>
          <a:endParaRPr lang="en-US" sz="2900" kern="1200"/>
        </a:p>
      </dsp:txBody>
      <dsp:txXfrm>
        <a:off x="58203" y="3816424"/>
        <a:ext cx="2571930" cy="107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307335-3AA7-4365-9504-A2D18CE22A5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1F40D4-45DD-464D-8A0B-3A68A86481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91E42"/>
                </a:solidFill>
                <a:latin typeface="circular"/>
              </a:rPr>
              <a:t>Namma</a:t>
            </a:r>
            <a:r>
              <a:rPr lang="en-US" sz="3200" dirty="0">
                <a:solidFill>
                  <a:srgbClr val="091E42"/>
                </a:solidFill>
                <a:latin typeface="circular"/>
              </a:rPr>
              <a:t> </a:t>
            </a:r>
            <a:r>
              <a:rPr lang="en-US" sz="3200" dirty="0" err="1">
                <a:solidFill>
                  <a:srgbClr val="091E42"/>
                </a:solidFill>
                <a:latin typeface="circular"/>
              </a:rPr>
              <a:t>Yatri</a:t>
            </a:r>
            <a:r>
              <a:rPr lang="en-US" sz="3200" dirty="0">
                <a:solidFill>
                  <a:srgbClr val="091E42"/>
                </a:solidFill>
                <a:latin typeface="circular"/>
              </a:rPr>
              <a:t> </a:t>
            </a:r>
            <a:r>
              <a:rPr lang="en-US" sz="3200" dirty="0" err="1">
                <a:solidFill>
                  <a:srgbClr val="091E42"/>
                </a:solidFill>
                <a:latin typeface="circular"/>
              </a:rPr>
              <a:t>Visualisation</a:t>
            </a:r>
            <a:r>
              <a:rPr lang="en-US" sz="3200" dirty="0">
                <a:solidFill>
                  <a:srgbClr val="091E42"/>
                </a:solidFill>
                <a:latin typeface="circular"/>
              </a:rPr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91E42"/>
                </a:solidFill>
                <a:latin typeface="circular"/>
              </a:rPr>
              <a:t>By</a:t>
            </a:r>
          </a:p>
          <a:p>
            <a:r>
              <a:rPr lang="en-GB" dirty="0" smtClean="0">
                <a:solidFill>
                  <a:srgbClr val="091E42"/>
                </a:solidFill>
                <a:latin typeface="circular"/>
              </a:rPr>
              <a:t>Sana </a:t>
            </a:r>
            <a:r>
              <a:rPr lang="en-GB" dirty="0" err="1" smtClean="0">
                <a:solidFill>
                  <a:srgbClr val="091E42"/>
                </a:solidFill>
                <a:latin typeface="circular"/>
              </a:rPr>
              <a:t>Aafreen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Objectives</a:t>
            </a:r>
            <a:endParaRPr lang="en-US" dirty="0"/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xmlns="" id="{FF81DA43-0376-9E47-C00E-6D947A86302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7457055"/>
              </p:ext>
            </p:extLst>
          </p:nvPr>
        </p:nvGraphicFramePr>
        <p:xfrm>
          <a:off x="381000" y="1524000"/>
          <a:ext cx="7696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8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Revenue Distribution by Pickup Zone and Assembly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3505200" cy="35052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image is a </a:t>
            </a:r>
            <a:r>
              <a:rPr lang="en-GB" dirty="0" err="1" smtClean="0"/>
              <a:t>treemap</a:t>
            </a:r>
            <a:r>
              <a:rPr lang="en-GB" dirty="0" smtClean="0"/>
              <a:t>(</a:t>
            </a:r>
            <a:r>
              <a:rPr lang="en-GB" dirty="0" err="1" smtClean="0"/>
              <a:t>heatmap</a:t>
            </a:r>
            <a:r>
              <a:rPr lang="en-GB" dirty="0" smtClean="0"/>
              <a:t>) </a:t>
            </a:r>
            <a:r>
              <a:rPr lang="en-GB" dirty="0"/>
              <a:t>chart titled "Total Revenue by Pickup Zone by Assembly." </a:t>
            </a:r>
          </a:p>
          <a:p>
            <a:endParaRPr lang="en-GB" dirty="0"/>
          </a:p>
          <a:p>
            <a:r>
              <a:rPr lang="en-GB" dirty="0"/>
              <a:t>It visualizes the revenue contributions from various pickup zones, with each zone represented by a </a:t>
            </a:r>
            <a:r>
              <a:rPr lang="en-GB" dirty="0" smtClean="0"/>
              <a:t>coloured </a:t>
            </a:r>
            <a:r>
              <a:rPr lang="en-GB" dirty="0"/>
              <a:t>rectangle. </a:t>
            </a:r>
          </a:p>
          <a:p>
            <a:endParaRPr lang="en-GB" dirty="0"/>
          </a:p>
          <a:p>
            <a:r>
              <a:rPr lang="en-GB" dirty="0"/>
              <a:t>The size of each rectangle indicates the relative revenue contribution of that zone. </a:t>
            </a:r>
          </a:p>
          <a:p>
            <a:endParaRPr lang="en-GB" dirty="0"/>
          </a:p>
          <a:p>
            <a:r>
              <a:rPr lang="en-GB" dirty="0"/>
              <a:t>Notable zones include Bangalore South, </a:t>
            </a:r>
            <a:r>
              <a:rPr lang="en-GB" dirty="0" err="1"/>
              <a:t>Ramanagaram</a:t>
            </a:r>
            <a:r>
              <a:rPr lang="en-GB" dirty="0"/>
              <a:t>, Gandhi Nagar, and many others.</a:t>
            </a:r>
          </a:p>
          <a:p>
            <a:endParaRPr lang="en-US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xmlns="" id="{1367688A-0FE6-DE2F-BF02-B42C3E0F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219200"/>
            <a:ext cx="4785020" cy="40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96043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Average Fare Increases with Trip Duration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352800" cy="5330952"/>
          </a:xfrm>
        </p:spPr>
        <p:txBody>
          <a:bodyPr/>
          <a:lstStyle/>
          <a:p>
            <a:pPr marL="28575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The image is a line graph titled "</a:t>
            </a:r>
            <a:r>
              <a:rPr lang="en-US" sz="1900" dirty="0" err="1">
                <a:solidFill>
                  <a:prstClr val="black"/>
                </a:solidFill>
              </a:rPr>
              <a:t>Avg</a:t>
            </a:r>
            <a:r>
              <a:rPr lang="en-US" sz="1900" dirty="0">
                <a:solidFill>
                  <a:prstClr val="black"/>
                </a:solidFill>
              </a:rPr>
              <a:t> Fare by Duration." </a:t>
            </a:r>
          </a:p>
          <a:p>
            <a:pPr marL="28575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</a:endParaRPr>
          </a:p>
          <a:p>
            <a:pPr marL="28575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It shows the average fare over different durations, with the x-axis representing the duration in hours (from 0-1 to 23) and the y-axis representing the average fare in thousands (K). </a:t>
            </a:r>
          </a:p>
          <a:p>
            <a:pPr marL="28575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</a:endParaRPr>
          </a:p>
          <a:p>
            <a:pPr marL="28575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The green line indicates that the average fare increases steadily as the duration increases</a:t>
            </a:r>
            <a:endParaRPr lang="en-US" dirty="0"/>
          </a:p>
        </p:txBody>
      </p:sp>
      <p:pic>
        <p:nvPicPr>
          <p:cNvPr id="4" name="Picture 3" descr="A graph with green and blue squares&#10;&#10;AI-generated content may be incorrect.">
            <a:extLst>
              <a:ext uri="{FF2B5EF4-FFF2-40B4-BE49-F238E27FC236}">
                <a16:creationId xmlns:a16="http://schemas.microsoft.com/office/drawing/2014/main" xmlns="" id="{736ADA09-8E94-B1F8-B9B2-9BD776FD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6800"/>
            <a:ext cx="457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/>
              <a:t>Overall Insights:</a:t>
            </a:r>
            <a:br>
              <a:rPr lang="en-US" sz="3200" b="1" dirty="0"/>
            </a:br>
            <a:endParaRPr lang="en-US" dirty="0"/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xmlns="" id="{FD5E3CD9-850F-8074-7007-BA45C3B58D9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2648314"/>
              </p:ext>
            </p:extLst>
          </p:nvPr>
        </p:nvGraphicFramePr>
        <p:xfrm>
          <a:off x="457200" y="1295400"/>
          <a:ext cx="7467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4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289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Namma Yatri Visualisation Analysis</vt:lpstr>
      <vt:lpstr>Objectives</vt:lpstr>
      <vt:lpstr>Revenue Distribution by Pickup Zone and Assembly </vt:lpstr>
      <vt:lpstr>Average Fare Increases with Trip Duration </vt:lpstr>
      <vt:lpstr>Overall Insights: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Yatri Visualisation Analysis</dc:title>
  <dc:creator>intel</dc:creator>
  <cp:lastModifiedBy>intel</cp:lastModifiedBy>
  <cp:revision>2</cp:revision>
  <dcterms:created xsi:type="dcterms:W3CDTF">2025-06-01T12:57:56Z</dcterms:created>
  <dcterms:modified xsi:type="dcterms:W3CDTF">2025-06-01T13:12:37Z</dcterms:modified>
</cp:coreProperties>
</file>