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Sana </a:t>
            </a:r>
            <a:r>
              <a:rPr lang="en-GB" dirty="0" err="1" smtClean="0"/>
              <a:t>Aafreen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91E42"/>
                </a:solidFill>
                <a:latin typeface="circular"/>
              </a:rPr>
              <a:t>Namma</a:t>
            </a:r>
            <a:r>
              <a:rPr lang="en-US" dirty="0">
                <a:solidFill>
                  <a:srgbClr val="091E42"/>
                </a:solidFill>
                <a:latin typeface="circular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ircular"/>
              </a:rPr>
              <a:t>Yatri</a:t>
            </a:r>
            <a:r>
              <a:rPr lang="en-US" dirty="0">
                <a:solidFill>
                  <a:srgbClr val="091E42"/>
                </a:solidFill>
                <a:latin typeface="circular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ircular"/>
              </a:rPr>
              <a:t>Visualisation</a:t>
            </a:r>
            <a:r>
              <a:rPr lang="en-US" dirty="0">
                <a:solidFill>
                  <a:srgbClr val="091E42"/>
                </a:solidFill>
                <a:latin typeface="circular"/>
              </a:rPr>
              <a:t>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r>
              <a:rPr lang="en-GB" dirty="0" err="1" smtClean="0"/>
              <a:t>Namma</a:t>
            </a:r>
            <a:r>
              <a:rPr lang="en-GB" dirty="0" smtClean="0"/>
              <a:t> </a:t>
            </a:r>
            <a:r>
              <a:rPr lang="en-GB" dirty="0" err="1"/>
              <a:t>Yatri</a:t>
            </a:r>
            <a:r>
              <a:rPr lang="en-GB" dirty="0"/>
              <a:t> seeks to optimise its operations and gain deeper insights into ride patterns, customer behaviour, and operational bottlenecks</a:t>
            </a:r>
            <a:r>
              <a:rPr lang="en-GB" dirty="0" smtClean="0"/>
              <a:t>. 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 smtClean="0"/>
              <a:t>The </a:t>
            </a:r>
            <a:r>
              <a:rPr lang="en-GB" dirty="0"/>
              <a:t>goal is to uncover insights that can guide decisions to improve service efficiency, maximise revenue, and enhance customer satisfaction.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Technical </a:t>
            </a:r>
            <a:r>
              <a:rPr lang="en-GB" dirty="0" smtClean="0"/>
              <a:t>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429000" y="1676399"/>
            <a:ext cx="5334000" cy="2468263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 smtClean="0"/>
              <a:t>Identifying </a:t>
            </a:r>
            <a:r>
              <a:rPr lang="en-US" dirty="0"/>
              <a:t>peak demand patterns and </a:t>
            </a:r>
            <a:r>
              <a:rPr lang="en-US" dirty="0" err="1" smtClean="0"/>
              <a:t>dmeand</a:t>
            </a:r>
            <a:r>
              <a:rPr lang="en-US" dirty="0" smtClean="0"/>
              <a:t> trends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Uncover factors influencing cancellations and driver performance.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Optimize payment methods and trip durations.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Improve resource allocation and marketing strategies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8686800" cy="259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2895601" cy="91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Trips v/s Searches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3657600"/>
            <a:ext cx="8077200" cy="2590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1800" dirty="0" smtClean="0"/>
              <a:t>Analysed Total completed trips with reference to Total searches giving a conversion rate of 45%.</a:t>
            </a:r>
          </a:p>
          <a:p>
            <a:pPr marL="114300" indent="0">
              <a:buNone/>
            </a:pPr>
            <a:endParaRPr lang="en-GB" sz="1800" dirty="0"/>
          </a:p>
          <a:p>
            <a:pPr marL="114300" indent="0">
              <a:buNone/>
            </a:pPr>
            <a:r>
              <a:rPr lang="en-GB" sz="1800" dirty="0" smtClean="0"/>
              <a:t>Estimates verses Actual Fare= Total </a:t>
            </a:r>
            <a:r>
              <a:rPr lang="en-GB" sz="1800" dirty="0"/>
              <a:t>completed </a:t>
            </a:r>
            <a:r>
              <a:rPr lang="en-GB" sz="1800" dirty="0" smtClean="0"/>
              <a:t>trips/ Sum of Total Estimates shows that only 55.9% of the estimated trips is actually travelled.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339542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1800" dirty="0"/>
              <a:t>Demand isn't just concentrated in morning/evening commutes; there's significant activity around lunchtime and also very late at night/just after midnight.</a:t>
            </a:r>
          </a:p>
          <a:p>
            <a:pPr marL="114300" indent="0">
              <a:buNone/>
            </a:pPr>
            <a:r>
              <a:rPr lang="en-GB" sz="1800" dirty="0"/>
              <a:t>The lowest demand occurs consistently in the pre-dawn hours (around 4-5 AM</a:t>
            </a:r>
            <a:r>
              <a:rPr lang="en-GB" sz="1800" dirty="0" smtClean="0"/>
              <a:t>).</a:t>
            </a:r>
          </a:p>
          <a:p>
            <a:pPr marL="114300" indent="0">
              <a:buNone/>
            </a:pPr>
            <a:endParaRPr lang="en-GB" sz="1800" dirty="0"/>
          </a:p>
          <a:p>
            <a:r>
              <a:rPr lang="en-GB" sz="1800" dirty="0"/>
              <a:t>0-1 (Midnight - 1 AM) - Highest Peak</a:t>
            </a:r>
          </a:p>
          <a:p>
            <a:r>
              <a:rPr lang="en-GB" sz="1800" dirty="0"/>
              <a:t>13-14 (1 PM - 2 PM) - Very High Peak</a:t>
            </a:r>
          </a:p>
          <a:p>
            <a:r>
              <a:rPr lang="en-GB" sz="1800" dirty="0"/>
              <a:t>7-8 (7 AM - 8 AM) - Morning Peak</a:t>
            </a:r>
          </a:p>
          <a:p>
            <a:r>
              <a:rPr lang="en-GB" sz="1800" dirty="0"/>
              <a:t>18-19 (6 PM - 7 PM) - Evening Peak</a:t>
            </a:r>
          </a:p>
          <a:p>
            <a:r>
              <a:rPr lang="en-GB" sz="1800" dirty="0"/>
              <a:t>23-24 (11 PM - Midnight) - Late Night Peak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9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04" y="408373"/>
            <a:ext cx="8260672" cy="1039427"/>
          </a:xfrm>
        </p:spPr>
        <p:txBody>
          <a:bodyPr/>
          <a:lstStyle/>
          <a:p>
            <a:r>
              <a:rPr lang="en-GB" dirty="0" smtClean="0"/>
              <a:t>Metrics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1752600"/>
            <a:ext cx="2895600" cy="4315920"/>
            <a:chOff x="4501" y="1862161"/>
            <a:chExt cx="3182981" cy="3443085"/>
          </a:xfrm>
        </p:grpSpPr>
        <p:sp>
          <p:nvSpPr>
            <p:cNvPr id="5" name="Rectangle 4"/>
            <p:cNvSpPr/>
            <p:nvPr/>
          </p:nvSpPr>
          <p:spPr>
            <a:xfrm>
              <a:off x="4501" y="1862161"/>
              <a:ext cx="3182981" cy="344308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4501" y="1862161"/>
              <a:ext cx="3182981" cy="3443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i="0" kern="1200" dirty="0"/>
                <a:t>Trip Efficiency</a:t>
              </a:r>
              <a:r>
                <a:rPr lang="en-US" sz="1800" b="0" i="0" kern="1200" dirty="0"/>
                <a:t>: </a:t>
              </a:r>
              <a:endParaRPr lang="en-US" sz="1800" b="0" i="0" kern="12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0" i="0" kern="1200" dirty="0" smtClean="0"/>
                <a:t>The </a:t>
              </a:r>
              <a:r>
                <a:rPr lang="en-US" sz="1800" b="0" i="0" kern="1200" dirty="0"/>
                <a:t>data includes metrics on the efficiency of the ride-sharing service, such as the number of searches that resulted in estimates and quotes, and the number of trips completed without cancellations.</a:t>
              </a:r>
              <a:endParaRPr lang="en-US" sz="18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76600" y="1826348"/>
            <a:ext cx="2671001" cy="4315920"/>
            <a:chOff x="3062067" y="1862161"/>
            <a:chExt cx="2813721" cy="3443085"/>
          </a:xfrm>
        </p:grpSpPr>
        <p:sp>
          <p:nvSpPr>
            <p:cNvPr id="8" name="Rectangle 7"/>
            <p:cNvSpPr/>
            <p:nvPr/>
          </p:nvSpPr>
          <p:spPr>
            <a:xfrm>
              <a:off x="3062067" y="1862161"/>
              <a:ext cx="2596641" cy="344308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3062067" y="1862161"/>
              <a:ext cx="2813721" cy="3443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i="0" kern="1200" dirty="0"/>
                <a:t>Geographical Coverage</a:t>
              </a:r>
              <a:r>
                <a:rPr lang="en-US" sz="2400" b="0" i="0" kern="1200" dirty="0"/>
                <a:t>: 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0" i="0" kern="1200" dirty="0"/>
                <a:t>The assembly data indicates a wide geographical coverage within Bangalore, suggesting a comprehensive service area.</a:t>
              </a:r>
              <a:endParaRPr lang="en-US" sz="18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53976" y="1826348"/>
            <a:ext cx="2514599" cy="4419600"/>
            <a:chOff x="10168790" y="2627508"/>
            <a:chExt cx="3016269" cy="3443085"/>
          </a:xfrm>
        </p:grpSpPr>
        <p:sp>
          <p:nvSpPr>
            <p:cNvPr id="21" name="Rectangle 20"/>
            <p:cNvSpPr/>
            <p:nvPr/>
          </p:nvSpPr>
          <p:spPr>
            <a:xfrm>
              <a:off x="10168790" y="2627508"/>
              <a:ext cx="3016269" cy="3301372"/>
            </a:xfrm>
            <a:prstGeom prst="rect">
              <a:avLst/>
            </a:prstGeom>
            <a:solidFill>
              <a:srgbClr val="4EA72E">
                <a:hueOff val="0"/>
                <a:satOff val="0"/>
                <a:lumOff val="0"/>
                <a:alphaOff val="0"/>
              </a:srgbClr>
            </a:solidFill>
            <a:ln w="1905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22" name="Rectangle 21"/>
            <p:cNvSpPr/>
            <p:nvPr/>
          </p:nvSpPr>
          <p:spPr>
            <a:xfrm>
              <a:off x="10378602" y="2627508"/>
              <a:ext cx="2596642" cy="34430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ptos"/>
                  <a:ea typeface="+mn-ea"/>
                  <a:cs typeface="+mn-cs"/>
                </a:rPr>
                <a:t>Payment Preferences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ptos"/>
                  <a:ea typeface="+mn-ea"/>
                  <a:cs typeface="+mn-cs"/>
                </a:rPr>
                <a:t>: </a:t>
              </a:r>
            </a:p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ptos"/>
                  <a:ea typeface="+mn-ea"/>
                  <a:cs typeface="+mn-cs"/>
                </a:rPr>
                <a:t>The payment methods section highlights the variety of payment options available to customers, which can be useful for understanding customer preferences and improving service offerings.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40</TotalTime>
  <Words>309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Namma Yatri Visualisation Analysis</vt:lpstr>
      <vt:lpstr>Purpose</vt:lpstr>
      <vt:lpstr>Technical Analysis</vt:lpstr>
      <vt:lpstr>Trips v/s Searches</vt:lpstr>
      <vt:lpstr>Insights</vt:lpstr>
      <vt:lpstr>Metrics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Namma Yatri Visualisation Analysis</dc:title>
  <dc:creator>intel</dc:creator>
  <cp:lastModifiedBy>intel</cp:lastModifiedBy>
  <cp:revision>5</cp:revision>
  <dcterms:created xsi:type="dcterms:W3CDTF">2006-08-16T00:00:00Z</dcterms:created>
  <dcterms:modified xsi:type="dcterms:W3CDTF">2025-06-01T12:56:54Z</dcterms:modified>
</cp:coreProperties>
</file>