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3F307-43DF-8F49-474A-8099CBDB1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81AAAD-8949-4817-D7F0-F7101F878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802D6-9C57-F3FD-2EB1-8228FA82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60571-95CE-12D3-EC6C-9FA10CF5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703894-3135-6FDA-1001-0AB4C24A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43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A4D0B2-7525-C671-97DB-44FD7631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55A389-C250-6FF5-9823-A5E1FCCDE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C7CFA8-2778-F3A7-697B-2DDEE7B8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868FD-0583-0DFF-DDA1-F55C4867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E52581-70F3-E412-B1F7-1D90274C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8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E05461-17F4-46F3-AD72-85FEA09E5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421343-AEFA-22AD-3E29-A591DF05F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D7D70D-9273-1845-3524-8D0A99754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4129E3-0E0A-456A-5B57-693D67BA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E395B9-59A5-4365-1FC8-6F88DC5B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1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B7DFF-6C7E-C97A-46BC-8BD7EF2C8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01898-90A1-7A0E-3866-A61C0987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479BA-A4DE-8012-6859-0ACE96E6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D9912-AB0F-92A1-C344-DAA10993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B34FF-76D4-9097-A070-8806F67C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92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BA6F-93D2-A4BB-B80C-D0CE20F4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1F7C69-6C5E-9C6A-D1B8-B2CE0BDD9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BACC8C-ED93-25C5-559E-D2658B5E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082381-CBAB-6528-ED8F-DC5BC8C0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CA0E-8AF7-AF5E-8331-3E823EF7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26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9945F-A688-B683-26DD-4F49A39F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3992A-A703-3995-3E4E-A34185525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F62381-15D3-C6C7-A06A-4750508E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C7FB73-D2FA-261B-45E7-58077C63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B4937C-CE30-7631-51A3-4F3FCCB0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138E44-64F0-4E05-5321-F18B8C7E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04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29A6A-B74A-1D29-05F0-1C66CB2A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353909-D719-1584-F1AC-D56C8F29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04E3FD-D82A-7958-18E3-034C89154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E2300-FC89-9677-9739-255E5541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CCEA32-11EF-1E4B-1357-4704DBC9A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7332F4-BF74-77EC-3A9D-346FF1FD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1CA561-6ADB-22CE-D7F0-EF05F49A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54B27B-47FD-1862-B4F1-ADCB7332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2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591E9-3B38-E27E-CAA0-7CDE715F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CD1995-D8AA-8CE8-6D24-A806FBD0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28014A1-D433-E559-97B8-DB9E199E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8A0EE4-4C21-3A08-3E98-226A53D9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99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CDDD3E-6198-5F68-C6F5-CE64F8C5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41678E-5519-506D-09E7-2739DC07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510E48-C9B9-AEE4-1DB2-62EA4FB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33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CB440-3964-3525-0BD1-C43F8537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2FDA7-3B34-2332-A743-B9D5340B1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78A166-D3FA-442F-1B8E-B1BEBF94F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5349BE-ED93-8772-66CA-6C475E4C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00ACA0-5A84-1E50-81E3-037A7CB6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AA93CE-804B-3E03-3B11-6C495966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8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4CF744-85DC-EF3F-FA95-BCF71445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6FEBBB-8A9F-E081-C08E-3A6DF3D08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7FF638-AB24-7E02-496F-F0FB16CD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11A00D-6098-D522-A0FD-4BD29404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DD02B3-EDC1-81F0-C1DF-E6170C40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81DC7-82FD-FA43-C734-86CB14E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4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7EF91E-D655-E612-D0EF-393BD4F1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24A166-D039-746D-C069-C5C9E6B2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C00B33-83EA-E39F-53A2-446B3F830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6BAAF-9EA7-42B8-855D-8E198532EB49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E5FFF3-1BE6-6699-3017-9E7475C53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76AE7D-4DF9-3027-1D3D-F9A31E57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B0664-1C77-410B-A234-B897972987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99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25030-3720-4277-9F57-CFA2E1445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680" y="539433"/>
            <a:ext cx="7898130" cy="126650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>
                <a:latin typeface="Algerian" panose="04020705040A02060702" pitchFamily="82" charset="0"/>
              </a:rPr>
              <a:t>Curious  George </a:t>
            </a:r>
            <a:br>
              <a:rPr kumimoji="1" lang="en-US" altLang="ja-JP" dirty="0">
                <a:latin typeface="Algerian" panose="04020705040A02060702" pitchFamily="82" charset="0"/>
              </a:rPr>
            </a:br>
            <a:r>
              <a:rPr kumimoji="1" lang="en-US" altLang="ja-JP" dirty="0">
                <a:latin typeface="Algerian" panose="04020705040A02060702" pitchFamily="82" charset="0"/>
              </a:rPr>
              <a:t>                Goes  Camping</a:t>
            </a:r>
            <a:endParaRPr kumimoji="1" lang="ja-JP" altLang="en-US" dirty="0">
              <a:latin typeface="Algerian" panose="04020705040A02060702" pitchFamily="82" charset="0"/>
            </a:endParaRPr>
          </a:p>
        </p:txBody>
      </p:sp>
      <p:pic>
        <p:nvPicPr>
          <p:cNvPr id="5" name="図 4" descr="ダイアグラム">
            <a:extLst>
              <a:ext uri="{FF2B5EF4-FFF2-40B4-BE49-F238E27FC236}">
                <a16:creationId xmlns:a16="http://schemas.microsoft.com/office/drawing/2014/main" id="{F89D6116-F536-7CF3-5DBF-A399EEB37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391" y="1663436"/>
            <a:ext cx="4883637" cy="4893424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42E1514-1EF6-E0C3-EFC0-A2FC27949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2" y="2797314"/>
            <a:ext cx="6322334" cy="360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8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0B85E-C62F-3BB9-EA57-84043AA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667B9-DDA6-76EA-5040-D0C400C67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19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Algerian</vt:lpstr>
      <vt:lpstr>Arial</vt:lpstr>
      <vt:lpstr>Office テーマ</vt:lpstr>
      <vt:lpstr>Curious  George                  Goes  Camping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やまうち　じょういちろう</dc:creator>
  <cp:lastModifiedBy>やまうち　じょういちろう</cp:lastModifiedBy>
  <cp:revision>3</cp:revision>
  <dcterms:created xsi:type="dcterms:W3CDTF">2025-01-16T02:00:17Z</dcterms:created>
  <dcterms:modified xsi:type="dcterms:W3CDTF">2025-01-21T07:39:22Z</dcterms:modified>
</cp:coreProperties>
</file>