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3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613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74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06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35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7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5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2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0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3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7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6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6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DBA76-421A-4BFA-AAF4-5410491E7398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70B3DF-979F-43D3-AAE1-FA9517522C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1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BC7E-7D21-3811-7542-6C95459F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Recommendations Based on Sales Dashboard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01979-33E6-47FF-A728-E20B3EA9F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Sana Fathima</a:t>
            </a:r>
          </a:p>
        </p:txBody>
      </p:sp>
    </p:spTree>
    <p:extLst>
      <p:ext uri="{BB962C8B-B14F-4D97-AF65-F5344CB8AC3E}">
        <p14:creationId xmlns:p14="http://schemas.microsoft.com/office/powerpoint/2010/main" val="12352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0CA9D-4654-A46A-91FA-03839C819180}"/>
              </a:ext>
            </a:extLst>
          </p:cNvPr>
          <p:cNvSpPr txBox="1"/>
          <p:nvPr/>
        </p:nvSpPr>
        <p:spPr>
          <a:xfrm>
            <a:off x="188536" y="201569"/>
            <a:ext cx="1181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/>
              <a:t>Key Recommendations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2252E5-D705-041B-F09B-1FCA9C46655A}"/>
              </a:ext>
            </a:extLst>
          </p:cNvPr>
          <p:cNvSpPr txBox="1"/>
          <p:nvPr/>
        </p:nvSpPr>
        <p:spPr>
          <a:xfrm>
            <a:off x="817801" y="2364810"/>
            <a:ext cx="11511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3C283AE-066E-DA99-5596-0F2DF99B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" y="560826"/>
            <a:ext cx="11811786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1.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High-Performing Countries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🟢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USA, France, and England for deeper market penetration.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these countries are leading in total sales, consider running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localized promotions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product lines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to these markets to maximize RO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BB651DD-6101-F619-767A-6E07BFBAC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" y="1590166"/>
            <a:ext cx="1111045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Optimize Low-Contributing Markets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sales barriers in India, Germany, and Japan.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large populations, these countries lag behind. Investigate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 strategies, distribution inefficiencies, or customer engagement gaps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ECB7CFE3-0C4C-8B26-8055-FAA7A549A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" y="2651174"/>
            <a:ext cx="113955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Push Top-Performing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VTT, Amarillo, and Velo in promotional campaigns.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products dominate by manufacturing price contribution. Consider bundling them with slower-moving items or giving them more digital shelf space.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DC4B3B4F-22CD-55A7-A868-0AAE087BB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" y="3712182"/>
            <a:ext cx="110416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Double Down on High-Yield Customer Segments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🏛️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Small Business segments are your powerhouses.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over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57% of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coming from government clients, ensure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account management, B2G contracts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renewal incentives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Also,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nurture Small Businesses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loyalty programs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D144F30A-DCE9-43E1-5D08-A7DC8464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" y="4666289"/>
            <a:ext cx="1144647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Strengthen Relationship with Key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👥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 and reward top customers like Olivia, Sophia, and Samuel.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exclusive offers, early-access deals, or referral benefits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maintain loyalty and turn them into brand advocates.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80B20338-AA97-3E78-F7C1-CD6802EC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6" y="5404953"/>
            <a:ext cx="111613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Reassess Discount Band Strategy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📉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 discount band is underperforming at 6.95M — revisit this tier.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Meanwhile,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band still accounts for 1.51M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Consider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refining the pricing/discounting structure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align with segment preferences and margins.</a:t>
            </a:r>
          </a:p>
        </p:txBody>
      </p:sp>
    </p:spTree>
    <p:extLst>
      <p:ext uri="{BB962C8B-B14F-4D97-AF65-F5344CB8AC3E}">
        <p14:creationId xmlns:p14="http://schemas.microsoft.com/office/powerpoint/2010/main" val="36984037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274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Key Recommendations Based on Sales Dashboard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Fathima</dc:creator>
  <cp:lastModifiedBy>Sana Fathima</cp:lastModifiedBy>
  <cp:revision>1</cp:revision>
  <dcterms:created xsi:type="dcterms:W3CDTF">2025-06-01T16:08:18Z</dcterms:created>
  <dcterms:modified xsi:type="dcterms:W3CDTF">2025-06-01T16:09:26Z</dcterms:modified>
</cp:coreProperties>
</file>