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72" r:id="rId5"/>
    <p:sldId id="283" r:id="rId6"/>
    <p:sldId id="258" r:id="rId7"/>
    <p:sldId id="273" r:id="rId8"/>
    <p:sldId id="274" r:id="rId9"/>
    <p:sldId id="260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0" r:id="rId19"/>
  </p:sldIdLst>
  <p:sldSz cx="18288000" cy="10287000"/>
  <p:notesSz cx="6858000" cy="9144000"/>
  <p:embeddedFontLst>
    <p:embeddedFont>
      <p:font typeface="Archivo Black" panose="020B0604020202020204" charset="0"/>
      <p:regular r:id="rId20"/>
    </p:embeddedFont>
    <p:embeddedFont>
      <p:font typeface="League Sparta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410B0-B733-419F-B043-C94D41B59F5D}" type="doc">
      <dgm:prSet loTypeId="urn:microsoft.com/office/officeart/2005/8/layout/bProcess4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15B2A7-B52B-4FF8-9E57-D8A7BF7DACE2}">
      <dgm:prSet phldrT="[Text]" phldr="0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Initialization</a:t>
          </a:r>
          <a:endParaRPr lang="en-I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B49315-8D02-4E5A-82A9-38A9A557FCEB}" type="parTrans" cxnId="{5534D91B-BC78-444A-892B-C2ABDF2816BA}">
      <dgm:prSet/>
      <dgm:spPr/>
      <dgm:t>
        <a:bodyPr/>
        <a:lstStyle/>
        <a:p>
          <a:endParaRPr lang="en-IN"/>
        </a:p>
      </dgm:t>
    </dgm:pt>
    <dgm:pt modelId="{5DB6B187-88E0-494E-841C-AD38A1324FFB}" type="sibTrans" cxnId="{5534D91B-BC78-444A-892B-C2ABDF2816BA}">
      <dgm:prSet/>
      <dgm:spPr/>
      <dgm:t>
        <a:bodyPr/>
        <a:lstStyle/>
        <a:p>
          <a:endParaRPr lang="en-IN"/>
        </a:p>
      </dgm:t>
    </dgm:pt>
    <dgm:pt modelId="{F11D0E7E-E92B-4D81-95F7-B11D3EA22448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 &amp; Preprocessing</a:t>
          </a:r>
          <a:endParaRPr lang="en-I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567C8A-5035-446F-975C-D8304A6F4827}" type="parTrans" cxnId="{35901B1B-0E18-464C-8695-90CF64D8319F}">
      <dgm:prSet/>
      <dgm:spPr/>
      <dgm:t>
        <a:bodyPr/>
        <a:lstStyle/>
        <a:p>
          <a:endParaRPr lang="en-IN"/>
        </a:p>
      </dgm:t>
    </dgm:pt>
    <dgm:pt modelId="{138D3F88-9692-4877-8D8F-4329CBFAB7C2}" type="sibTrans" cxnId="{35901B1B-0E18-464C-8695-90CF64D8319F}">
      <dgm:prSet/>
      <dgm:spPr/>
      <dgm:t>
        <a:bodyPr/>
        <a:lstStyle/>
        <a:p>
          <a:endParaRPr lang="en-IN"/>
        </a:p>
      </dgm:t>
    </dgm:pt>
    <dgm:pt modelId="{0B7F8A29-029D-4491-9231-CBE5175C3922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Univariate Analysis 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504767-5DED-424E-AB7D-45CD8A98B226}" type="parTrans" cxnId="{35E82ADE-1857-4CE2-89E9-533B631B7367}">
      <dgm:prSet/>
      <dgm:spPr/>
      <dgm:t>
        <a:bodyPr/>
        <a:lstStyle/>
        <a:p>
          <a:endParaRPr lang="en-IN"/>
        </a:p>
      </dgm:t>
    </dgm:pt>
    <dgm:pt modelId="{71F95DF6-6524-4B2F-AC23-EDA9B77FB287}" type="sibTrans" cxnId="{35E82ADE-1857-4CE2-89E9-533B631B7367}">
      <dgm:prSet/>
      <dgm:spPr/>
      <dgm:t>
        <a:bodyPr/>
        <a:lstStyle/>
        <a:p>
          <a:endParaRPr lang="en-IN"/>
        </a:p>
      </dgm:t>
    </dgm:pt>
    <dgm:pt modelId="{16BCB561-36C1-416B-BA0C-11AB57A40A6E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Bivariate &amp; Multivariate Analysis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6AB25D-5B37-4774-B074-0991E11D073D}" type="parTrans" cxnId="{CF08DB99-408C-4EFE-8CE6-DE2C907544A3}">
      <dgm:prSet/>
      <dgm:spPr/>
      <dgm:t>
        <a:bodyPr/>
        <a:lstStyle/>
        <a:p>
          <a:endParaRPr lang="en-IN"/>
        </a:p>
      </dgm:t>
    </dgm:pt>
    <dgm:pt modelId="{8E6546DD-40F4-4556-9E36-D919904FC3D4}" type="sibTrans" cxnId="{CF08DB99-408C-4EFE-8CE6-DE2C907544A3}">
      <dgm:prSet/>
      <dgm:spPr/>
      <dgm:t>
        <a:bodyPr/>
        <a:lstStyle/>
        <a:p>
          <a:endParaRPr lang="en-IN"/>
        </a:p>
      </dgm:t>
    </dgm:pt>
    <dgm:pt modelId="{B773B085-2EEC-4C60-9DA4-9064D96ABDC3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Geospatial Analysis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A5075-6C6B-4222-8DC7-8958A47070D3}" type="parTrans" cxnId="{EAB28A27-6299-42F8-9E25-FBBAA67730A5}">
      <dgm:prSet/>
      <dgm:spPr/>
      <dgm:t>
        <a:bodyPr/>
        <a:lstStyle/>
        <a:p>
          <a:endParaRPr lang="en-IN"/>
        </a:p>
      </dgm:t>
    </dgm:pt>
    <dgm:pt modelId="{395EF692-5188-4BED-81D1-7A17EE591A67}" type="sibTrans" cxnId="{EAB28A27-6299-42F8-9E25-FBBAA67730A5}">
      <dgm:prSet/>
      <dgm:spPr/>
      <dgm:t>
        <a:bodyPr/>
        <a:lstStyle/>
        <a:p>
          <a:endParaRPr lang="en-IN"/>
        </a:p>
      </dgm:t>
    </dgm:pt>
    <dgm:pt modelId="{DD8D5702-42E3-4B13-8980-5726F7B7C423}">
      <dgm:prSet phldrT="[Text]" phldr="0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Insight Extraction</a:t>
          </a:r>
          <a:endParaRPr lang="en-I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C906D0-2303-4604-9611-4AB319A607A2}" type="parTrans" cxnId="{311A00E1-CE61-4ADE-9695-8A6ED6BF055F}">
      <dgm:prSet/>
      <dgm:spPr/>
      <dgm:t>
        <a:bodyPr/>
        <a:lstStyle/>
        <a:p>
          <a:endParaRPr lang="en-IN"/>
        </a:p>
      </dgm:t>
    </dgm:pt>
    <dgm:pt modelId="{1F277271-32F7-4BAF-AB2B-3D166CB2BAB8}" type="sibTrans" cxnId="{311A00E1-CE61-4ADE-9695-8A6ED6BF055F}">
      <dgm:prSet/>
      <dgm:spPr/>
      <dgm:t>
        <a:bodyPr/>
        <a:lstStyle/>
        <a:p>
          <a:endParaRPr lang="en-IN"/>
        </a:p>
      </dgm:t>
    </dgm:pt>
    <dgm:pt modelId="{4FD8AEE8-E413-4456-8747-B9466C9FEE2D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 Testing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37B4DA-7D08-4629-B89A-0167656B56DC}" type="parTrans" cxnId="{0E6B7B24-4286-4FB7-85DE-A01D2B985C10}">
      <dgm:prSet/>
      <dgm:spPr/>
      <dgm:t>
        <a:bodyPr/>
        <a:lstStyle/>
        <a:p>
          <a:endParaRPr lang="en-IN"/>
        </a:p>
      </dgm:t>
    </dgm:pt>
    <dgm:pt modelId="{9FA68E63-6464-4F6D-90C3-FAE13F224A90}" type="sibTrans" cxnId="{0E6B7B24-4286-4FB7-85DE-A01D2B985C10}">
      <dgm:prSet/>
      <dgm:spPr/>
      <dgm:t>
        <a:bodyPr/>
        <a:lstStyle/>
        <a:p>
          <a:endParaRPr lang="en-IN"/>
        </a:p>
      </dgm:t>
    </dgm:pt>
    <dgm:pt modelId="{47D72159-1911-4D73-B1C9-513ED49CEE56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Final Visualization &amp; Interpretation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3B826C-9E6A-473F-855E-189DDA59BB50}" type="parTrans" cxnId="{2CE5FE3E-0F83-4981-8AF1-A3862BE5E668}">
      <dgm:prSet/>
      <dgm:spPr/>
      <dgm:t>
        <a:bodyPr/>
        <a:lstStyle/>
        <a:p>
          <a:endParaRPr lang="en-IN"/>
        </a:p>
      </dgm:t>
    </dgm:pt>
    <dgm:pt modelId="{6EFD416D-9751-4931-A31B-75F010E3D42F}" type="sibTrans" cxnId="{2CE5FE3E-0F83-4981-8AF1-A3862BE5E668}">
      <dgm:prSet/>
      <dgm:spPr/>
      <dgm:t>
        <a:bodyPr/>
        <a:lstStyle/>
        <a:p>
          <a:endParaRPr lang="en-IN"/>
        </a:p>
      </dgm:t>
    </dgm:pt>
    <dgm:pt modelId="{4E398143-96CA-4116-89AE-BED052D96F34}">
      <dgm:prSet phldrT="[Text]" phldr="0" custT="1"/>
      <dgm:spPr/>
      <dgm:t>
        <a:bodyPr/>
        <a:lstStyle/>
        <a:p>
          <a:r>
            <a:rPr lang="en-US" sz="37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Documentation &amp; Presentation</a:t>
          </a:r>
          <a:endParaRPr lang="en-IN" sz="3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F67D6D-537A-4E5B-9833-39870DE335D0}" type="parTrans" cxnId="{8315C5DB-F0A1-46AC-8374-6AE72203462E}">
      <dgm:prSet/>
      <dgm:spPr/>
      <dgm:t>
        <a:bodyPr/>
        <a:lstStyle/>
        <a:p>
          <a:endParaRPr lang="en-IN"/>
        </a:p>
      </dgm:t>
    </dgm:pt>
    <dgm:pt modelId="{504EE1F6-1FBC-43FC-BBD3-C9B34F0C4B4B}" type="sibTrans" cxnId="{8315C5DB-F0A1-46AC-8374-6AE72203462E}">
      <dgm:prSet/>
      <dgm:spPr/>
      <dgm:t>
        <a:bodyPr/>
        <a:lstStyle/>
        <a:p>
          <a:endParaRPr lang="en-IN"/>
        </a:p>
      </dgm:t>
    </dgm:pt>
    <dgm:pt modelId="{F638252A-034E-478F-96B7-8493E142D8C2}" type="pres">
      <dgm:prSet presAssocID="{E1F410B0-B733-419F-B043-C94D41B59F5D}" presName="Name0" presStyleCnt="0">
        <dgm:presLayoutVars>
          <dgm:dir/>
          <dgm:resizeHandles/>
        </dgm:presLayoutVars>
      </dgm:prSet>
      <dgm:spPr/>
    </dgm:pt>
    <dgm:pt modelId="{EE7C9754-7175-49A3-8BCB-3094D8A12B61}" type="pres">
      <dgm:prSet presAssocID="{3A15B2A7-B52B-4FF8-9E57-D8A7BF7DACE2}" presName="compNode" presStyleCnt="0"/>
      <dgm:spPr/>
    </dgm:pt>
    <dgm:pt modelId="{84039795-EFC4-4834-A62C-2780E02333F4}" type="pres">
      <dgm:prSet presAssocID="{3A15B2A7-B52B-4FF8-9E57-D8A7BF7DACE2}" presName="dummyConnPt" presStyleCnt="0"/>
      <dgm:spPr/>
    </dgm:pt>
    <dgm:pt modelId="{441C0F24-89EE-41C9-906E-7DEE5628B717}" type="pres">
      <dgm:prSet presAssocID="{3A15B2A7-B52B-4FF8-9E57-D8A7BF7DACE2}" presName="node" presStyleLbl="node1" presStyleIdx="0" presStyleCnt="9">
        <dgm:presLayoutVars>
          <dgm:bulletEnabled val="1"/>
        </dgm:presLayoutVars>
      </dgm:prSet>
      <dgm:spPr/>
    </dgm:pt>
    <dgm:pt modelId="{5A14A6D5-E418-4912-84C6-13660ABC26D7}" type="pres">
      <dgm:prSet presAssocID="{5DB6B187-88E0-494E-841C-AD38A1324FFB}" presName="sibTrans" presStyleLbl="bgSibTrans2D1" presStyleIdx="0" presStyleCnt="8"/>
      <dgm:spPr/>
    </dgm:pt>
    <dgm:pt modelId="{D06B9C5E-BC56-46BA-83DC-FA24CF8EA00E}" type="pres">
      <dgm:prSet presAssocID="{F11D0E7E-E92B-4D81-95F7-B11D3EA22448}" presName="compNode" presStyleCnt="0"/>
      <dgm:spPr/>
    </dgm:pt>
    <dgm:pt modelId="{2627F61F-5222-47DB-91B5-95918055C895}" type="pres">
      <dgm:prSet presAssocID="{F11D0E7E-E92B-4D81-95F7-B11D3EA22448}" presName="dummyConnPt" presStyleCnt="0"/>
      <dgm:spPr/>
    </dgm:pt>
    <dgm:pt modelId="{F4048916-997D-49B1-8B43-8FAA2C478FFF}" type="pres">
      <dgm:prSet presAssocID="{F11D0E7E-E92B-4D81-95F7-B11D3EA22448}" presName="node" presStyleLbl="node1" presStyleIdx="1" presStyleCnt="9">
        <dgm:presLayoutVars>
          <dgm:bulletEnabled val="1"/>
        </dgm:presLayoutVars>
      </dgm:prSet>
      <dgm:spPr/>
    </dgm:pt>
    <dgm:pt modelId="{731E14B8-49DF-461C-BB1C-84C7E977A7CD}" type="pres">
      <dgm:prSet presAssocID="{138D3F88-9692-4877-8D8F-4329CBFAB7C2}" presName="sibTrans" presStyleLbl="bgSibTrans2D1" presStyleIdx="1" presStyleCnt="8"/>
      <dgm:spPr/>
    </dgm:pt>
    <dgm:pt modelId="{D102C0B7-47DA-4626-8618-D70C2545BCDF}" type="pres">
      <dgm:prSet presAssocID="{0B7F8A29-029D-4491-9231-CBE5175C3922}" presName="compNode" presStyleCnt="0"/>
      <dgm:spPr/>
    </dgm:pt>
    <dgm:pt modelId="{ECD770EC-407C-42D8-A559-4EEDD3F209B1}" type="pres">
      <dgm:prSet presAssocID="{0B7F8A29-029D-4491-9231-CBE5175C3922}" presName="dummyConnPt" presStyleCnt="0"/>
      <dgm:spPr/>
    </dgm:pt>
    <dgm:pt modelId="{422396CE-D762-4571-9B65-3DC483507453}" type="pres">
      <dgm:prSet presAssocID="{0B7F8A29-029D-4491-9231-CBE5175C3922}" presName="node" presStyleLbl="node1" presStyleIdx="2" presStyleCnt="9">
        <dgm:presLayoutVars>
          <dgm:bulletEnabled val="1"/>
        </dgm:presLayoutVars>
      </dgm:prSet>
      <dgm:spPr/>
    </dgm:pt>
    <dgm:pt modelId="{DDA617D2-1190-4EBA-9B95-2CDF5E2F96FD}" type="pres">
      <dgm:prSet presAssocID="{71F95DF6-6524-4B2F-AC23-EDA9B77FB287}" presName="sibTrans" presStyleLbl="bgSibTrans2D1" presStyleIdx="2" presStyleCnt="8"/>
      <dgm:spPr/>
    </dgm:pt>
    <dgm:pt modelId="{DC42828D-8B82-47BF-B903-BBB5E195AB5D}" type="pres">
      <dgm:prSet presAssocID="{16BCB561-36C1-416B-BA0C-11AB57A40A6E}" presName="compNode" presStyleCnt="0"/>
      <dgm:spPr/>
    </dgm:pt>
    <dgm:pt modelId="{285D1EEA-BAEB-4528-B430-DE5D982F4B51}" type="pres">
      <dgm:prSet presAssocID="{16BCB561-36C1-416B-BA0C-11AB57A40A6E}" presName="dummyConnPt" presStyleCnt="0"/>
      <dgm:spPr/>
    </dgm:pt>
    <dgm:pt modelId="{1C04338B-59F3-4886-AA81-F8588B4D27A8}" type="pres">
      <dgm:prSet presAssocID="{16BCB561-36C1-416B-BA0C-11AB57A40A6E}" presName="node" presStyleLbl="node1" presStyleIdx="3" presStyleCnt="9">
        <dgm:presLayoutVars>
          <dgm:bulletEnabled val="1"/>
        </dgm:presLayoutVars>
      </dgm:prSet>
      <dgm:spPr/>
    </dgm:pt>
    <dgm:pt modelId="{F1B5CDF4-638D-4CDF-9B16-EA5C52780B15}" type="pres">
      <dgm:prSet presAssocID="{8E6546DD-40F4-4556-9E36-D919904FC3D4}" presName="sibTrans" presStyleLbl="bgSibTrans2D1" presStyleIdx="3" presStyleCnt="8"/>
      <dgm:spPr/>
    </dgm:pt>
    <dgm:pt modelId="{1E7E1DA2-0B93-48C1-B079-4A5A72F153D8}" type="pres">
      <dgm:prSet presAssocID="{B773B085-2EEC-4C60-9DA4-9064D96ABDC3}" presName="compNode" presStyleCnt="0"/>
      <dgm:spPr/>
    </dgm:pt>
    <dgm:pt modelId="{17525DC6-2F4F-46FC-9FAA-985A2B5AC44A}" type="pres">
      <dgm:prSet presAssocID="{B773B085-2EEC-4C60-9DA4-9064D96ABDC3}" presName="dummyConnPt" presStyleCnt="0"/>
      <dgm:spPr/>
    </dgm:pt>
    <dgm:pt modelId="{1B59E6E1-2677-45FD-92E0-FC879F285E1E}" type="pres">
      <dgm:prSet presAssocID="{B773B085-2EEC-4C60-9DA4-9064D96ABDC3}" presName="node" presStyleLbl="node1" presStyleIdx="4" presStyleCnt="9">
        <dgm:presLayoutVars>
          <dgm:bulletEnabled val="1"/>
        </dgm:presLayoutVars>
      </dgm:prSet>
      <dgm:spPr/>
    </dgm:pt>
    <dgm:pt modelId="{9846DA48-1552-42A0-9AA8-3BAD5ED932D8}" type="pres">
      <dgm:prSet presAssocID="{395EF692-5188-4BED-81D1-7A17EE591A67}" presName="sibTrans" presStyleLbl="bgSibTrans2D1" presStyleIdx="4" presStyleCnt="8"/>
      <dgm:spPr/>
    </dgm:pt>
    <dgm:pt modelId="{B95B4CA3-62C7-4850-9DA5-8AFFA348DF46}" type="pres">
      <dgm:prSet presAssocID="{DD8D5702-42E3-4B13-8980-5726F7B7C423}" presName="compNode" presStyleCnt="0"/>
      <dgm:spPr/>
    </dgm:pt>
    <dgm:pt modelId="{90714082-4A1D-496D-A367-22BCCE773947}" type="pres">
      <dgm:prSet presAssocID="{DD8D5702-42E3-4B13-8980-5726F7B7C423}" presName="dummyConnPt" presStyleCnt="0"/>
      <dgm:spPr/>
    </dgm:pt>
    <dgm:pt modelId="{7447397E-B29E-46BB-8234-9519E0B394BD}" type="pres">
      <dgm:prSet presAssocID="{DD8D5702-42E3-4B13-8980-5726F7B7C423}" presName="node" presStyleLbl="node1" presStyleIdx="5" presStyleCnt="9">
        <dgm:presLayoutVars>
          <dgm:bulletEnabled val="1"/>
        </dgm:presLayoutVars>
      </dgm:prSet>
      <dgm:spPr/>
    </dgm:pt>
    <dgm:pt modelId="{EF86564B-583F-4D6E-BA27-AB16F3E17F47}" type="pres">
      <dgm:prSet presAssocID="{1F277271-32F7-4BAF-AB2B-3D166CB2BAB8}" presName="sibTrans" presStyleLbl="bgSibTrans2D1" presStyleIdx="5" presStyleCnt="8"/>
      <dgm:spPr/>
    </dgm:pt>
    <dgm:pt modelId="{F2D81AC1-AD9B-44B5-81B5-6646C0E735F5}" type="pres">
      <dgm:prSet presAssocID="{4FD8AEE8-E413-4456-8747-B9466C9FEE2D}" presName="compNode" presStyleCnt="0"/>
      <dgm:spPr/>
    </dgm:pt>
    <dgm:pt modelId="{CAF222EC-1784-4BA8-96B8-5EBCB169ADE7}" type="pres">
      <dgm:prSet presAssocID="{4FD8AEE8-E413-4456-8747-B9466C9FEE2D}" presName="dummyConnPt" presStyleCnt="0"/>
      <dgm:spPr/>
    </dgm:pt>
    <dgm:pt modelId="{11C69EC0-B16B-4FCA-910A-DDC0794AF5B4}" type="pres">
      <dgm:prSet presAssocID="{4FD8AEE8-E413-4456-8747-B9466C9FEE2D}" presName="node" presStyleLbl="node1" presStyleIdx="6" presStyleCnt="9">
        <dgm:presLayoutVars>
          <dgm:bulletEnabled val="1"/>
        </dgm:presLayoutVars>
      </dgm:prSet>
      <dgm:spPr/>
    </dgm:pt>
    <dgm:pt modelId="{7008F5C0-0E4A-4410-9903-0246C5ECD6DA}" type="pres">
      <dgm:prSet presAssocID="{9FA68E63-6464-4F6D-90C3-FAE13F224A90}" presName="sibTrans" presStyleLbl="bgSibTrans2D1" presStyleIdx="6" presStyleCnt="8"/>
      <dgm:spPr/>
    </dgm:pt>
    <dgm:pt modelId="{59CCF448-49B8-493A-8895-E51E9C8EAF82}" type="pres">
      <dgm:prSet presAssocID="{47D72159-1911-4D73-B1C9-513ED49CEE56}" presName="compNode" presStyleCnt="0"/>
      <dgm:spPr/>
    </dgm:pt>
    <dgm:pt modelId="{2E76B0D5-B128-4768-8397-5FD37BBB1427}" type="pres">
      <dgm:prSet presAssocID="{47D72159-1911-4D73-B1C9-513ED49CEE56}" presName="dummyConnPt" presStyleCnt="0"/>
      <dgm:spPr/>
    </dgm:pt>
    <dgm:pt modelId="{AE63E812-DEA1-4A0B-BB0B-AC49EB61A305}" type="pres">
      <dgm:prSet presAssocID="{47D72159-1911-4D73-B1C9-513ED49CEE56}" presName="node" presStyleLbl="node1" presStyleIdx="7" presStyleCnt="9">
        <dgm:presLayoutVars>
          <dgm:bulletEnabled val="1"/>
        </dgm:presLayoutVars>
      </dgm:prSet>
      <dgm:spPr/>
    </dgm:pt>
    <dgm:pt modelId="{8A75B0F8-6960-4106-B0BE-E9998F9FA5EE}" type="pres">
      <dgm:prSet presAssocID="{6EFD416D-9751-4931-A31B-75F010E3D42F}" presName="sibTrans" presStyleLbl="bgSibTrans2D1" presStyleIdx="7" presStyleCnt="8"/>
      <dgm:spPr/>
    </dgm:pt>
    <dgm:pt modelId="{5FD2DCC5-8914-4551-AEB1-8B8742DE4069}" type="pres">
      <dgm:prSet presAssocID="{4E398143-96CA-4116-89AE-BED052D96F34}" presName="compNode" presStyleCnt="0"/>
      <dgm:spPr/>
    </dgm:pt>
    <dgm:pt modelId="{E04F2DD7-E1C4-4452-A52B-EC4A26AC2756}" type="pres">
      <dgm:prSet presAssocID="{4E398143-96CA-4116-89AE-BED052D96F34}" presName="dummyConnPt" presStyleCnt="0"/>
      <dgm:spPr/>
    </dgm:pt>
    <dgm:pt modelId="{11038703-547D-4D30-AF80-274D96B7D6AA}" type="pres">
      <dgm:prSet presAssocID="{4E398143-96CA-4116-89AE-BED052D96F34}" presName="node" presStyleLbl="node1" presStyleIdx="8" presStyleCnt="9">
        <dgm:presLayoutVars>
          <dgm:bulletEnabled val="1"/>
        </dgm:presLayoutVars>
      </dgm:prSet>
      <dgm:spPr/>
    </dgm:pt>
  </dgm:ptLst>
  <dgm:cxnLst>
    <dgm:cxn modelId="{35901B1B-0E18-464C-8695-90CF64D8319F}" srcId="{E1F410B0-B733-419F-B043-C94D41B59F5D}" destId="{F11D0E7E-E92B-4D81-95F7-B11D3EA22448}" srcOrd="1" destOrd="0" parTransId="{AD567C8A-5035-446F-975C-D8304A6F4827}" sibTransId="{138D3F88-9692-4877-8D8F-4329CBFAB7C2}"/>
    <dgm:cxn modelId="{5534D91B-BC78-444A-892B-C2ABDF2816BA}" srcId="{E1F410B0-B733-419F-B043-C94D41B59F5D}" destId="{3A15B2A7-B52B-4FF8-9E57-D8A7BF7DACE2}" srcOrd="0" destOrd="0" parTransId="{FFB49315-8D02-4E5A-82A9-38A9A557FCEB}" sibTransId="{5DB6B187-88E0-494E-841C-AD38A1324FFB}"/>
    <dgm:cxn modelId="{0E6B7B24-4286-4FB7-85DE-A01D2B985C10}" srcId="{E1F410B0-B733-419F-B043-C94D41B59F5D}" destId="{4FD8AEE8-E413-4456-8747-B9466C9FEE2D}" srcOrd="6" destOrd="0" parTransId="{0237B4DA-7D08-4629-B89A-0167656B56DC}" sibTransId="{9FA68E63-6464-4F6D-90C3-FAE13F224A90}"/>
    <dgm:cxn modelId="{06EAD026-FEE8-4FC1-B06E-AB9584D78AC7}" type="presOf" srcId="{5DB6B187-88E0-494E-841C-AD38A1324FFB}" destId="{5A14A6D5-E418-4912-84C6-13660ABC26D7}" srcOrd="0" destOrd="0" presId="urn:microsoft.com/office/officeart/2005/8/layout/bProcess4"/>
    <dgm:cxn modelId="{EAB28A27-6299-42F8-9E25-FBBAA67730A5}" srcId="{E1F410B0-B733-419F-B043-C94D41B59F5D}" destId="{B773B085-2EEC-4C60-9DA4-9064D96ABDC3}" srcOrd="4" destOrd="0" parTransId="{019A5075-6C6B-4222-8DC7-8958A47070D3}" sibTransId="{395EF692-5188-4BED-81D1-7A17EE591A67}"/>
    <dgm:cxn modelId="{9A33CE2A-8B94-49D8-AB56-B1C97EE94B78}" type="presOf" srcId="{4FD8AEE8-E413-4456-8747-B9466C9FEE2D}" destId="{11C69EC0-B16B-4FCA-910A-DDC0794AF5B4}" srcOrd="0" destOrd="0" presId="urn:microsoft.com/office/officeart/2005/8/layout/bProcess4"/>
    <dgm:cxn modelId="{BC02D12E-A1CD-4C35-9E7A-481D58537F09}" type="presOf" srcId="{71F95DF6-6524-4B2F-AC23-EDA9B77FB287}" destId="{DDA617D2-1190-4EBA-9B95-2CDF5E2F96FD}" srcOrd="0" destOrd="0" presId="urn:microsoft.com/office/officeart/2005/8/layout/bProcess4"/>
    <dgm:cxn modelId="{14318C30-4B39-41CD-8F10-B56407B9E9D7}" type="presOf" srcId="{3A15B2A7-B52B-4FF8-9E57-D8A7BF7DACE2}" destId="{441C0F24-89EE-41C9-906E-7DEE5628B717}" srcOrd="0" destOrd="0" presId="urn:microsoft.com/office/officeart/2005/8/layout/bProcess4"/>
    <dgm:cxn modelId="{2CE5FE3E-0F83-4981-8AF1-A3862BE5E668}" srcId="{E1F410B0-B733-419F-B043-C94D41B59F5D}" destId="{47D72159-1911-4D73-B1C9-513ED49CEE56}" srcOrd="7" destOrd="0" parTransId="{133B826C-9E6A-473F-855E-189DDA59BB50}" sibTransId="{6EFD416D-9751-4931-A31B-75F010E3D42F}"/>
    <dgm:cxn modelId="{B47F543F-417C-4785-974C-4DEFE84984A5}" type="presOf" srcId="{8E6546DD-40F4-4556-9E36-D919904FC3D4}" destId="{F1B5CDF4-638D-4CDF-9B16-EA5C52780B15}" srcOrd="0" destOrd="0" presId="urn:microsoft.com/office/officeart/2005/8/layout/bProcess4"/>
    <dgm:cxn modelId="{E8C4DD46-724A-47E2-ABF8-3A0628CDCFF3}" type="presOf" srcId="{4E398143-96CA-4116-89AE-BED052D96F34}" destId="{11038703-547D-4D30-AF80-274D96B7D6AA}" srcOrd="0" destOrd="0" presId="urn:microsoft.com/office/officeart/2005/8/layout/bProcess4"/>
    <dgm:cxn modelId="{0B4C3748-E764-4BB5-BABB-6CE01DA6EA9B}" type="presOf" srcId="{B773B085-2EEC-4C60-9DA4-9064D96ABDC3}" destId="{1B59E6E1-2677-45FD-92E0-FC879F285E1E}" srcOrd="0" destOrd="0" presId="urn:microsoft.com/office/officeart/2005/8/layout/bProcess4"/>
    <dgm:cxn modelId="{97F15451-7C88-4083-BD7D-0C6E2884114B}" type="presOf" srcId="{6EFD416D-9751-4931-A31B-75F010E3D42F}" destId="{8A75B0F8-6960-4106-B0BE-E9998F9FA5EE}" srcOrd="0" destOrd="0" presId="urn:microsoft.com/office/officeart/2005/8/layout/bProcess4"/>
    <dgm:cxn modelId="{60C9E275-F596-48E3-A6AD-3C6E3A980C47}" type="presOf" srcId="{1F277271-32F7-4BAF-AB2B-3D166CB2BAB8}" destId="{EF86564B-583F-4D6E-BA27-AB16F3E17F47}" srcOrd="0" destOrd="0" presId="urn:microsoft.com/office/officeart/2005/8/layout/bProcess4"/>
    <dgm:cxn modelId="{48D91858-55F6-4DBE-A9E9-333337713437}" type="presOf" srcId="{0B7F8A29-029D-4491-9231-CBE5175C3922}" destId="{422396CE-D762-4571-9B65-3DC483507453}" srcOrd="0" destOrd="0" presId="urn:microsoft.com/office/officeart/2005/8/layout/bProcess4"/>
    <dgm:cxn modelId="{86C42D82-B766-4A11-8571-2775832A433E}" type="presOf" srcId="{138D3F88-9692-4877-8D8F-4329CBFAB7C2}" destId="{731E14B8-49DF-461C-BB1C-84C7E977A7CD}" srcOrd="0" destOrd="0" presId="urn:microsoft.com/office/officeart/2005/8/layout/bProcess4"/>
    <dgm:cxn modelId="{E34BF78E-764B-41DD-95B9-F4612B49FE08}" type="presOf" srcId="{9FA68E63-6464-4F6D-90C3-FAE13F224A90}" destId="{7008F5C0-0E4A-4410-9903-0246C5ECD6DA}" srcOrd="0" destOrd="0" presId="urn:microsoft.com/office/officeart/2005/8/layout/bProcess4"/>
    <dgm:cxn modelId="{CF08DB99-408C-4EFE-8CE6-DE2C907544A3}" srcId="{E1F410B0-B733-419F-B043-C94D41B59F5D}" destId="{16BCB561-36C1-416B-BA0C-11AB57A40A6E}" srcOrd="3" destOrd="0" parTransId="{816AB25D-5B37-4774-B074-0991E11D073D}" sibTransId="{8E6546DD-40F4-4556-9E36-D919904FC3D4}"/>
    <dgm:cxn modelId="{CC2B829A-C9F7-402C-BBC1-717AF31B528B}" type="presOf" srcId="{E1F410B0-B733-419F-B043-C94D41B59F5D}" destId="{F638252A-034E-478F-96B7-8493E142D8C2}" srcOrd="0" destOrd="0" presId="urn:microsoft.com/office/officeart/2005/8/layout/bProcess4"/>
    <dgm:cxn modelId="{B5B315A3-1B46-4157-866A-3514BF64CC31}" type="presOf" srcId="{395EF692-5188-4BED-81D1-7A17EE591A67}" destId="{9846DA48-1552-42A0-9AA8-3BAD5ED932D8}" srcOrd="0" destOrd="0" presId="urn:microsoft.com/office/officeart/2005/8/layout/bProcess4"/>
    <dgm:cxn modelId="{E56B32B3-182B-4838-8121-4641A6B60834}" type="presOf" srcId="{16BCB561-36C1-416B-BA0C-11AB57A40A6E}" destId="{1C04338B-59F3-4886-AA81-F8588B4D27A8}" srcOrd="0" destOrd="0" presId="urn:microsoft.com/office/officeart/2005/8/layout/bProcess4"/>
    <dgm:cxn modelId="{3F249DB9-7D7D-40F8-8C6C-495338F61ED7}" type="presOf" srcId="{DD8D5702-42E3-4B13-8980-5726F7B7C423}" destId="{7447397E-B29E-46BB-8234-9519E0B394BD}" srcOrd="0" destOrd="0" presId="urn:microsoft.com/office/officeart/2005/8/layout/bProcess4"/>
    <dgm:cxn modelId="{3D6503BC-AA22-48C9-97E9-11C82C280AE2}" type="presOf" srcId="{47D72159-1911-4D73-B1C9-513ED49CEE56}" destId="{AE63E812-DEA1-4A0B-BB0B-AC49EB61A305}" srcOrd="0" destOrd="0" presId="urn:microsoft.com/office/officeart/2005/8/layout/bProcess4"/>
    <dgm:cxn modelId="{8315C5DB-F0A1-46AC-8374-6AE72203462E}" srcId="{E1F410B0-B733-419F-B043-C94D41B59F5D}" destId="{4E398143-96CA-4116-89AE-BED052D96F34}" srcOrd="8" destOrd="0" parTransId="{FDF67D6D-537A-4E5B-9833-39870DE335D0}" sibTransId="{504EE1F6-1FBC-43FC-BBD3-C9B34F0C4B4B}"/>
    <dgm:cxn modelId="{35E82ADE-1857-4CE2-89E9-533B631B7367}" srcId="{E1F410B0-B733-419F-B043-C94D41B59F5D}" destId="{0B7F8A29-029D-4491-9231-CBE5175C3922}" srcOrd="2" destOrd="0" parTransId="{FB504767-5DED-424E-AB7D-45CD8A98B226}" sibTransId="{71F95DF6-6524-4B2F-AC23-EDA9B77FB287}"/>
    <dgm:cxn modelId="{311A00E1-CE61-4ADE-9695-8A6ED6BF055F}" srcId="{E1F410B0-B733-419F-B043-C94D41B59F5D}" destId="{DD8D5702-42E3-4B13-8980-5726F7B7C423}" srcOrd="5" destOrd="0" parTransId="{FEC906D0-2303-4604-9611-4AB319A607A2}" sibTransId="{1F277271-32F7-4BAF-AB2B-3D166CB2BAB8}"/>
    <dgm:cxn modelId="{22F2F2EC-10E8-4B1D-ACE2-923C78A7EAA3}" type="presOf" srcId="{F11D0E7E-E92B-4D81-95F7-B11D3EA22448}" destId="{F4048916-997D-49B1-8B43-8FAA2C478FFF}" srcOrd="0" destOrd="0" presId="urn:microsoft.com/office/officeart/2005/8/layout/bProcess4"/>
    <dgm:cxn modelId="{901D55B7-C1A9-4A42-B2E7-BAD0CE0F1F87}" type="presParOf" srcId="{F638252A-034E-478F-96B7-8493E142D8C2}" destId="{EE7C9754-7175-49A3-8BCB-3094D8A12B61}" srcOrd="0" destOrd="0" presId="urn:microsoft.com/office/officeart/2005/8/layout/bProcess4"/>
    <dgm:cxn modelId="{9F8E1046-7B2E-4F62-AC20-D70144E6A49C}" type="presParOf" srcId="{EE7C9754-7175-49A3-8BCB-3094D8A12B61}" destId="{84039795-EFC4-4834-A62C-2780E02333F4}" srcOrd="0" destOrd="0" presId="urn:microsoft.com/office/officeart/2005/8/layout/bProcess4"/>
    <dgm:cxn modelId="{13B7D582-F3E5-455B-A50F-9529404271A6}" type="presParOf" srcId="{EE7C9754-7175-49A3-8BCB-3094D8A12B61}" destId="{441C0F24-89EE-41C9-906E-7DEE5628B717}" srcOrd="1" destOrd="0" presId="urn:microsoft.com/office/officeart/2005/8/layout/bProcess4"/>
    <dgm:cxn modelId="{6CB1C69A-38EA-48D3-8601-7E7C033B1212}" type="presParOf" srcId="{F638252A-034E-478F-96B7-8493E142D8C2}" destId="{5A14A6D5-E418-4912-84C6-13660ABC26D7}" srcOrd="1" destOrd="0" presId="urn:microsoft.com/office/officeart/2005/8/layout/bProcess4"/>
    <dgm:cxn modelId="{40A1B386-5308-46A1-8FB5-23DDB176C0E2}" type="presParOf" srcId="{F638252A-034E-478F-96B7-8493E142D8C2}" destId="{D06B9C5E-BC56-46BA-83DC-FA24CF8EA00E}" srcOrd="2" destOrd="0" presId="urn:microsoft.com/office/officeart/2005/8/layout/bProcess4"/>
    <dgm:cxn modelId="{DBCCD020-7996-4032-9BEE-471339D52160}" type="presParOf" srcId="{D06B9C5E-BC56-46BA-83DC-FA24CF8EA00E}" destId="{2627F61F-5222-47DB-91B5-95918055C895}" srcOrd="0" destOrd="0" presId="urn:microsoft.com/office/officeart/2005/8/layout/bProcess4"/>
    <dgm:cxn modelId="{982BBB24-F57E-4A44-8B7C-F21E7A9B7F1C}" type="presParOf" srcId="{D06B9C5E-BC56-46BA-83DC-FA24CF8EA00E}" destId="{F4048916-997D-49B1-8B43-8FAA2C478FFF}" srcOrd="1" destOrd="0" presId="urn:microsoft.com/office/officeart/2005/8/layout/bProcess4"/>
    <dgm:cxn modelId="{50968C77-55FA-430A-8C52-25A40EC58241}" type="presParOf" srcId="{F638252A-034E-478F-96B7-8493E142D8C2}" destId="{731E14B8-49DF-461C-BB1C-84C7E977A7CD}" srcOrd="3" destOrd="0" presId="urn:microsoft.com/office/officeart/2005/8/layout/bProcess4"/>
    <dgm:cxn modelId="{A9340015-6EFC-45F9-A0A6-995CB565D0AE}" type="presParOf" srcId="{F638252A-034E-478F-96B7-8493E142D8C2}" destId="{D102C0B7-47DA-4626-8618-D70C2545BCDF}" srcOrd="4" destOrd="0" presId="urn:microsoft.com/office/officeart/2005/8/layout/bProcess4"/>
    <dgm:cxn modelId="{F8E43C8C-8676-4ACA-83F8-E99AD8DFC18F}" type="presParOf" srcId="{D102C0B7-47DA-4626-8618-D70C2545BCDF}" destId="{ECD770EC-407C-42D8-A559-4EEDD3F209B1}" srcOrd="0" destOrd="0" presId="urn:microsoft.com/office/officeart/2005/8/layout/bProcess4"/>
    <dgm:cxn modelId="{FAFC10A6-17D8-44F4-8EAA-5CCF30E12A0B}" type="presParOf" srcId="{D102C0B7-47DA-4626-8618-D70C2545BCDF}" destId="{422396CE-D762-4571-9B65-3DC483507453}" srcOrd="1" destOrd="0" presId="urn:microsoft.com/office/officeart/2005/8/layout/bProcess4"/>
    <dgm:cxn modelId="{D5D73C66-ECE0-4610-B098-5884EA5B3621}" type="presParOf" srcId="{F638252A-034E-478F-96B7-8493E142D8C2}" destId="{DDA617D2-1190-4EBA-9B95-2CDF5E2F96FD}" srcOrd="5" destOrd="0" presId="urn:microsoft.com/office/officeart/2005/8/layout/bProcess4"/>
    <dgm:cxn modelId="{21811BE0-0806-46CA-9796-DF6891A7E18D}" type="presParOf" srcId="{F638252A-034E-478F-96B7-8493E142D8C2}" destId="{DC42828D-8B82-47BF-B903-BBB5E195AB5D}" srcOrd="6" destOrd="0" presId="urn:microsoft.com/office/officeart/2005/8/layout/bProcess4"/>
    <dgm:cxn modelId="{654482EC-53AC-4176-ADEC-EC2C6E8E967B}" type="presParOf" srcId="{DC42828D-8B82-47BF-B903-BBB5E195AB5D}" destId="{285D1EEA-BAEB-4528-B430-DE5D982F4B51}" srcOrd="0" destOrd="0" presId="urn:microsoft.com/office/officeart/2005/8/layout/bProcess4"/>
    <dgm:cxn modelId="{5F34524A-C7C0-4543-BD84-573288F10C6D}" type="presParOf" srcId="{DC42828D-8B82-47BF-B903-BBB5E195AB5D}" destId="{1C04338B-59F3-4886-AA81-F8588B4D27A8}" srcOrd="1" destOrd="0" presId="urn:microsoft.com/office/officeart/2005/8/layout/bProcess4"/>
    <dgm:cxn modelId="{E77C8E77-87E1-4061-8E99-79C9A3857477}" type="presParOf" srcId="{F638252A-034E-478F-96B7-8493E142D8C2}" destId="{F1B5CDF4-638D-4CDF-9B16-EA5C52780B15}" srcOrd="7" destOrd="0" presId="urn:microsoft.com/office/officeart/2005/8/layout/bProcess4"/>
    <dgm:cxn modelId="{420519B5-2A43-46D6-BE76-EB797BE38796}" type="presParOf" srcId="{F638252A-034E-478F-96B7-8493E142D8C2}" destId="{1E7E1DA2-0B93-48C1-B079-4A5A72F153D8}" srcOrd="8" destOrd="0" presId="urn:microsoft.com/office/officeart/2005/8/layout/bProcess4"/>
    <dgm:cxn modelId="{7EE3BDA5-6048-4BC2-AED4-90C86705473F}" type="presParOf" srcId="{1E7E1DA2-0B93-48C1-B079-4A5A72F153D8}" destId="{17525DC6-2F4F-46FC-9FAA-985A2B5AC44A}" srcOrd="0" destOrd="0" presId="urn:microsoft.com/office/officeart/2005/8/layout/bProcess4"/>
    <dgm:cxn modelId="{1A73A13B-C8A3-4B5C-B66F-6EB1412990D2}" type="presParOf" srcId="{1E7E1DA2-0B93-48C1-B079-4A5A72F153D8}" destId="{1B59E6E1-2677-45FD-92E0-FC879F285E1E}" srcOrd="1" destOrd="0" presId="urn:microsoft.com/office/officeart/2005/8/layout/bProcess4"/>
    <dgm:cxn modelId="{8C33759D-7DC9-4917-B404-ED4BEA35C244}" type="presParOf" srcId="{F638252A-034E-478F-96B7-8493E142D8C2}" destId="{9846DA48-1552-42A0-9AA8-3BAD5ED932D8}" srcOrd="9" destOrd="0" presId="urn:microsoft.com/office/officeart/2005/8/layout/bProcess4"/>
    <dgm:cxn modelId="{2697F4F9-CF29-4A33-8518-7D8D5DC0256C}" type="presParOf" srcId="{F638252A-034E-478F-96B7-8493E142D8C2}" destId="{B95B4CA3-62C7-4850-9DA5-8AFFA348DF46}" srcOrd="10" destOrd="0" presId="urn:microsoft.com/office/officeart/2005/8/layout/bProcess4"/>
    <dgm:cxn modelId="{980D0E7C-95D5-4F00-97EE-F31FC5C1F36F}" type="presParOf" srcId="{B95B4CA3-62C7-4850-9DA5-8AFFA348DF46}" destId="{90714082-4A1D-496D-A367-22BCCE773947}" srcOrd="0" destOrd="0" presId="urn:microsoft.com/office/officeart/2005/8/layout/bProcess4"/>
    <dgm:cxn modelId="{FA7DAD63-F96C-43F1-A150-B80F743623C5}" type="presParOf" srcId="{B95B4CA3-62C7-4850-9DA5-8AFFA348DF46}" destId="{7447397E-B29E-46BB-8234-9519E0B394BD}" srcOrd="1" destOrd="0" presId="urn:microsoft.com/office/officeart/2005/8/layout/bProcess4"/>
    <dgm:cxn modelId="{3E94D23F-E582-4B4B-BC96-C8F70FFB0850}" type="presParOf" srcId="{F638252A-034E-478F-96B7-8493E142D8C2}" destId="{EF86564B-583F-4D6E-BA27-AB16F3E17F47}" srcOrd="11" destOrd="0" presId="urn:microsoft.com/office/officeart/2005/8/layout/bProcess4"/>
    <dgm:cxn modelId="{C1B8F13D-727D-4B6C-A5B1-CF0DB68431DD}" type="presParOf" srcId="{F638252A-034E-478F-96B7-8493E142D8C2}" destId="{F2D81AC1-AD9B-44B5-81B5-6646C0E735F5}" srcOrd="12" destOrd="0" presId="urn:microsoft.com/office/officeart/2005/8/layout/bProcess4"/>
    <dgm:cxn modelId="{4F084EF1-CBDD-4221-9F1D-E30E80415C30}" type="presParOf" srcId="{F2D81AC1-AD9B-44B5-81B5-6646C0E735F5}" destId="{CAF222EC-1784-4BA8-96B8-5EBCB169ADE7}" srcOrd="0" destOrd="0" presId="urn:microsoft.com/office/officeart/2005/8/layout/bProcess4"/>
    <dgm:cxn modelId="{77044164-9EB3-47A3-A03C-CAF55833F1B8}" type="presParOf" srcId="{F2D81AC1-AD9B-44B5-81B5-6646C0E735F5}" destId="{11C69EC0-B16B-4FCA-910A-DDC0794AF5B4}" srcOrd="1" destOrd="0" presId="urn:microsoft.com/office/officeart/2005/8/layout/bProcess4"/>
    <dgm:cxn modelId="{F83EBEEB-4121-479C-B691-62EF67942967}" type="presParOf" srcId="{F638252A-034E-478F-96B7-8493E142D8C2}" destId="{7008F5C0-0E4A-4410-9903-0246C5ECD6DA}" srcOrd="13" destOrd="0" presId="urn:microsoft.com/office/officeart/2005/8/layout/bProcess4"/>
    <dgm:cxn modelId="{CDDED3CE-3ADD-4D48-B60C-6AFF44F69F45}" type="presParOf" srcId="{F638252A-034E-478F-96B7-8493E142D8C2}" destId="{59CCF448-49B8-493A-8895-E51E9C8EAF82}" srcOrd="14" destOrd="0" presId="urn:microsoft.com/office/officeart/2005/8/layout/bProcess4"/>
    <dgm:cxn modelId="{FF83C128-6D39-483E-A65E-E5E8F25AF11F}" type="presParOf" srcId="{59CCF448-49B8-493A-8895-E51E9C8EAF82}" destId="{2E76B0D5-B128-4768-8397-5FD37BBB1427}" srcOrd="0" destOrd="0" presId="urn:microsoft.com/office/officeart/2005/8/layout/bProcess4"/>
    <dgm:cxn modelId="{A2B394CB-24E4-423E-A7FA-D4B73E08C6E7}" type="presParOf" srcId="{59CCF448-49B8-493A-8895-E51E9C8EAF82}" destId="{AE63E812-DEA1-4A0B-BB0B-AC49EB61A305}" srcOrd="1" destOrd="0" presId="urn:microsoft.com/office/officeart/2005/8/layout/bProcess4"/>
    <dgm:cxn modelId="{999BCD12-8489-483D-A2FF-024FC2C12E85}" type="presParOf" srcId="{F638252A-034E-478F-96B7-8493E142D8C2}" destId="{8A75B0F8-6960-4106-B0BE-E9998F9FA5EE}" srcOrd="15" destOrd="0" presId="urn:microsoft.com/office/officeart/2005/8/layout/bProcess4"/>
    <dgm:cxn modelId="{AA31ABDF-47BC-462F-A046-24A7F52CF7EB}" type="presParOf" srcId="{F638252A-034E-478F-96B7-8493E142D8C2}" destId="{5FD2DCC5-8914-4551-AEB1-8B8742DE4069}" srcOrd="16" destOrd="0" presId="urn:microsoft.com/office/officeart/2005/8/layout/bProcess4"/>
    <dgm:cxn modelId="{870E9463-FA4E-401D-A317-EF53258085C6}" type="presParOf" srcId="{5FD2DCC5-8914-4551-AEB1-8B8742DE4069}" destId="{E04F2DD7-E1C4-4452-A52B-EC4A26AC2756}" srcOrd="0" destOrd="0" presId="urn:microsoft.com/office/officeart/2005/8/layout/bProcess4"/>
    <dgm:cxn modelId="{CD295F26-7332-45C2-9D31-95114FD3BF54}" type="presParOf" srcId="{5FD2DCC5-8914-4551-AEB1-8B8742DE4069}" destId="{11038703-547D-4D30-AF80-274D96B7D6A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FEE31-29A9-4EA6-B2AA-34AA48927F1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B2C20B-7B2B-491D-B963-0AE38E13A962}">
      <dgm:prSet phldrT="[Text]" phldr="0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Handle Missing data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AA07D3-F1CE-4249-8E9B-C462DDEDC7AC}" type="parTrans" cxnId="{39A0CA2D-B8DB-40EE-87BA-2F13AEF090D4}">
      <dgm:prSet/>
      <dgm:spPr/>
      <dgm:t>
        <a:bodyPr/>
        <a:lstStyle/>
        <a:p>
          <a:endParaRPr lang="en-IN"/>
        </a:p>
      </dgm:t>
    </dgm:pt>
    <dgm:pt modelId="{BA4CA1F8-1670-436E-8C20-EFE0BCDE0354}" type="sibTrans" cxnId="{39A0CA2D-B8DB-40EE-87BA-2F13AEF090D4}">
      <dgm:prSet/>
      <dgm:spPr/>
      <dgm:t>
        <a:bodyPr/>
        <a:lstStyle/>
        <a:p>
          <a:endParaRPr lang="en-IN"/>
        </a:p>
      </dgm:t>
    </dgm:pt>
    <dgm:pt modelId="{B5879989-B4BC-4C4D-9046-6482F569D72B}">
      <dgm:prSet phldrT="[Text]" phldr="0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Datetime Transformation</a:t>
          </a:r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40E49-5C60-49D4-895F-CEB22843BAD6}" type="parTrans" cxnId="{4EE91EBB-BF59-4876-9590-A6D5CD46A3B7}">
      <dgm:prSet/>
      <dgm:spPr/>
      <dgm:t>
        <a:bodyPr/>
        <a:lstStyle/>
        <a:p>
          <a:endParaRPr lang="en-IN"/>
        </a:p>
      </dgm:t>
    </dgm:pt>
    <dgm:pt modelId="{8BF6738F-94A9-4839-B87E-5F8274AF9355}" type="sibTrans" cxnId="{4EE91EBB-BF59-4876-9590-A6D5CD46A3B7}">
      <dgm:prSet/>
      <dgm:spPr/>
      <dgm:t>
        <a:bodyPr/>
        <a:lstStyle/>
        <a:p>
          <a:endParaRPr lang="en-IN"/>
        </a:p>
      </dgm:t>
    </dgm:pt>
    <dgm:pt modelId="{3B6C40B9-28BC-4D3C-A522-03CF2B1466F5}">
      <dgm:prSet phldrT="[Text]" phldr="0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Outlier Treatment</a:t>
          </a:r>
        </a:p>
      </dgm:t>
    </dgm:pt>
    <dgm:pt modelId="{482D2779-F245-43DA-8391-DE25AE3AF3A5}" type="parTrans" cxnId="{1F947413-27F8-44BA-B6A3-10510792135F}">
      <dgm:prSet/>
      <dgm:spPr/>
      <dgm:t>
        <a:bodyPr/>
        <a:lstStyle/>
        <a:p>
          <a:endParaRPr lang="en-IN"/>
        </a:p>
      </dgm:t>
    </dgm:pt>
    <dgm:pt modelId="{3B6F9D89-6551-4956-817F-FD562E2D153C}" type="sibTrans" cxnId="{1F947413-27F8-44BA-B6A3-10510792135F}">
      <dgm:prSet/>
      <dgm:spPr/>
      <dgm:t>
        <a:bodyPr/>
        <a:lstStyle/>
        <a:p>
          <a:endParaRPr lang="en-IN"/>
        </a:p>
      </dgm:t>
    </dgm:pt>
    <dgm:pt modelId="{EB3E4662-F7DF-4CA8-847C-E78D23722581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Encoding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8FFA9-809E-4FD3-8DE7-3F1C8A4B6811}" type="parTrans" cxnId="{A05E2FEC-F51B-462E-9488-29A5EB7D0AFA}">
      <dgm:prSet/>
      <dgm:spPr/>
      <dgm:t>
        <a:bodyPr/>
        <a:lstStyle/>
        <a:p>
          <a:endParaRPr lang="en-IN"/>
        </a:p>
      </dgm:t>
    </dgm:pt>
    <dgm:pt modelId="{36C94773-A891-489C-BEF1-6342DB5754E4}" type="sibTrans" cxnId="{A05E2FEC-F51B-462E-9488-29A5EB7D0AFA}">
      <dgm:prSet/>
      <dgm:spPr/>
      <dgm:t>
        <a:bodyPr/>
        <a:lstStyle/>
        <a:p>
          <a:endParaRPr lang="en-IN"/>
        </a:p>
      </dgm:t>
    </dgm:pt>
    <dgm:pt modelId="{ACA764D8-14B7-487F-A733-F533E625642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Duplicate Removal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E80DC0-C701-4776-8649-76D2BB336D8E}" type="parTrans" cxnId="{6844A7C9-0DDD-454A-8429-EC9BADD1346D}">
      <dgm:prSet/>
      <dgm:spPr/>
      <dgm:t>
        <a:bodyPr/>
        <a:lstStyle/>
        <a:p>
          <a:endParaRPr lang="en-IN"/>
        </a:p>
      </dgm:t>
    </dgm:pt>
    <dgm:pt modelId="{BE9EBFBD-E869-4FF7-9AF6-C85562E8D29C}" type="sibTrans" cxnId="{6844A7C9-0DDD-454A-8429-EC9BADD1346D}">
      <dgm:prSet/>
      <dgm:spPr/>
      <dgm:t>
        <a:bodyPr/>
        <a:lstStyle/>
        <a:p>
          <a:endParaRPr lang="en-IN"/>
        </a:p>
      </dgm:t>
    </dgm:pt>
    <dgm:pt modelId="{CD78AF31-07E6-4C8A-BC9E-9DDA6D3AFBB2}" type="pres">
      <dgm:prSet presAssocID="{FEBFEE31-29A9-4EA6-B2AA-34AA48927F1D}" presName="Name0" presStyleCnt="0">
        <dgm:presLayoutVars>
          <dgm:dir/>
          <dgm:animLvl val="lvl"/>
          <dgm:resizeHandles val="exact"/>
        </dgm:presLayoutVars>
      </dgm:prSet>
      <dgm:spPr/>
    </dgm:pt>
    <dgm:pt modelId="{62FCDE5C-C4C7-431D-818D-8D5F7F38C4F2}" type="pres">
      <dgm:prSet presAssocID="{3DB2C20B-7B2B-491D-B963-0AE38E13A962}" presName="parTxOnly" presStyleLbl="node1" presStyleIdx="0" presStyleCnt="5" custScaleY="115733">
        <dgm:presLayoutVars>
          <dgm:chMax val="0"/>
          <dgm:chPref val="0"/>
          <dgm:bulletEnabled val="1"/>
        </dgm:presLayoutVars>
      </dgm:prSet>
      <dgm:spPr/>
    </dgm:pt>
    <dgm:pt modelId="{E876C21A-B84C-4AF2-B229-529BAA4CD303}" type="pres">
      <dgm:prSet presAssocID="{BA4CA1F8-1670-436E-8C20-EFE0BCDE0354}" presName="parTxOnlySpace" presStyleCnt="0"/>
      <dgm:spPr/>
    </dgm:pt>
    <dgm:pt modelId="{8169EC98-AF72-4A60-AE33-45AF12AE004E}" type="pres">
      <dgm:prSet presAssocID="{B5879989-B4BC-4C4D-9046-6482F569D72B}" presName="parTxOnly" presStyleLbl="node1" presStyleIdx="1" presStyleCnt="5" custScaleY="119581">
        <dgm:presLayoutVars>
          <dgm:chMax val="0"/>
          <dgm:chPref val="0"/>
          <dgm:bulletEnabled val="1"/>
        </dgm:presLayoutVars>
      </dgm:prSet>
      <dgm:spPr/>
    </dgm:pt>
    <dgm:pt modelId="{CE21F066-47AF-4073-9262-D4CA5B9FEFF9}" type="pres">
      <dgm:prSet presAssocID="{8BF6738F-94A9-4839-B87E-5F8274AF9355}" presName="parTxOnlySpace" presStyleCnt="0"/>
      <dgm:spPr/>
    </dgm:pt>
    <dgm:pt modelId="{16626DB5-5E4A-4B6B-9038-7D1F15BBBFD9}" type="pres">
      <dgm:prSet presAssocID="{EB3E4662-F7DF-4CA8-847C-E78D2372258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D65B5B0-EEA4-44C2-B793-7B22BFF30978}" type="pres">
      <dgm:prSet presAssocID="{36C94773-A891-489C-BEF1-6342DB5754E4}" presName="parTxOnlySpace" presStyleCnt="0"/>
      <dgm:spPr/>
    </dgm:pt>
    <dgm:pt modelId="{0F0CC251-B8A6-4DFD-8596-837810A85452}" type="pres">
      <dgm:prSet presAssocID="{3B6C40B9-28BC-4D3C-A522-03CF2B1466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A1480EF-E9C5-4366-80C9-73E70C209025}" type="pres">
      <dgm:prSet presAssocID="{3B6F9D89-6551-4956-817F-FD562E2D153C}" presName="parTxOnlySpace" presStyleCnt="0"/>
      <dgm:spPr/>
    </dgm:pt>
    <dgm:pt modelId="{6F152CD0-184D-42B8-99F9-C73AA59B8672}" type="pres">
      <dgm:prSet presAssocID="{ACA764D8-14B7-487F-A733-F533E625642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F947413-27F8-44BA-B6A3-10510792135F}" srcId="{FEBFEE31-29A9-4EA6-B2AA-34AA48927F1D}" destId="{3B6C40B9-28BC-4D3C-A522-03CF2B1466F5}" srcOrd="3" destOrd="0" parTransId="{482D2779-F245-43DA-8391-DE25AE3AF3A5}" sibTransId="{3B6F9D89-6551-4956-817F-FD562E2D153C}"/>
    <dgm:cxn modelId="{3C621A16-4F0D-416F-8BD9-BF5DCCF1A8D5}" type="presOf" srcId="{FEBFEE31-29A9-4EA6-B2AA-34AA48927F1D}" destId="{CD78AF31-07E6-4C8A-BC9E-9DDA6D3AFBB2}" srcOrd="0" destOrd="0" presId="urn:microsoft.com/office/officeart/2005/8/layout/chevron1"/>
    <dgm:cxn modelId="{A786CE1D-2939-4152-93B8-7A60099A9D09}" type="presOf" srcId="{EB3E4662-F7DF-4CA8-847C-E78D23722581}" destId="{16626DB5-5E4A-4B6B-9038-7D1F15BBBFD9}" srcOrd="0" destOrd="0" presId="urn:microsoft.com/office/officeart/2005/8/layout/chevron1"/>
    <dgm:cxn modelId="{39A0CA2D-B8DB-40EE-87BA-2F13AEF090D4}" srcId="{FEBFEE31-29A9-4EA6-B2AA-34AA48927F1D}" destId="{3DB2C20B-7B2B-491D-B963-0AE38E13A962}" srcOrd="0" destOrd="0" parTransId="{68AA07D3-F1CE-4249-8E9B-C462DDEDC7AC}" sibTransId="{BA4CA1F8-1670-436E-8C20-EFE0BCDE0354}"/>
    <dgm:cxn modelId="{F7A4477B-A179-4455-A176-9AF86DF7F143}" type="presOf" srcId="{3DB2C20B-7B2B-491D-B963-0AE38E13A962}" destId="{62FCDE5C-C4C7-431D-818D-8D5F7F38C4F2}" srcOrd="0" destOrd="0" presId="urn:microsoft.com/office/officeart/2005/8/layout/chevron1"/>
    <dgm:cxn modelId="{F28A5F7D-9BE4-444A-951E-46A6E657150E}" type="presOf" srcId="{ACA764D8-14B7-487F-A733-F533E6256427}" destId="{6F152CD0-184D-42B8-99F9-C73AA59B8672}" srcOrd="0" destOrd="0" presId="urn:microsoft.com/office/officeart/2005/8/layout/chevron1"/>
    <dgm:cxn modelId="{021E05AF-1A2A-447C-BACE-EC5974031FFC}" type="presOf" srcId="{B5879989-B4BC-4C4D-9046-6482F569D72B}" destId="{8169EC98-AF72-4A60-AE33-45AF12AE004E}" srcOrd="0" destOrd="0" presId="urn:microsoft.com/office/officeart/2005/8/layout/chevron1"/>
    <dgm:cxn modelId="{4EE91EBB-BF59-4876-9590-A6D5CD46A3B7}" srcId="{FEBFEE31-29A9-4EA6-B2AA-34AA48927F1D}" destId="{B5879989-B4BC-4C4D-9046-6482F569D72B}" srcOrd="1" destOrd="0" parTransId="{67040E49-5C60-49D4-895F-CEB22843BAD6}" sibTransId="{8BF6738F-94A9-4839-B87E-5F8274AF9355}"/>
    <dgm:cxn modelId="{6844A7C9-0DDD-454A-8429-EC9BADD1346D}" srcId="{FEBFEE31-29A9-4EA6-B2AA-34AA48927F1D}" destId="{ACA764D8-14B7-487F-A733-F533E6256427}" srcOrd="4" destOrd="0" parTransId="{82E80DC0-C701-4776-8649-76D2BB336D8E}" sibTransId="{BE9EBFBD-E869-4FF7-9AF6-C85562E8D29C}"/>
    <dgm:cxn modelId="{00275BE4-B8D6-40B1-A6DA-088150449C8F}" type="presOf" srcId="{3B6C40B9-28BC-4D3C-A522-03CF2B1466F5}" destId="{0F0CC251-B8A6-4DFD-8596-837810A85452}" srcOrd="0" destOrd="0" presId="urn:microsoft.com/office/officeart/2005/8/layout/chevron1"/>
    <dgm:cxn modelId="{A05E2FEC-F51B-462E-9488-29A5EB7D0AFA}" srcId="{FEBFEE31-29A9-4EA6-B2AA-34AA48927F1D}" destId="{EB3E4662-F7DF-4CA8-847C-E78D23722581}" srcOrd="2" destOrd="0" parTransId="{C2F8FFA9-809E-4FD3-8DE7-3F1C8A4B6811}" sibTransId="{36C94773-A891-489C-BEF1-6342DB5754E4}"/>
    <dgm:cxn modelId="{6D32904D-B7A9-4BC3-9D3D-EB883401F033}" type="presParOf" srcId="{CD78AF31-07E6-4C8A-BC9E-9DDA6D3AFBB2}" destId="{62FCDE5C-C4C7-431D-818D-8D5F7F38C4F2}" srcOrd="0" destOrd="0" presId="urn:microsoft.com/office/officeart/2005/8/layout/chevron1"/>
    <dgm:cxn modelId="{CEBB5B8D-1FE1-48A1-8FC4-459A7E5B1BEC}" type="presParOf" srcId="{CD78AF31-07E6-4C8A-BC9E-9DDA6D3AFBB2}" destId="{E876C21A-B84C-4AF2-B229-529BAA4CD303}" srcOrd="1" destOrd="0" presId="urn:microsoft.com/office/officeart/2005/8/layout/chevron1"/>
    <dgm:cxn modelId="{DAEFC550-D282-4787-B7A0-1B31DF40871C}" type="presParOf" srcId="{CD78AF31-07E6-4C8A-BC9E-9DDA6D3AFBB2}" destId="{8169EC98-AF72-4A60-AE33-45AF12AE004E}" srcOrd="2" destOrd="0" presId="urn:microsoft.com/office/officeart/2005/8/layout/chevron1"/>
    <dgm:cxn modelId="{ABE5B2C4-C943-4AC3-99A3-E1D3C88E3C6C}" type="presParOf" srcId="{CD78AF31-07E6-4C8A-BC9E-9DDA6D3AFBB2}" destId="{CE21F066-47AF-4073-9262-D4CA5B9FEFF9}" srcOrd="3" destOrd="0" presId="urn:microsoft.com/office/officeart/2005/8/layout/chevron1"/>
    <dgm:cxn modelId="{1B98EE0E-06D0-4E7C-B154-9B072FE08DD1}" type="presParOf" srcId="{CD78AF31-07E6-4C8A-BC9E-9DDA6D3AFBB2}" destId="{16626DB5-5E4A-4B6B-9038-7D1F15BBBFD9}" srcOrd="4" destOrd="0" presId="urn:microsoft.com/office/officeart/2005/8/layout/chevron1"/>
    <dgm:cxn modelId="{DAE0869D-D332-4101-A625-733AC231BE36}" type="presParOf" srcId="{CD78AF31-07E6-4C8A-BC9E-9DDA6D3AFBB2}" destId="{AD65B5B0-EEA4-44C2-B793-7B22BFF30978}" srcOrd="5" destOrd="0" presId="urn:microsoft.com/office/officeart/2005/8/layout/chevron1"/>
    <dgm:cxn modelId="{F37AB66E-D94F-4F80-8D9E-FB1B095C9694}" type="presParOf" srcId="{CD78AF31-07E6-4C8A-BC9E-9DDA6D3AFBB2}" destId="{0F0CC251-B8A6-4DFD-8596-837810A85452}" srcOrd="6" destOrd="0" presId="urn:microsoft.com/office/officeart/2005/8/layout/chevron1"/>
    <dgm:cxn modelId="{C6E3DECC-F99B-4B9B-BDE9-1258B38E76B7}" type="presParOf" srcId="{CD78AF31-07E6-4C8A-BC9E-9DDA6D3AFBB2}" destId="{3A1480EF-E9C5-4366-80C9-73E70C209025}" srcOrd="7" destOrd="0" presId="urn:microsoft.com/office/officeart/2005/8/layout/chevron1"/>
    <dgm:cxn modelId="{8B679EB8-5970-4335-95B9-75547A77D390}" type="presParOf" srcId="{CD78AF31-07E6-4C8A-BC9E-9DDA6D3AFBB2}" destId="{6F152CD0-184D-42B8-99F9-C73AA59B867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4A6D5-E418-4912-84C6-13660ABC26D7}">
      <dsp:nvSpPr>
        <dsp:cNvPr id="0" name=""/>
        <dsp:cNvSpPr/>
      </dsp:nvSpPr>
      <dsp:spPr>
        <a:xfrm rot="5400000">
          <a:off x="1017831" y="1624119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C0F24-89EE-41C9-906E-7DEE5628B717}">
      <dsp:nvSpPr>
        <dsp:cNvPr id="0" name=""/>
        <dsp:cNvSpPr/>
      </dsp:nvSpPr>
      <dsp:spPr>
        <a:xfrm>
          <a:off x="1606893" y="93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</a:t>
          </a:r>
          <a:r>
            <a:rPr lang="en-US" sz="3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Initialization</a:t>
          </a:r>
          <a:endParaRPr lang="en-IN" sz="37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6832" y="60032"/>
        <a:ext cx="3290890" cy="1926583"/>
      </dsp:txXfrm>
    </dsp:sp>
    <dsp:sp modelId="{731E14B8-49DF-461C-BB1C-84C7E977A7CD}">
      <dsp:nvSpPr>
        <dsp:cNvPr id="0" name=""/>
        <dsp:cNvSpPr/>
      </dsp:nvSpPr>
      <dsp:spPr>
        <a:xfrm rot="5400000">
          <a:off x="1017831" y="4182195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48916-997D-49B1-8B43-8FAA2C478FFF}">
      <dsp:nvSpPr>
        <dsp:cNvPr id="0" name=""/>
        <dsp:cNvSpPr/>
      </dsp:nvSpPr>
      <dsp:spPr>
        <a:xfrm>
          <a:off x="1606893" y="2558169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 &amp; Preprocessing</a:t>
          </a:r>
          <a:endParaRPr lang="en-IN" sz="37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6832" y="2618108"/>
        <a:ext cx="3290890" cy="1926583"/>
      </dsp:txXfrm>
    </dsp:sp>
    <dsp:sp modelId="{DDA617D2-1190-4EBA-9B95-2CDF5E2F96FD}">
      <dsp:nvSpPr>
        <dsp:cNvPr id="0" name=""/>
        <dsp:cNvSpPr/>
      </dsp:nvSpPr>
      <dsp:spPr>
        <a:xfrm>
          <a:off x="2296869" y="5461233"/>
          <a:ext cx="4528499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396CE-D762-4571-9B65-3DC483507453}">
      <dsp:nvSpPr>
        <dsp:cNvPr id="0" name=""/>
        <dsp:cNvSpPr/>
      </dsp:nvSpPr>
      <dsp:spPr>
        <a:xfrm>
          <a:off x="1606893" y="5116245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Univariate Analysis 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66832" y="5176184"/>
        <a:ext cx="3290890" cy="1926583"/>
      </dsp:txXfrm>
    </dsp:sp>
    <dsp:sp modelId="{F1B5CDF4-638D-4CDF-9B16-EA5C52780B15}">
      <dsp:nvSpPr>
        <dsp:cNvPr id="0" name=""/>
        <dsp:cNvSpPr/>
      </dsp:nvSpPr>
      <dsp:spPr>
        <a:xfrm rot="16200000">
          <a:off x="5554153" y="4182195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4338B-59F3-4886-AA81-F8588B4D27A8}">
      <dsp:nvSpPr>
        <dsp:cNvPr id="0" name=""/>
        <dsp:cNvSpPr/>
      </dsp:nvSpPr>
      <dsp:spPr>
        <a:xfrm>
          <a:off x="6143215" y="5116245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Bivariate &amp; Multivariate Analysis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3154" y="5176184"/>
        <a:ext cx="3290890" cy="1926583"/>
      </dsp:txXfrm>
    </dsp:sp>
    <dsp:sp modelId="{9846DA48-1552-42A0-9AA8-3BAD5ED932D8}">
      <dsp:nvSpPr>
        <dsp:cNvPr id="0" name=""/>
        <dsp:cNvSpPr/>
      </dsp:nvSpPr>
      <dsp:spPr>
        <a:xfrm rot="16200000">
          <a:off x="5554153" y="1624119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9E6E1-2677-45FD-92E0-FC879F285E1E}">
      <dsp:nvSpPr>
        <dsp:cNvPr id="0" name=""/>
        <dsp:cNvSpPr/>
      </dsp:nvSpPr>
      <dsp:spPr>
        <a:xfrm>
          <a:off x="6143215" y="2558169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Geospatial Analysis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3154" y="2618108"/>
        <a:ext cx="3290890" cy="1926583"/>
      </dsp:txXfrm>
    </dsp:sp>
    <dsp:sp modelId="{EF86564B-583F-4D6E-BA27-AB16F3E17F47}">
      <dsp:nvSpPr>
        <dsp:cNvPr id="0" name=""/>
        <dsp:cNvSpPr/>
      </dsp:nvSpPr>
      <dsp:spPr>
        <a:xfrm>
          <a:off x="6833191" y="345081"/>
          <a:ext cx="4528499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7397E-B29E-46BB-8234-9519E0B394BD}">
      <dsp:nvSpPr>
        <dsp:cNvPr id="0" name=""/>
        <dsp:cNvSpPr/>
      </dsp:nvSpPr>
      <dsp:spPr>
        <a:xfrm>
          <a:off x="6143215" y="93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Insight Extraction</a:t>
          </a:r>
          <a:endParaRPr lang="en-IN" sz="37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3154" y="60032"/>
        <a:ext cx="3290890" cy="1926583"/>
      </dsp:txXfrm>
    </dsp:sp>
    <dsp:sp modelId="{7008F5C0-0E4A-4410-9903-0246C5ECD6DA}">
      <dsp:nvSpPr>
        <dsp:cNvPr id="0" name=""/>
        <dsp:cNvSpPr/>
      </dsp:nvSpPr>
      <dsp:spPr>
        <a:xfrm rot="5400000">
          <a:off x="10090475" y="1624119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69EC0-B16B-4FCA-910A-DDC0794AF5B4}">
      <dsp:nvSpPr>
        <dsp:cNvPr id="0" name=""/>
        <dsp:cNvSpPr/>
      </dsp:nvSpPr>
      <dsp:spPr>
        <a:xfrm>
          <a:off x="10679537" y="93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 Testing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39476" y="60032"/>
        <a:ext cx="3290890" cy="1926583"/>
      </dsp:txXfrm>
    </dsp:sp>
    <dsp:sp modelId="{8A75B0F8-6960-4106-B0BE-E9998F9FA5EE}">
      <dsp:nvSpPr>
        <dsp:cNvPr id="0" name=""/>
        <dsp:cNvSpPr/>
      </dsp:nvSpPr>
      <dsp:spPr>
        <a:xfrm rot="5400000">
          <a:off x="10090475" y="4182195"/>
          <a:ext cx="2550254" cy="3069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3E812-DEA1-4A0B-BB0B-AC49EB61A305}">
      <dsp:nvSpPr>
        <dsp:cNvPr id="0" name=""/>
        <dsp:cNvSpPr/>
      </dsp:nvSpPr>
      <dsp:spPr>
        <a:xfrm>
          <a:off x="10679537" y="2558169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Visualization &amp; Interpretation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39476" y="2618108"/>
        <a:ext cx="3290890" cy="1926583"/>
      </dsp:txXfrm>
    </dsp:sp>
    <dsp:sp modelId="{11038703-547D-4D30-AF80-274D96B7D6AA}">
      <dsp:nvSpPr>
        <dsp:cNvPr id="0" name=""/>
        <dsp:cNvSpPr/>
      </dsp:nvSpPr>
      <dsp:spPr>
        <a:xfrm>
          <a:off x="10679537" y="5116245"/>
          <a:ext cx="3410768" cy="20464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Documentation &amp; Presentation</a:t>
          </a:r>
          <a:endParaRPr lang="en-IN" sz="3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39476" y="5176184"/>
        <a:ext cx="3290890" cy="19265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CDE5C-C4C7-431D-818D-8D5F7F38C4F2}">
      <dsp:nvSpPr>
        <dsp:cNvPr id="0" name=""/>
        <dsp:cNvSpPr/>
      </dsp:nvSpPr>
      <dsp:spPr>
        <a:xfrm>
          <a:off x="3311" y="4289881"/>
          <a:ext cx="2947168" cy="1364338"/>
        </a:xfrm>
        <a:prstGeom prst="chevron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Handle Missing data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5480" y="4289881"/>
        <a:ext cx="1582830" cy="1364338"/>
      </dsp:txXfrm>
    </dsp:sp>
    <dsp:sp modelId="{8169EC98-AF72-4A60-AE33-45AF12AE004E}">
      <dsp:nvSpPr>
        <dsp:cNvPr id="0" name=""/>
        <dsp:cNvSpPr/>
      </dsp:nvSpPr>
      <dsp:spPr>
        <a:xfrm>
          <a:off x="2655763" y="4267199"/>
          <a:ext cx="2947168" cy="1409701"/>
        </a:xfrm>
        <a:prstGeom prst="chevr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Datetime Transformation</a:t>
          </a: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60614" y="4267199"/>
        <a:ext cx="1537467" cy="1409701"/>
      </dsp:txXfrm>
    </dsp:sp>
    <dsp:sp modelId="{16626DB5-5E4A-4B6B-9038-7D1F15BBBFD9}">
      <dsp:nvSpPr>
        <dsp:cNvPr id="0" name=""/>
        <dsp:cNvSpPr/>
      </dsp:nvSpPr>
      <dsp:spPr>
        <a:xfrm>
          <a:off x="5308215" y="4382616"/>
          <a:ext cx="2947168" cy="1178867"/>
        </a:xfrm>
        <a:prstGeom prst="chevr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Encoding</a:t>
          </a:r>
          <a:endParaRPr lang="en-IN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7649" y="4382616"/>
        <a:ext cx="1768301" cy="1178867"/>
      </dsp:txXfrm>
    </dsp:sp>
    <dsp:sp modelId="{0F0CC251-B8A6-4DFD-8596-837810A85452}">
      <dsp:nvSpPr>
        <dsp:cNvPr id="0" name=""/>
        <dsp:cNvSpPr/>
      </dsp:nvSpPr>
      <dsp:spPr>
        <a:xfrm>
          <a:off x="7960667" y="4382616"/>
          <a:ext cx="2947168" cy="1178867"/>
        </a:xfrm>
        <a:prstGeom prst="chevron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Outlier Treatment</a:t>
          </a:r>
        </a:p>
      </dsp:txBody>
      <dsp:txXfrm>
        <a:off x="8550101" y="4382616"/>
        <a:ext cx="1768301" cy="1178867"/>
      </dsp:txXfrm>
    </dsp:sp>
    <dsp:sp modelId="{6F152CD0-184D-42B8-99F9-C73AA59B8672}">
      <dsp:nvSpPr>
        <dsp:cNvPr id="0" name=""/>
        <dsp:cNvSpPr/>
      </dsp:nvSpPr>
      <dsp:spPr>
        <a:xfrm>
          <a:off x="10613119" y="4382616"/>
          <a:ext cx="2947168" cy="1178867"/>
        </a:xfrm>
        <a:prstGeom prst="chevron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Duplicate Removal</a:t>
          </a:r>
          <a:endParaRPr lang="en-IN" sz="2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02553" y="4382616"/>
        <a:ext cx="1768301" cy="117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351520" y="114300"/>
            <a:ext cx="9906000" cy="10547350"/>
            <a:chOff x="0" y="0"/>
            <a:chExt cx="2977056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7056" cy="2777903"/>
            </a:xfrm>
            <a:custGeom>
              <a:avLst/>
              <a:gdLst/>
              <a:ahLst/>
              <a:cxnLst/>
              <a:rect l="l" t="t" r="r" b="b"/>
              <a:pathLst>
                <a:path w="2977056" h="2777903">
                  <a:moveTo>
                    <a:pt x="34931" y="0"/>
                  </a:moveTo>
                  <a:lnTo>
                    <a:pt x="2942125" y="0"/>
                  </a:lnTo>
                  <a:cubicBezTo>
                    <a:pt x="2951390" y="0"/>
                    <a:pt x="2960274" y="3680"/>
                    <a:pt x="2966825" y="10231"/>
                  </a:cubicBezTo>
                  <a:cubicBezTo>
                    <a:pt x="2973376" y="16782"/>
                    <a:pt x="2977056" y="25666"/>
                    <a:pt x="2977056" y="34931"/>
                  </a:cubicBezTo>
                  <a:lnTo>
                    <a:pt x="2977056" y="2742972"/>
                  </a:lnTo>
                  <a:cubicBezTo>
                    <a:pt x="2977056" y="2762264"/>
                    <a:pt x="2961417" y="2777903"/>
                    <a:pt x="2942125" y="2777903"/>
                  </a:cubicBezTo>
                  <a:lnTo>
                    <a:pt x="34931" y="2777903"/>
                  </a:lnTo>
                  <a:cubicBezTo>
                    <a:pt x="15639" y="2777903"/>
                    <a:pt x="0" y="2762264"/>
                    <a:pt x="0" y="2742972"/>
                  </a:cubicBezTo>
                  <a:lnTo>
                    <a:pt x="0" y="34931"/>
                  </a:lnTo>
                  <a:cubicBezTo>
                    <a:pt x="0" y="15639"/>
                    <a:pt x="15639" y="0"/>
                    <a:pt x="349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977056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63000" y="3912392"/>
            <a:ext cx="854323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8000" dirty="0" err="1">
                <a:solidFill>
                  <a:srgbClr val="FAFE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RoadSafe</a:t>
            </a:r>
            <a:endParaRPr lang="en-US" sz="8000" dirty="0">
              <a:solidFill>
                <a:srgbClr val="FAFE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ctr">
              <a:spcBef>
                <a:spcPct val="0"/>
              </a:spcBef>
            </a:pPr>
            <a:r>
              <a:rPr lang="en-US" sz="8000" dirty="0">
                <a:solidFill>
                  <a:srgbClr val="FAFE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Analytics</a:t>
            </a:r>
          </a:p>
        </p:txBody>
      </p:sp>
      <p:pic>
        <p:nvPicPr>
          <p:cNvPr id="1026" name="Picture 2" descr="Drawing Road Safety Posters - Promote Safety Through Art">
            <a:extLst>
              <a:ext uri="{FF2B5EF4-FFF2-40B4-BE49-F238E27FC236}">
                <a16:creationId xmlns:a16="http://schemas.microsoft.com/office/drawing/2014/main" id="{FAD757A3-F30D-A46D-D6E1-15C0F448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737"/>
            <a:ext cx="8172450" cy="76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8977-29E1-01DC-BF86-20F67B06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6670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vs Weather Conditions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4B44-C42E-B081-977F-911BE0EBC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90700"/>
            <a:ext cx="5715000" cy="7543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</a:t>
            </a:r>
            <a:r>
              <a:rPr lang="en-US" dirty="0"/>
              <a:t>, including severe ones, occur during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dirty="0"/>
              <a:t>, likely due to higher traffic volumes in these conditions.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conditions like rain, fog, and snow are associated with a higher proportion of severe accidents, but the total number remains 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dirty="0"/>
              <a:t> compared to clear weather.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and traffic factors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 most accidents, not just extreme weather.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862927-C475-EE33-F0C5-6F7EA6930C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6801" y="1790700"/>
            <a:ext cx="822959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EB003C6-733F-32D8-7AD3-1553BE1334A5}"/>
              </a:ext>
            </a:extLst>
          </p:cNvPr>
          <p:cNvSpPr/>
          <p:nvPr/>
        </p:nvSpPr>
        <p:spPr>
          <a:xfrm>
            <a:off x="0" y="-1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8E3A6C-46DC-6B70-B167-9BF18B33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4859000" cy="1325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vs Visibility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724B-A051-1CA2-E243-5E1A04D11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0200" y="1874839"/>
            <a:ext cx="6781800" cy="791686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</a:t>
            </a:r>
            <a:r>
              <a:rPr lang="en-US" dirty="0"/>
              <a:t>, including severe ones, occur under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visibility and dry road </a:t>
            </a:r>
            <a:r>
              <a:rPr lang="en-US" dirty="0"/>
              <a:t>conditions, likely because these conditions are most common.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low visibility and high precipitation </a:t>
            </a:r>
            <a:r>
              <a:rPr lang="en-US" dirty="0"/>
              <a:t>(wet roads) are associated with certain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accidents</a:t>
            </a:r>
            <a:r>
              <a:rPr lang="en-US" dirty="0"/>
              <a:t>, but such situations are 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frequent </a:t>
            </a:r>
            <a:r>
              <a:rPr lang="en-US" dirty="0"/>
              <a:t>in the data.</a:t>
            </a:r>
          </a:p>
          <a:p>
            <a:endParaRPr lang="en-US" dirty="0"/>
          </a:p>
          <a:p>
            <a:r>
              <a:rPr lang="en-US" dirty="0"/>
              <a:t>Neither poor visibility nor high road wetness alone show a strong correlation with accident severity, suggesting that these environmental factors are not the main drivers of severe accidents.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AD9A1D-D063-2A7B-F38F-B28F700AC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3481" y="1024323"/>
            <a:ext cx="5328924" cy="4909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76F2E5-4F2A-55A0-9CC1-B35BDF75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060" y="6176764"/>
            <a:ext cx="60777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01EC-8AC9-CD66-3E3B-4E3B8A19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296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vs Traffic Features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2556-F7CA-F315-FE54-F2BA9A016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21657"/>
            <a:ext cx="6324600" cy="7560443"/>
          </a:xfrm>
        </p:spPr>
        <p:txBody>
          <a:bodyPr>
            <a:normAutofit/>
          </a:bodyPr>
          <a:lstStyle/>
          <a:p>
            <a:r>
              <a:rPr lang="en-US" dirty="0"/>
              <a:t>Most accidents occur at locations without traffic signals,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2 being the most common </a:t>
            </a:r>
            <a:r>
              <a:rPr lang="en-US" dirty="0"/>
              <a:t>outcome in both signalized and non-signalized spots.</a:t>
            </a:r>
          </a:p>
          <a:p>
            <a:endParaRPr lang="en-US" dirty="0"/>
          </a:p>
          <a:p>
            <a:r>
              <a:rPr lang="en-US" dirty="0"/>
              <a:t>The presence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 </a:t>
            </a:r>
            <a:r>
              <a:rPr lang="en-US" dirty="0"/>
              <a:t>does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/>
              <a:t> show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US" b="1" dirty="0"/>
              <a:t> effect </a:t>
            </a:r>
            <a:r>
              <a:rPr lang="en-US" dirty="0"/>
              <a:t>on the occurrence of severe accidents; severe cases (3 and 4) are proportionally rare regardless of signal presence.</a:t>
            </a:r>
          </a:p>
          <a:p>
            <a:endParaRPr lang="en-US" dirty="0"/>
          </a:p>
          <a:p>
            <a:r>
              <a:rPr lang="en-US" dirty="0"/>
              <a:t>This indicates that while traffic signals are important for control, other factors likely play a bigger role in determining accident severity.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71DC1-97BF-AC02-3608-3C51F117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0" y="4838700"/>
            <a:ext cx="5640609" cy="294107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88DC0-EF81-124C-CC42-00D6C7544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1000" y="1790700"/>
            <a:ext cx="9755409" cy="756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4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04A5E-77F2-0C23-1C31-8922C0F3C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834D91B-37CB-B89E-3067-669AD95B4C49}"/>
              </a:ext>
            </a:extLst>
          </p:cNvPr>
          <p:cNvSpPr/>
          <p:nvPr/>
        </p:nvSpPr>
        <p:spPr>
          <a:xfrm>
            <a:off x="0" y="-1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0699F-48EE-C994-6F34-41964C70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DD5F0-D81F-EDE3-5E0B-209E9402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66900"/>
            <a:ext cx="6553200" cy="7620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severity </a:t>
            </a:r>
            <a:r>
              <a:rPr lang="en-US" dirty="0"/>
              <a:t>shows 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</a:t>
            </a:r>
            <a:r>
              <a:rPr lang="en-US" dirty="0"/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and road factors </a:t>
            </a:r>
            <a:r>
              <a:rPr lang="en-US" dirty="0"/>
              <a:t>like temperature, humidity, visibility, wind speed, and precipitation.</a:t>
            </a:r>
          </a:p>
          <a:p>
            <a:endParaRPr lang="en-US" dirty="0"/>
          </a:p>
          <a:p>
            <a:r>
              <a:rPr lang="en-US" dirty="0"/>
              <a:t>No single environmental factor strongly predicts accident severity.</a:t>
            </a:r>
          </a:p>
          <a:p>
            <a:endParaRPr lang="en-US" dirty="0"/>
          </a:p>
          <a:p>
            <a:r>
              <a:rPr lang="en-US" dirty="0"/>
              <a:t>This suggests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dirty="0"/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</a:t>
            </a:r>
            <a:r>
              <a:rPr lang="en-US" dirty="0"/>
              <a:t>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/>
              <a:t> other factors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behavior </a:t>
            </a:r>
            <a:r>
              <a:rPr lang="en-US" dirty="0"/>
              <a:t>and traffic conditions than by these individual weather variables.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162E71-40FE-F2F0-F76B-2AC73B4A4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0" y="1943100"/>
            <a:ext cx="85343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7846-C54D-1F04-745D-77093FCB4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354AEC-87AD-11F3-C327-95EC8A821CDA}"/>
              </a:ext>
            </a:extLst>
          </p:cNvPr>
          <p:cNvSpPr/>
          <p:nvPr/>
        </p:nvSpPr>
        <p:spPr>
          <a:xfrm>
            <a:off x="0" y="-1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F2B422-C2BA-C3C1-8F6B-F72666C15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91912"/>
              </p:ext>
            </p:extLst>
          </p:nvPr>
        </p:nvGraphicFramePr>
        <p:xfrm>
          <a:off x="2209800" y="1079500"/>
          <a:ext cx="13030200" cy="63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0200">
                  <a:extLst>
                    <a:ext uri="{9D8B030D-6E8A-4147-A177-3AD203B41FA5}">
                      <a16:colId xmlns:a16="http://schemas.microsoft.com/office/drawing/2014/main" val="2760635460"/>
                    </a:ext>
                  </a:extLst>
                </a:gridCol>
              </a:tblGrid>
              <a:tr h="15875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Bivariate &amp; multivariate analysis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reveals how factors interact with accident severity.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78859"/>
                  </a:ext>
                </a:extLst>
              </a:tr>
              <a:tr h="15875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Adverse weather, low visibility, junctions, and congestion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 severity risk.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945556"/>
                  </a:ext>
                </a:extLst>
              </a:tr>
              <a:tr h="15875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heatmap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shows severity depends on multiple interacting factors, not just one.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70153"/>
                  </a:ext>
                </a:extLst>
              </a:tr>
              <a:tr h="15875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on univariate analysis and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for advanced modeling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multiple predictors.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0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4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084ED26-89F8-C9EF-5A05-5436788A310C}"/>
              </a:ext>
            </a:extLst>
          </p:cNvPr>
          <p:cNvGrpSpPr/>
          <p:nvPr/>
        </p:nvGrpSpPr>
        <p:grpSpPr>
          <a:xfrm>
            <a:off x="7239000" y="114300"/>
            <a:ext cx="11018520" cy="10058400"/>
            <a:chOff x="0" y="0"/>
            <a:chExt cx="2977056" cy="2777903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B6BCF839-7F32-6366-DD1E-34CEAC2ABA63}"/>
                </a:ext>
              </a:extLst>
            </p:cNvPr>
            <p:cNvSpPr/>
            <p:nvPr/>
          </p:nvSpPr>
          <p:spPr>
            <a:xfrm>
              <a:off x="0" y="0"/>
              <a:ext cx="2977056" cy="2777903"/>
            </a:xfrm>
            <a:custGeom>
              <a:avLst/>
              <a:gdLst/>
              <a:ahLst/>
              <a:cxnLst/>
              <a:rect l="l" t="t" r="r" b="b"/>
              <a:pathLst>
                <a:path w="2977056" h="2777903">
                  <a:moveTo>
                    <a:pt x="34931" y="0"/>
                  </a:moveTo>
                  <a:lnTo>
                    <a:pt x="2942125" y="0"/>
                  </a:lnTo>
                  <a:cubicBezTo>
                    <a:pt x="2951390" y="0"/>
                    <a:pt x="2960274" y="3680"/>
                    <a:pt x="2966825" y="10231"/>
                  </a:cubicBezTo>
                  <a:cubicBezTo>
                    <a:pt x="2973376" y="16782"/>
                    <a:pt x="2977056" y="25666"/>
                    <a:pt x="2977056" y="34931"/>
                  </a:cubicBezTo>
                  <a:lnTo>
                    <a:pt x="2977056" y="2742972"/>
                  </a:lnTo>
                  <a:cubicBezTo>
                    <a:pt x="2977056" y="2762264"/>
                    <a:pt x="2961417" y="2777903"/>
                    <a:pt x="2942125" y="2777903"/>
                  </a:cubicBezTo>
                  <a:lnTo>
                    <a:pt x="34931" y="2777903"/>
                  </a:lnTo>
                  <a:cubicBezTo>
                    <a:pt x="15639" y="2777903"/>
                    <a:pt x="0" y="2762264"/>
                    <a:pt x="0" y="2742972"/>
                  </a:cubicBezTo>
                  <a:lnTo>
                    <a:pt x="0" y="34931"/>
                  </a:lnTo>
                  <a:cubicBezTo>
                    <a:pt x="0" y="15639"/>
                    <a:pt x="15639" y="0"/>
                    <a:pt x="349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A3167212-4273-D91E-9C69-89464EB1FD35}"/>
                </a:ext>
              </a:extLst>
            </p:cNvPr>
            <p:cNvSpPr txBox="1"/>
            <p:nvPr/>
          </p:nvSpPr>
          <p:spPr>
            <a:xfrm>
              <a:off x="0" y="-47625"/>
              <a:ext cx="2977056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63B3E1-0999-2A59-F5C6-761726CCD28A}"/>
              </a:ext>
            </a:extLst>
          </p:cNvPr>
          <p:cNvSpPr txBox="1"/>
          <p:nvPr/>
        </p:nvSpPr>
        <p:spPr>
          <a:xfrm>
            <a:off x="1066800" y="2800891"/>
            <a:ext cx="5206181" cy="225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721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Geospatial and Location-Based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476A9-706A-8FBD-0F76-FE8EFD6819E6}"/>
              </a:ext>
            </a:extLst>
          </p:cNvPr>
          <p:cNvSpPr txBox="1"/>
          <p:nvPr/>
        </p:nvSpPr>
        <p:spPr>
          <a:xfrm>
            <a:off x="8458200" y="2171700"/>
            <a:ext cx="92472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accident hotspots using latitude &amp; 					longitude data.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Nationwide Patterns: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clusters on East Coast, 				California, Texas, Florida.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Cities: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 (142K), Los Angeles (79K), Orlando 				(74K), Dallas (50K), Houston (46K).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Accidents highly concentrated in urban 			</a:t>
            </a:r>
            <a:r>
              <a:rPr lang="en-IN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centres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highways.</a:t>
            </a:r>
          </a:p>
        </p:txBody>
      </p:sp>
      <p:pic>
        <p:nvPicPr>
          <p:cNvPr id="10" name="Graphic 9" descr="Earth globe: Americas with solid fill">
            <a:extLst>
              <a:ext uri="{FF2B5EF4-FFF2-40B4-BE49-F238E27FC236}">
                <a16:creationId xmlns:a16="http://schemas.microsoft.com/office/drawing/2014/main" id="{5ABA46BA-152E-4CBA-B161-A455FB94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130" y="4155638"/>
            <a:ext cx="1803280" cy="18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AEAC-DD44-7D5B-24C5-953778BB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37BE6B-4B5D-64F3-A82B-28D1DCC63538}"/>
              </a:ext>
            </a:extLst>
          </p:cNvPr>
          <p:cNvSpPr/>
          <p:nvPr/>
        </p:nvSpPr>
        <p:spPr>
          <a:xfrm>
            <a:off x="152400" y="-420651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0AFDA712-D55F-5F1A-D993-49C2AF47C978}"/>
              </a:ext>
            </a:extLst>
          </p:cNvPr>
          <p:cNvGrpSpPr/>
          <p:nvPr/>
        </p:nvGrpSpPr>
        <p:grpSpPr>
          <a:xfrm>
            <a:off x="6395774" y="9258300"/>
            <a:ext cx="4053826" cy="3086100"/>
            <a:chOff x="0" y="0"/>
            <a:chExt cx="1067674" cy="8128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5037E20-87DC-E076-F959-9CB396E0CDDB}"/>
                </a:ext>
              </a:extLst>
            </p:cNvPr>
            <p:cNvSpPr/>
            <p:nvPr/>
          </p:nvSpPr>
          <p:spPr>
            <a:xfrm>
              <a:off x="0" y="0"/>
              <a:ext cx="1067674" cy="812800"/>
            </a:xfrm>
            <a:custGeom>
              <a:avLst/>
              <a:gdLst/>
              <a:ahLst/>
              <a:cxnLst/>
              <a:rect l="l" t="t" r="r" b="b"/>
              <a:pathLst>
                <a:path w="1067674" h="812800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76CB0E00-E23A-51DF-408D-C3BD63911B6A}"/>
                </a:ext>
              </a:extLst>
            </p:cNvPr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45FBB477-6EFD-7EC1-BC96-132D874A4337}"/>
              </a:ext>
            </a:extLst>
          </p:cNvPr>
          <p:cNvSpPr txBox="1"/>
          <p:nvPr/>
        </p:nvSpPr>
        <p:spPr>
          <a:xfrm>
            <a:off x="1028700" y="571500"/>
            <a:ext cx="12230100" cy="671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21"/>
              </a:lnSpc>
              <a:spcBef>
                <a:spcPct val="0"/>
              </a:spcBef>
            </a:pPr>
            <a:r>
              <a:rPr lang="en-US" sz="4086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Insight Extraction and Hypothesis Testing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FDD2CBCC-F6B0-3736-B9D0-784D7C07199A}"/>
              </a:ext>
            </a:extLst>
          </p:cNvPr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86222C1-F774-5CB4-BD96-4840D8392CD4}"/>
                </a:ext>
              </a:extLst>
            </p:cNvPr>
            <p:cNvSpPr/>
            <p:nvPr/>
          </p:nvSpPr>
          <p:spPr>
            <a:xfrm>
              <a:off x="0" y="0"/>
              <a:ext cx="1067674" cy="812800"/>
            </a:xfrm>
            <a:custGeom>
              <a:avLst/>
              <a:gdLst/>
              <a:ahLst/>
              <a:cxnLst/>
              <a:rect l="l" t="t" r="r" b="b"/>
              <a:pathLst>
                <a:path w="1067674" h="812800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5676485D-7986-7C41-1399-CCF22E202EE8}"/>
                </a:ext>
              </a:extLst>
            </p:cNvPr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E7071E-E05A-B66D-F113-D749E0CDA3A4}"/>
              </a:ext>
            </a:extLst>
          </p:cNvPr>
          <p:cNvSpPr txBox="1"/>
          <p:nvPr/>
        </p:nvSpPr>
        <p:spPr>
          <a:xfrm>
            <a:off x="1175710" y="2221628"/>
            <a:ext cx="126873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→ No significant variation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vs Fog → Rain accidents more severe (p &lt; 0.05)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vs Severity → Weak correlation (not significant)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(especially rain) impacts severity more than time or visibility.</a:t>
            </a:r>
          </a:p>
          <a:p>
            <a:pPr marL="571500" indent="-571500" algn="l">
              <a:buFont typeface="Arial" panose="020B0604020202020204" pitchFamily="34" charset="0"/>
              <a:buChar char="•"/>
              <a:defRPr sz="1800"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3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3BB0-9D24-C000-17DF-F40EF1AC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A0E737-3DD8-1DD6-90ED-38E5A858FFCE}"/>
              </a:ext>
            </a:extLst>
          </p:cNvPr>
          <p:cNvSpPr/>
          <p:nvPr/>
        </p:nvSpPr>
        <p:spPr>
          <a:xfrm>
            <a:off x="152400" y="-420651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6B6E6FA2-8AC6-DD1A-75A8-E51DA442592B}"/>
              </a:ext>
            </a:extLst>
          </p:cNvPr>
          <p:cNvGrpSpPr/>
          <p:nvPr/>
        </p:nvGrpSpPr>
        <p:grpSpPr>
          <a:xfrm>
            <a:off x="6395774" y="9258300"/>
            <a:ext cx="4053826" cy="3086100"/>
            <a:chOff x="0" y="0"/>
            <a:chExt cx="1067674" cy="8128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D3D872D-F0C0-29F7-9AB4-2C0BA77DF9B2}"/>
                </a:ext>
              </a:extLst>
            </p:cNvPr>
            <p:cNvSpPr/>
            <p:nvPr/>
          </p:nvSpPr>
          <p:spPr>
            <a:xfrm>
              <a:off x="0" y="0"/>
              <a:ext cx="1067674" cy="812800"/>
            </a:xfrm>
            <a:custGeom>
              <a:avLst/>
              <a:gdLst/>
              <a:ahLst/>
              <a:cxnLst/>
              <a:rect l="l" t="t" r="r" b="b"/>
              <a:pathLst>
                <a:path w="1067674" h="812800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786148A7-E125-1CF0-D3F9-0029FAFCFC77}"/>
                </a:ext>
              </a:extLst>
            </p:cNvPr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77EC929-F4B6-D1ED-D431-77C03F218B3B}"/>
              </a:ext>
            </a:extLst>
          </p:cNvPr>
          <p:cNvSpPr txBox="1"/>
          <p:nvPr/>
        </p:nvSpPr>
        <p:spPr>
          <a:xfrm>
            <a:off x="1028700" y="571500"/>
            <a:ext cx="12230100" cy="671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21"/>
              </a:lnSpc>
              <a:spcBef>
                <a:spcPct val="0"/>
              </a:spcBef>
            </a:pPr>
            <a:r>
              <a:rPr lang="en-US" sz="4086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Final Visualization and Interpretation</a:t>
            </a:r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01D65420-B213-E50A-8F59-CC83CB04CA8C}"/>
              </a:ext>
            </a:extLst>
          </p:cNvPr>
          <p:cNvGrpSpPr/>
          <p:nvPr/>
        </p:nvGrpSpPr>
        <p:grpSpPr>
          <a:xfrm>
            <a:off x="13872228" y="-2293069"/>
            <a:ext cx="4053826" cy="3086100"/>
            <a:chOff x="0" y="0"/>
            <a:chExt cx="1067674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DED188F-DA67-F836-8FE2-4C85D674E536}"/>
                </a:ext>
              </a:extLst>
            </p:cNvPr>
            <p:cNvSpPr/>
            <p:nvPr/>
          </p:nvSpPr>
          <p:spPr>
            <a:xfrm>
              <a:off x="0" y="0"/>
              <a:ext cx="1067674" cy="812800"/>
            </a:xfrm>
            <a:custGeom>
              <a:avLst/>
              <a:gdLst/>
              <a:ahLst/>
              <a:cxnLst/>
              <a:rect l="l" t="t" r="r" b="b"/>
              <a:pathLst>
                <a:path w="1067674" h="812800">
                  <a:moveTo>
                    <a:pt x="533837" y="0"/>
                  </a:moveTo>
                  <a:cubicBezTo>
                    <a:pt x="239007" y="0"/>
                    <a:pt x="0" y="181951"/>
                    <a:pt x="0" y="406400"/>
                  </a:cubicBezTo>
                  <a:cubicBezTo>
                    <a:pt x="0" y="630849"/>
                    <a:pt x="239007" y="812800"/>
                    <a:pt x="533837" y="812800"/>
                  </a:cubicBezTo>
                  <a:cubicBezTo>
                    <a:pt x="828667" y="812800"/>
                    <a:pt x="1067674" y="630849"/>
                    <a:pt x="1067674" y="406400"/>
                  </a:cubicBezTo>
                  <a:cubicBezTo>
                    <a:pt x="1067674" y="181951"/>
                    <a:pt x="828667" y="0"/>
                    <a:pt x="53383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FECD73FD-CF1B-6590-5F69-34727686A1BA}"/>
                </a:ext>
              </a:extLst>
            </p:cNvPr>
            <p:cNvSpPr txBox="1"/>
            <p:nvPr/>
          </p:nvSpPr>
          <p:spPr>
            <a:xfrm>
              <a:off x="100094" y="28575"/>
              <a:ext cx="8674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A1F630-8221-63D7-86D8-5993E435149E}"/>
              </a:ext>
            </a:extLst>
          </p:cNvPr>
          <p:cNvSpPr txBox="1"/>
          <p:nvPr/>
        </p:nvSpPr>
        <p:spPr>
          <a:xfrm>
            <a:off x="1175710" y="2221628"/>
            <a:ext cx="126873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Frequency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Balanced across day, fewer at night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 vs Fog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Rain shows higher severity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Weak effect on severity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Severity depends on multiple interacting factors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is multi-factorial, not driven by one variable</a:t>
            </a:r>
          </a:p>
        </p:txBody>
      </p:sp>
    </p:spTree>
    <p:extLst>
      <p:ext uri="{BB962C8B-B14F-4D97-AF65-F5344CB8AC3E}">
        <p14:creationId xmlns:p14="http://schemas.microsoft.com/office/powerpoint/2010/main" val="227635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334811"/>
            <a:ext cx="18288000" cy="3617379"/>
            <a:chOff x="0" y="0"/>
            <a:chExt cx="4816593" cy="9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52725"/>
            </a:xfrm>
            <a:custGeom>
              <a:avLst/>
              <a:gdLst/>
              <a:ahLst/>
              <a:cxnLst/>
              <a:rect l="l" t="t" r="r" b="b"/>
              <a:pathLst>
                <a:path w="4816592" h="952725">
                  <a:moveTo>
                    <a:pt x="0" y="0"/>
                  </a:moveTo>
                  <a:lnTo>
                    <a:pt x="4816592" y="0"/>
                  </a:lnTo>
                  <a:lnTo>
                    <a:pt x="4816592" y="952725"/>
                  </a:lnTo>
                  <a:lnTo>
                    <a:pt x="0" y="952725"/>
                  </a:lnTo>
                  <a:close/>
                </a:path>
              </a:pathLst>
            </a:custGeom>
            <a:solidFill>
              <a:srgbClr val="EAEA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000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08157" y="4177811"/>
            <a:ext cx="12271686" cy="987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82"/>
              </a:lnSpc>
              <a:spcBef>
                <a:spcPct val="0"/>
              </a:spcBef>
            </a:pPr>
            <a:r>
              <a:rPr lang="en-US" sz="5987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177586" y="57150"/>
            <a:ext cx="13627100" cy="10172700"/>
            <a:chOff x="0" y="0"/>
            <a:chExt cx="3589030" cy="27779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89031" cy="2777903"/>
            </a:xfrm>
            <a:custGeom>
              <a:avLst/>
              <a:gdLst/>
              <a:ahLst/>
              <a:cxnLst/>
              <a:rect l="l" t="t" r="r" b="b"/>
              <a:pathLst>
                <a:path w="3589031" h="2777903">
                  <a:moveTo>
                    <a:pt x="28974" y="0"/>
                  </a:moveTo>
                  <a:lnTo>
                    <a:pt x="3560056" y="0"/>
                  </a:lnTo>
                  <a:cubicBezTo>
                    <a:pt x="3576058" y="0"/>
                    <a:pt x="3589031" y="12972"/>
                    <a:pt x="3589031" y="28974"/>
                  </a:cubicBezTo>
                  <a:lnTo>
                    <a:pt x="3589031" y="2748929"/>
                  </a:lnTo>
                  <a:cubicBezTo>
                    <a:pt x="3589031" y="2764931"/>
                    <a:pt x="3576058" y="2777903"/>
                    <a:pt x="3560056" y="2777903"/>
                  </a:cubicBezTo>
                  <a:lnTo>
                    <a:pt x="28974" y="2777903"/>
                  </a:lnTo>
                  <a:cubicBezTo>
                    <a:pt x="12972" y="2777903"/>
                    <a:pt x="0" y="2764931"/>
                    <a:pt x="0" y="2748929"/>
                  </a:cubicBezTo>
                  <a:lnTo>
                    <a:pt x="0" y="28974"/>
                  </a:lnTo>
                  <a:cubicBezTo>
                    <a:pt x="0" y="12972"/>
                    <a:pt x="12972" y="0"/>
                    <a:pt x="289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89030" cy="282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075370" y="1841005"/>
            <a:ext cx="4953435" cy="5913164"/>
          </a:xfrm>
          <a:custGeom>
            <a:avLst/>
            <a:gdLst/>
            <a:ahLst/>
            <a:cxnLst/>
            <a:rect l="l" t="t" r="r" b="b"/>
            <a:pathLst>
              <a:path w="4953435" h="5913164">
                <a:moveTo>
                  <a:pt x="0" y="0"/>
                </a:moveTo>
                <a:lnTo>
                  <a:pt x="4953436" y="0"/>
                </a:lnTo>
                <a:lnTo>
                  <a:pt x="4953436" y="5913164"/>
                </a:lnTo>
                <a:lnTo>
                  <a:pt x="0" y="59131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7587" y="933450"/>
            <a:ext cx="10216754" cy="6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5"/>
              </a:lnSpc>
              <a:spcBef>
                <a:spcPct val="0"/>
              </a:spcBef>
            </a:pPr>
            <a:r>
              <a:rPr lang="en-US" sz="4189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Project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52400" y="3785916"/>
            <a:ext cx="9982200" cy="4919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Objective: Analyze the US Accidents (2016–2022) dataset to uncover key patterns and risk factors.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Dataset: Over 4 million accident records sourced from Kaggle.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Focus Areas: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Data cleaning &amp; preprocessing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Exploratory data analysis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Visualization of trends &amp; hotspots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Goal: Deliver insights to support road-safety improvements.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ea typeface="Archivo Black"/>
              <a:cs typeface="Times New Roman" panose="02020603050405020304" pitchFamily="18" charset="0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76399" y="2933700"/>
            <a:ext cx="4534377" cy="6781800"/>
            <a:chOff x="0" y="0"/>
            <a:chExt cx="1172608" cy="12525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2608" cy="1252565"/>
            </a:xfrm>
            <a:custGeom>
              <a:avLst/>
              <a:gdLst/>
              <a:ahLst/>
              <a:cxnLst/>
              <a:rect l="l" t="t" r="r" b="b"/>
              <a:pathLst>
                <a:path w="1172608" h="1252565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34200" y="2933700"/>
            <a:ext cx="4452245" cy="6858000"/>
            <a:chOff x="0" y="0"/>
            <a:chExt cx="1172608" cy="12525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2608" cy="1252565"/>
            </a:xfrm>
            <a:custGeom>
              <a:avLst/>
              <a:gdLst/>
              <a:ahLst/>
              <a:cxnLst/>
              <a:rect l="l" t="t" r="r" b="b"/>
              <a:pathLst>
                <a:path w="1172608" h="1252565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077224" y="3009900"/>
            <a:ext cx="4452245" cy="6781800"/>
            <a:chOff x="0" y="0"/>
            <a:chExt cx="1172608" cy="12525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2608" cy="1252565"/>
            </a:xfrm>
            <a:custGeom>
              <a:avLst/>
              <a:gdLst/>
              <a:ahLst/>
              <a:cxnLst/>
              <a:rect l="l" t="t" r="r" b="b"/>
              <a:pathLst>
                <a:path w="1172608" h="1252565">
                  <a:moveTo>
                    <a:pt x="88683" y="0"/>
                  </a:moveTo>
                  <a:lnTo>
                    <a:pt x="1083925" y="0"/>
                  </a:lnTo>
                  <a:cubicBezTo>
                    <a:pt x="1132903" y="0"/>
                    <a:pt x="1172608" y="39705"/>
                    <a:pt x="1172608" y="88683"/>
                  </a:cubicBezTo>
                  <a:lnTo>
                    <a:pt x="1172608" y="1163882"/>
                  </a:lnTo>
                  <a:cubicBezTo>
                    <a:pt x="1172608" y="1212860"/>
                    <a:pt x="1132903" y="1252565"/>
                    <a:pt x="1083925" y="1252565"/>
                  </a:cubicBezTo>
                  <a:lnTo>
                    <a:pt x="88683" y="1252565"/>
                  </a:lnTo>
                  <a:cubicBezTo>
                    <a:pt x="39705" y="1252565"/>
                    <a:pt x="0" y="1212860"/>
                    <a:pt x="0" y="1163882"/>
                  </a:cubicBezTo>
                  <a:lnTo>
                    <a:pt x="0" y="88683"/>
                  </a:lnTo>
                  <a:cubicBezTo>
                    <a:pt x="0" y="39705"/>
                    <a:pt x="39705" y="0"/>
                    <a:pt x="88683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172608" cy="1300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971800" y="2933700"/>
            <a:ext cx="1985594" cy="19812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153454" y="2933700"/>
            <a:ext cx="1985594" cy="19812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310549" y="3009900"/>
            <a:ext cx="1985594" cy="198120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3352800" y="3086100"/>
            <a:ext cx="1120592" cy="1371600"/>
          </a:xfrm>
          <a:custGeom>
            <a:avLst/>
            <a:gdLst/>
            <a:ahLst/>
            <a:cxnLst/>
            <a:rect l="l" t="t" r="r" b="b"/>
            <a:pathLst>
              <a:path w="1120592" h="1092068">
                <a:moveTo>
                  <a:pt x="0" y="0"/>
                </a:moveTo>
                <a:lnTo>
                  <a:pt x="1120592" y="0"/>
                </a:lnTo>
                <a:lnTo>
                  <a:pt x="1120592" y="1092068"/>
                </a:lnTo>
                <a:lnTo>
                  <a:pt x="0" y="1092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597966" y="3162301"/>
            <a:ext cx="1092068" cy="1524000"/>
          </a:xfrm>
          <a:custGeom>
            <a:avLst/>
            <a:gdLst/>
            <a:ahLst/>
            <a:cxnLst/>
            <a:rect l="l" t="t" r="r" b="b"/>
            <a:pathLst>
              <a:path w="1092068" h="1092068">
                <a:moveTo>
                  <a:pt x="0" y="0"/>
                </a:moveTo>
                <a:lnTo>
                  <a:pt x="1092068" y="0"/>
                </a:lnTo>
                <a:lnTo>
                  <a:pt x="1092068" y="1092068"/>
                </a:lnTo>
                <a:lnTo>
                  <a:pt x="0" y="1092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763149" y="3238500"/>
            <a:ext cx="1122150" cy="1219200"/>
          </a:xfrm>
          <a:custGeom>
            <a:avLst/>
            <a:gdLst/>
            <a:ahLst/>
            <a:cxnLst/>
            <a:rect l="l" t="t" r="r" b="b"/>
            <a:pathLst>
              <a:path w="1122150" h="822230">
                <a:moveTo>
                  <a:pt x="0" y="0"/>
                </a:moveTo>
                <a:lnTo>
                  <a:pt x="1122150" y="0"/>
                </a:lnTo>
                <a:lnTo>
                  <a:pt x="1122150" y="822230"/>
                </a:lnTo>
                <a:lnTo>
                  <a:pt x="0" y="822230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363033" y="1233095"/>
            <a:ext cx="1356193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75"/>
              </a:lnSpc>
              <a:spcBef>
                <a:spcPct val="0"/>
              </a:spcBef>
            </a:pPr>
            <a:r>
              <a:rPr lang="en-US" sz="541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72942" y="4991100"/>
            <a:ext cx="3223423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 b="1" dirty="0">
                <a:solidFill>
                  <a:srgbClr val="000000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Announcement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532289" y="4991100"/>
            <a:ext cx="3223423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 b="1" dirty="0">
                <a:solidFill>
                  <a:srgbClr val="000000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TARGET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691635" y="4991100"/>
            <a:ext cx="3223423" cy="494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5"/>
              </a:lnSpc>
              <a:spcBef>
                <a:spcPct val="0"/>
              </a:spcBef>
            </a:pPr>
            <a:r>
              <a:rPr lang="en-US" sz="3003" b="1" dirty="0">
                <a:solidFill>
                  <a:srgbClr val="000000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Tools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09800" y="5753100"/>
            <a:ext cx="3505200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Study road accident data to find patterns and causes.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Use Python to analyze and understand the data.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Dataset: US Accidents from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Kaggle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Goal: Help improve road safety with insights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391400" y="5600700"/>
            <a:ext cx="3232829" cy="366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Clean and prepare accident data.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Study accidents by time, location, weather, and road.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Show patterns with charts and graphs give insights for safety and policies.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Make a report and presentation.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25400" y="5600700"/>
            <a:ext cx="3428999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Python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Pandas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Matplotlib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Seaborn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Google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Colab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Jupyter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Notebook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US Accidents</a:t>
            </a:r>
          </a:p>
          <a:p>
            <a:pPr>
              <a:lnSpc>
                <a:spcPts val="262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Dataset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Kaggle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61C81D-E225-85E2-54FD-C01E39BAE4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CB2D5-F6CB-2A97-F388-334F6F682DCF}"/>
              </a:ext>
            </a:extLst>
          </p:cNvPr>
          <p:cNvSpPr txBox="1"/>
          <p:nvPr/>
        </p:nvSpPr>
        <p:spPr>
          <a:xfrm>
            <a:off x="3886200" y="952500"/>
            <a:ext cx="937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PROJECT WORKFLOW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8B733D-A4E1-6A10-FC81-C0F32DE8C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104018"/>
              </p:ext>
            </p:extLst>
          </p:nvPr>
        </p:nvGraphicFramePr>
        <p:xfrm>
          <a:off x="1295400" y="2551331"/>
          <a:ext cx="15697200" cy="716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55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7F4B626-0E2A-3DED-7106-A6F70F7EC61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&amp; Beneficiaries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RoadSafe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Analytics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726374-94E0-8158-1B00-D4B14D60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92798"/>
              </p:ext>
            </p:extLst>
          </p:nvPr>
        </p:nvGraphicFramePr>
        <p:xfrm>
          <a:off x="1371600" y="2095500"/>
          <a:ext cx="151638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783730994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614559120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4239664479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It’s Useful</a:t>
                      </a:r>
                    </a:p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identify accident trends and risk factors.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data-driven insights to improve road safety.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better decision-making for safety measures and infrastructure.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It’s Applicable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&amp; Transportation Departments: for policy planning and resource allocation.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 Planners: to design safer roads and intersections.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Services: to anticipate high-risk areas and improve response times.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 &amp; Research Organizations: for risk assessment and awareness campaigns.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Benefits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Commuters &amp; Drivers: safer travel and reduced accident risk.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 Authorities: better data for road safety initiatives.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 Systems: fewer severe injuries reduces emergency load.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Policy Makers: evidence-based policies for road safety.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1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5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5591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52500"/>
            <a:ext cx="6134100" cy="536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40"/>
              </a:lnSpc>
              <a:spcBef>
                <a:spcPct val="0"/>
              </a:spcBef>
            </a:pPr>
            <a:r>
              <a:rPr lang="en-US" sz="3171" b="1" dirty="0">
                <a:solidFill>
                  <a:srgbClr val="000000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Project Initialization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148CF-DCD9-81A8-1D73-3441EFCA9DB2}"/>
              </a:ext>
            </a:extLst>
          </p:cNvPr>
          <p:cNvSpPr txBox="1"/>
          <p:nvPr/>
        </p:nvSpPr>
        <p:spPr>
          <a:xfrm>
            <a:off x="1043940" y="3467100"/>
            <a:ext cx="105537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project scope, objectives &amp; outcomes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⬇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Acquired dataset &amp; reviewed schema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⬇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preliminary descriptive stats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⬇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Detected missing values, duplicates &amp; outliers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is may contain: the road is lined with markers and cars">
            <a:extLst>
              <a:ext uri="{FF2B5EF4-FFF2-40B4-BE49-F238E27FC236}">
                <a16:creationId xmlns:a16="http://schemas.microsoft.com/office/drawing/2014/main" id="{912E12B9-18F6-70BB-B709-D606D320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65" y="2137677"/>
            <a:ext cx="7000875" cy="590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8FE6696-4E9E-9B61-0EB9-E70C28BF5678}"/>
              </a:ext>
            </a:extLst>
          </p:cNvPr>
          <p:cNvSpPr/>
          <p:nvPr/>
        </p:nvSpPr>
        <p:spPr>
          <a:xfrm>
            <a:off x="0" y="-60609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0475D6-E09C-637A-F93C-CE1436EAF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116957"/>
              </p:ext>
            </p:extLst>
          </p:nvPr>
        </p:nvGraphicFramePr>
        <p:xfrm>
          <a:off x="4383548" y="800100"/>
          <a:ext cx="13563600" cy="9944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1A1D42-2BE8-2DAD-75D3-70CD6973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81593"/>
              </p:ext>
            </p:extLst>
          </p:nvPr>
        </p:nvGraphicFramePr>
        <p:xfrm>
          <a:off x="4419600" y="7429500"/>
          <a:ext cx="132588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407435876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883763408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1786687843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7525846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209067031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Dropped columns with excessive missing values; imputed others (median/mode).</a:t>
                      </a:r>
                    </a:p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Converted timestamps; derived features (Hour, Weekday, Month).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Encoded variables for analysis and modeling.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and handled unrealistic values (e.g., negative durations).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and removed duplicate records.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187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171A84-C638-FBC6-3122-205940A27425}"/>
              </a:ext>
            </a:extLst>
          </p:cNvPr>
          <p:cNvSpPr txBox="1"/>
          <p:nvPr/>
        </p:nvSpPr>
        <p:spPr>
          <a:xfrm>
            <a:off x="4648200" y="1866900"/>
            <a:ext cx="10515600" cy="78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674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Data Cleaning and 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E3C6C-8FCC-B472-7BC7-D8015C4275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4" y="312412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7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87375E-6572-8789-5599-087307ED1317}"/>
              </a:ext>
            </a:extLst>
          </p:cNvPr>
          <p:cNvSpPr/>
          <p:nvPr/>
        </p:nvSpPr>
        <p:spPr>
          <a:xfrm>
            <a:off x="0" y="-1"/>
            <a:ext cx="18288000" cy="11909709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4DDCA6-2692-B758-3D09-1E2D64F49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502933"/>
              </p:ext>
            </p:extLst>
          </p:nvPr>
        </p:nvGraphicFramePr>
        <p:xfrm>
          <a:off x="1295400" y="2525523"/>
          <a:ext cx="15163800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626511853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604179679"/>
                    </a:ext>
                  </a:extLst>
                </a:gridCol>
                <a:gridCol w="5054600">
                  <a:extLst>
                    <a:ext uri="{9D8B030D-6E8A-4147-A177-3AD203B41FA5}">
                      <a16:colId xmlns:a16="http://schemas.microsoft.com/office/drawing/2014/main" val="3318908921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 Severity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(⚠️)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how accidents are spread across different severity levels (minor, moderate, severe, fatal).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Day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(⏰)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peak accident times: morning, afternoon, evening, or night.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of Week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(📅)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accident counts across weekdays and weekends (Monday–Sunday).</a:t>
                      </a:r>
                    </a:p>
                    <a:p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26854"/>
                  </a:ext>
                </a:extLst>
              </a:tr>
              <a:tr h="3505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(🗓)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Tracks accident trends across the year to spot seasonal patterns.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 Conditions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(🌤)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Reveals impact of weather (clear, rain, fog, snow, etc.) on accidents.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6️⃣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 Type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(🛣)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Determines if accidents occur more on highways, city roads, or rural roads.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744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F38CE7-46C6-36BF-086D-48FE84CFEC31}"/>
              </a:ext>
            </a:extLst>
          </p:cNvPr>
          <p:cNvSpPr txBox="1"/>
          <p:nvPr/>
        </p:nvSpPr>
        <p:spPr>
          <a:xfrm>
            <a:off x="3505200" y="601474"/>
            <a:ext cx="9144000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575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Univariate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72968A-716C-11B3-BFF7-047242FD32C7}"/>
              </a:ext>
            </a:extLst>
          </p:cNvPr>
          <p:cNvSpPr txBox="1"/>
          <p:nvPr/>
        </p:nvSpPr>
        <p:spPr>
          <a:xfrm>
            <a:off x="2362200" y="9612314"/>
            <a:ext cx="1394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Methods: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Histograms, bar charts, and pie charts used for distribution analysis.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9C184-3B20-C0A2-D2E9-FB702330E3D3}"/>
              </a:ext>
            </a:extLst>
          </p:cNvPr>
          <p:cNvSpPr txBox="1"/>
          <p:nvPr/>
        </p:nvSpPr>
        <p:spPr>
          <a:xfrm>
            <a:off x="2971800" y="1733812"/>
            <a:ext cx="11506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helps explore the distribution of individual variables in the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5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AB75A97-6FB8-7A48-9923-75D7C656FDBC}"/>
              </a:ext>
            </a:extLst>
          </p:cNvPr>
          <p:cNvSpPr txBox="1"/>
          <p:nvPr/>
        </p:nvSpPr>
        <p:spPr>
          <a:xfrm>
            <a:off x="4191000" y="1549811"/>
            <a:ext cx="12192000" cy="77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721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4AAD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Bivariate and Multivariate Analysis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D146D4-903E-23CC-FA36-307EB042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8679"/>
              </p:ext>
            </p:extLst>
          </p:nvPr>
        </p:nvGraphicFramePr>
        <p:xfrm>
          <a:off x="5410200" y="3848100"/>
          <a:ext cx="12192000" cy="6762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363749599"/>
                    </a:ext>
                  </a:extLst>
                </a:gridCol>
              </a:tblGrid>
              <a:tr h="6762993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Bivariate Analysis: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Examines relationships between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variables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identify trends, correlations, or differences (e.g., Severity vs Visibility).</a:t>
                      </a:r>
                    </a:p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Multivariate Analysis: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Explores interactions among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or more variables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find patterns, clusters, or influences (e.g., Severity vs Visibility vs Weather).</a:t>
                      </a:r>
                    </a:p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&amp; Visualization: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Helps understand relationships and patterns; commonly visualized using </a:t>
                      </a: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 plots, box plots, heatmaps, and pair plots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59431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184A897-6F24-54D6-768E-49712BEF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861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1204</Words>
  <Application>Microsoft Office PowerPoint</Application>
  <PresentationFormat>Custom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League Spartan</vt:lpstr>
      <vt:lpstr>Wingdings</vt:lpstr>
      <vt:lpstr>Times New Roman</vt:lpstr>
      <vt:lpstr>Calibri</vt:lpstr>
      <vt:lpstr>Archivo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Severity vs Weather Conditions</vt:lpstr>
      <vt:lpstr>Severity vs Visibility</vt:lpstr>
      <vt:lpstr>Severity vs Traffic Features </vt:lpstr>
      <vt:lpstr>Correlation Heatmap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Gradient Company Business Profile Presentation</dc:title>
  <dc:creator>Thirukovela Moulya</dc:creator>
  <cp:lastModifiedBy>Sana Sajjad</cp:lastModifiedBy>
  <cp:revision>15</cp:revision>
  <dcterms:created xsi:type="dcterms:W3CDTF">2006-08-16T00:00:00Z</dcterms:created>
  <dcterms:modified xsi:type="dcterms:W3CDTF">2025-10-04T14:51:00Z</dcterms:modified>
  <dc:identifier>DAG0ihjqGzU</dc:identifier>
</cp:coreProperties>
</file>