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6B96-2D18-76F1-AB5A-A7862B52B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94790-209D-0A3B-1C0F-CBC418593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A4CA-23EA-2FC8-3378-FC5CF81E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84D8-48A8-4B39-B0CC-D815C50C2673}" type="datetimeFigureOut">
              <a:rPr lang="en-PK" smtClean="0"/>
              <a:t>13/08/2023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112-74A6-50B7-B57A-2C515E38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8D28B-249C-32D3-0A3A-4EC80262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28F-7537-4302-BB59-2F9D13E31A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324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C97E-B02C-7821-AD28-11097265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64DF5-B14C-72C5-7673-1D177751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A2BB4-5E19-7D7D-F02D-69AFA53F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84D8-48A8-4B39-B0CC-D815C50C2673}" type="datetimeFigureOut">
              <a:rPr lang="en-PK" smtClean="0"/>
              <a:t>13/08/2023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9384C-DECC-2323-18FD-532B05B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E356-A604-AFD8-1F4F-C5538844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28F-7537-4302-BB59-2F9D13E31A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445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5C85C-E2BE-88BB-92D5-A7A619D22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23E30-CACD-4CAD-A927-B42507183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8E32-D6D7-7F74-0F5B-575BC1F7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84D8-48A8-4B39-B0CC-D815C50C2673}" type="datetimeFigureOut">
              <a:rPr lang="en-PK" smtClean="0"/>
              <a:t>13/08/2023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F1003-8758-782C-1720-22C9319C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40666-9C5C-C8ED-0CC6-AF0624B3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28F-7537-4302-BB59-2F9D13E31A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801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EF00-A89A-AFDF-050D-008F9EE0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0874-0B8F-0F62-9E40-CC52360E8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9EAC-C549-DE8C-1B22-3F3E4C3B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84D8-48A8-4B39-B0CC-D815C50C2673}" type="datetimeFigureOut">
              <a:rPr lang="en-PK" smtClean="0"/>
              <a:t>13/08/2023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28CE5-6ADE-1315-514B-C176C953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801C4-0F84-C6D7-7BA9-CB52419A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28F-7537-4302-BB59-2F9D13E31A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481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4EE5-69B0-D534-DE13-2CA3F3AE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3C502-C714-CE16-2651-290A692EB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4BFF-3FC1-7627-341B-25B8D5E8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84D8-48A8-4B39-B0CC-D815C50C2673}" type="datetimeFigureOut">
              <a:rPr lang="en-PK" smtClean="0"/>
              <a:t>13/08/2023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2347B-7E96-76E2-065A-C813D998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B55B-36DD-EC05-B682-5F935808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28F-7537-4302-BB59-2F9D13E31A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130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D31B-E57E-4A33-4866-94B377EA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E6F6-7E0E-4E83-A537-3DFFDB28B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54825-C0D7-A417-8DC4-D35B45285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A1A8A-0D98-A5DD-492B-BA336833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84D8-48A8-4B39-B0CC-D815C50C2673}" type="datetimeFigureOut">
              <a:rPr lang="en-PK" smtClean="0"/>
              <a:t>13/08/2023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E0719-8518-1FF5-D9C2-DF598661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AFFEA-5138-6D3F-6421-0858A161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28F-7537-4302-BB59-2F9D13E31A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0578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C4D4-DE22-3BF5-3286-986DD930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8F82-F84A-BE64-FEFC-A49FCE26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531E9-2E12-0586-097C-16298774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CF1CA-0D1F-E496-4977-21D0C135F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7EC02-3F00-F843-F8BD-DE079F6BB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63900-BBD8-9EFB-0DA9-D20C5FC1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84D8-48A8-4B39-B0CC-D815C50C2673}" type="datetimeFigureOut">
              <a:rPr lang="en-PK" smtClean="0"/>
              <a:t>13/08/2023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3FE5C-2D42-0D0F-3952-9B45A02B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65469-E2AA-5026-BC7C-12DBF40D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28F-7537-4302-BB59-2F9D13E31A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2784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77EC-7154-F73A-C5FC-64581103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EF86A-F369-948B-4CE6-1545C4FE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84D8-48A8-4B39-B0CC-D815C50C2673}" type="datetimeFigureOut">
              <a:rPr lang="en-PK" smtClean="0"/>
              <a:t>13/08/2023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0B12D-698F-BCF8-C3CC-5C413A07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F1568-308A-C5DE-9393-657B9CA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28F-7537-4302-BB59-2F9D13E31A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878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A8E37-2BBE-23CC-76D5-AC76AE5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84D8-48A8-4B39-B0CC-D815C50C2673}" type="datetimeFigureOut">
              <a:rPr lang="en-PK" smtClean="0"/>
              <a:t>13/08/2023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5C84F-9372-12C5-3C22-4BD7B343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8C5F4-D47E-C4BC-6EA7-AFD91FC1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28F-7537-4302-BB59-2F9D13E31A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748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63C1-AB21-5BC5-880B-C15B524E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12BB-6FE8-BD6E-633A-AB2D44464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E28C4-7122-8DC1-92E2-A0466F56D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C5F31-924F-08BB-4B3B-E37C6492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84D8-48A8-4B39-B0CC-D815C50C2673}" type="datetimeFigureOut">
              <a:rPr lang="en-PK" smtClean="0"/>
              <a:t>13/08/2023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0AC39-5B25-71CF-08B6-7B70ABA7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054F6-3C6A-7E85-41FE-16C8CB6C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28F-7537-4302-BB59-2F9D13E31A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833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4CFE-41C3-143A-7E28-28E6AAA8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72F2C-157B-749E-3995-E9345CAE0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54944-C728-BE09-2BBD-77F79D449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4020B-F439-8214-C3F5-E9AD6CD5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84D8-48A8-4B39-B0CC-D815C50C2673}" type="datetimeFigureOut">
              <a:rPr lang="en-PK" smtClean="0"/>
              <a:t>13/08/2023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2454A-F354-4B06-E88A-B32F38C4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44D6B-5B7F-73BA-91E6-8191C067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28F-7537-4302-BB59-2F9D13E31A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5369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66734-A675-B68E-FEA3-CA5349EF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8FE28-2F0B-5D83-4BE1-705837132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C62D-B024-1AF9-0639-69F1B5523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D84D8-48A8-4B39-B0CC-D815C50C2673}" type="datetimeFigureOut">
              <a:rPr lang="en-PK" smtClean="0"/>
              <a:t>13/08/2023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D5DF-3C1D-6276-1681-F6871D780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3D780-246D-358F-559D-5B5B476C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D28F-7537-4302-BB59-2F9D13E31A1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3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A8B1DBB0-EF34-4D47-03AC-4B1C51B4D0DE}"/>
              </a:ext>
            </a:extLst>
          </p:cNvPr>
          <p:cNvSpPr/>
          <p:nvPr/>
        </p:nvSpPr>
        <p:spPr>
          <a:xfrm>
            <a:off x="6495673" y="255424"/>
            <a:ext cx="2114550" cy="2385134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F72C8-75E6-E31B-E8F0-BC669C481115}"/>
              </a:ext>
            </a:extLst>
          </p:cNvPr>
          <p:cNvSpPr txBox="1"/>
          <p:nvPr/>
        </p:nvSpPr>
        <p:spPr>
          <a:xfrm>
            <a:off x="6655655" y="506183"/>
            <a:ext cx="690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location</a:t>
            </a:r>
            <a:endParaRPr lang="en-PK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FFD09-5FAF-F751-FC67-B8186C0C0FBF}"/>
              </a:ext>
            </a:extLst>
          </p:cNvPr>
          <p:cNvSpPr txBox="1"/>
          <p:nvPr/>
        </p:nvSpPr>
        <p:spPr>
          <a:xfrm>
            <a:off x="7658502" y="321517"/>
            <a:ext cx="97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Interaction location</a:t>
            </a:r>
            <a:endParaRPr lang="en-PK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BB577C-9602-C272-5E27-28780F71C80B}"/>
              </a:ext>
            </a:extLst>
          </p:cNvPr>
          <p:cNvCxnSpPr>
            <a:cxnSpLocks/>
          </p:cNvCxnSpPr>
          <p:nvPr/>
        </p:nvCxnSpPr>
        <p:spPr>
          <a:xfrm>
            <a:off x="6754227" y="920813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C494E4-7DB3-1485-DD4A-19ABAEE21CA5}"/>
              </a:ext>
            </a:extLst>
          </p:cNvPr>
          <p:cNvCxnSpPr>
            <a:cxnSpLocks/>
          </p:cNvCxnSpPr>
          <p:nvPr/>
        </p:nvCxnSpPr>
        <p:spPr>
          <a:xfrm>
            <a:off x="7065248" y="923923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D65087-BF2B-F977-945D-D36275F03F74}"/>
              </a:ext>
            </a:extLst>
          </p:cNvPr>
          <p:cNvCxnSpPr>
            <a:cxnSpLocks/>
          </p:cNvCxnSpPr>
          <p:nvPr/>
        </p:nvCxnSpPr>
        <p:spPr>
          <a:xfrm>
            <a:off x="7747482" y="920813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E1A41D-5503-1F87-9EC6-0E990340AFB5}"/>
              </a:ext>
            </a:extLst>
          </p:cNvPr>
          <p:cNvCxnSpPr>
            <a:cxnSpLocks/>
          </p:cNvCxnSpPr>
          <p:nvPr/>
        </p:nvCxnSpPr>
        <p:spPr>
          <a:xfrm>
            <a:off x="8058503" y="923923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4528A5-5423-8974-C960-CDA907F06F6A}"/>
              </a:ext>
            </a:extLst>
          </p:cNvPr>
          <p:cNvCxnSpPr>
            <a:cxnSpLocks/>
          </p:cNvCxnSpPr>
          <p:nvPr/>
        </p:nvCxnSpPr>
        <p:spPr>
          <a:xfrm>
            <a:off x="6755783" y="1147858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7A8BB5-5DF8-450A-A8E7-C07AED6BACFD}"/>
              </a:ext>
            </a:extLst>
          </p:cNvPr>
          <p:cNvCxnSpPr>
            <a:cxnSpLocks/>
          </p:cNvCxnSpPr>
          <p:nvPr/>
        </p:nvCxnSpPr>
        <p:spPr>
          <a:xfrm>
            <a:off x="7066804" y="1150968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D9A64E-8FA1-FB3F-84A3-4019C365697B}"/>
              </a:ext>
            </a:extLst>
          </p:cNvPr>
          <p:cNvCxnSpPr>
            <a:cxnSpLocks/>
          </p:cNvCxnSpPr>
          <p:nvPr/>
        </p:nvCxnSpPr>
        <p:spPr>
          <a:xfrm>
            <a:off x="7749038" y="1147858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F8D51F-8D31-A9B7-89E3-9B6B637DC020}"/>
              </a:ext>
            </a:extLst>
          </p:cNvPr>
          <p:cNvCxnSpPr>
            <a:cxnSpLocks/>
          </p:cNvCxnSpPr>
          <p:nvPr/>
        </p:nvCxnSpPr>
        <p:spPr>
          <a:xfrm>
            <a:off x="8060059" y="1150968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ECF811-8C5B-624A-3E6E-82EF56336CAB}"/>
              </a:ext>
            </a:extLst>
          </p:cNvPr>
          <p:cNvCxnSpPr>
            <a:cxnSpLocks/>
          </p:cNvCxnSpPr>
          <p:nvPr/>
        </p:nvCxnSpPr>
        <p:spPr>
          <a:xfrm>
            <a:off x="6755783" y="137179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E7127B-EF8C-1DBD-B122-9308DF3C99A6}"/>
              </a:ext>
            </a:extLst>
          </p:cNvPr>
          <p:cNvCxnSpPr>
            <a:cxnSpLocks/>
          </p:cNvCxnSpPr>
          <p:nvPr/>
        </p:nvCxnSpPr>
        <p:spPr>
          <a:xfrm>
            <a:off x="7066804" y="137490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B7748B-FAD9-2077-3522-05ADF624C805}"/>
              </a:ext>
            </a:extLst>
          </p:cNvPr>
          <p:cNvCxnSpPr>
            <a:cxnSpLocks/>
          </p:cNvCxnSpPr>
          <p:nvPr/>
        </p:nvCxnSpPr>
        <p:spPr>
          <a:xfrm>
            <a:off x="7749038" y="137179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AB696D-352A-1144-A9BF-0C119760715B}"/>
              </a:ext>
            </a:extLst>
          </p:cNvPr>
          <p:cNvCxnSpPr>
            <a:cxnSpLocks/>
          </p:cNvCxnSpPr>
          <p:nvPr/>
        </p:nvCxnSpPr>
        <p:spPr>
          <a:xfrm>
            <a:off x="8060059" y="137490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BBCA5D-228E-DD83-41F5-783D6AA549AC}"/>
              </a:ext>
            </a:extLst>
          </p:cNvPr>
          <p:cNvCxnSpPr>
            <a:cxnSpLocks/>
          </p:cNvCxnSpPr>
          <p:nvPr/>
        </p:nvCxnSpPr>
        <p:spPr>
          <a:xfrm>
            <a:off x="6757339" y="1598837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D58BD7-9087-7E43-50E3-D3AB0C4AEED8}"/>
              </a:ext>
            </a:extLst>
          </p:cNvPr>
          <p:cNvCxnSpPr>
            <a:cxnSpLocks/>
          </p:cNvCxnSpPr>
          <p:nvPr/>
        </p:nvCxnSpPr>
        <p:spPr>
          <a:xfrm>
            <a:off x="7068360" y="1601947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536EAC-1DBA-11A7-5997-7D5697965A3B}"/>
              </a:ext>
            </a:extLst>
          </p:cNvPr>
          <p:cNvCxnSpPr>
            <a:cxnSpLocks/>
          </p:cNvCxnSpPr>
          <p:nvPr/>
        </p:nvCxnSpPr>
        <p:spPr>
          <a:xfrm>
            <a:off x="7750594" y="1598837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0DFC39-836F-6240-60DE-9EA1D6F106F3}"/>
              </a:ext>
            </a:extLst>
          </p:cNvPr>
          <p:cNvCxnSpPr>
            <a:cxnSpLocks/>
          </p:cNvCxnSpPr>
          <p:nvPr/>
        </p:nvCxnSpPr>
        <p:spPr>
          <a:xfrm>
            <a:off x="8061615" y="1601947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9B91DF-CF82-9861-50B3-9E94297A7931}"/>
              </a:ext>
            </a:extLst>
          </p:cNvPr>
          <p:cNvCxnSpPr>
            <a:cxnSpLocks/>
          </p:cNvCxnSpPr>
          <p:nvPr/>
        </p:nvCxnSpPr>
        <p:spPr>
          <a:xfrm>
            <a:off x="6752671" y="182899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CE59AF-BF78-E691-408B-55AF65A18F11}"/>
              </a:ext>
            </a:extLst>
          </p:cNvPr>
          <p:cNvCxnSpPr>
            <a:cxnSpLocks/>
          </p:cNvCxnSpPr>
          <p:nvPr/>
        </p:nvCxnSpPr>
        <p:spPr>
          <a:xfrm>
            <a:off x="7063692" y="183210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7CE2DA-A494-EC41-717A-1E153AAA8409}"/>
              </a:ext>
            </a:extLst>
          </p:cNvPr>
          <p:cNvCxnSpPr>
            <a:cxnSpLocks/>
          </p:cNvCxnSpPr>
          <p:nvPr/>
        </p:nvCxnSpPr>
        <p:spPr>
          <a:xfrm>
            <a:off x="7745926" y="182899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1360BEF-6888-B2FF-1299-B572E27FB8F5}"/>
              </a:ext>
            </a:extLst>
          </p:cNvPr>
          <p:cNvCxnSpPr>
            <a:cxnSpLocks/>
          </p:cNvCxnSpPr>
          <p:nvPr/>
        </p:nvCxnSpPr>
        <p:spPr>
          <a:xfrm>
            <a:off x="8056947" y="183210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F5F58B-3A4A-7854-B37E-493DA440B2FC}"/>
              </a:ext>
            </a:extLst>
          </p:cNvPr>
          <p:cNvCxnSpPr>
            <a:cxnSpLocks/>
          </p:cNvCxnSpPr>
          <p:nvPr/>
        </p:nvCxnSpPr>
        <p:spPr>
          <a:xfrm>
            <a:off x="6754227" y="2056037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0F9CA5-CA05-1F96-B5E2-F3B906AECE47}"/>
              </a:ext>
            </a:extLst>
          </p:cNvPr>
          <p:cNvCxnSpPr>
            <a:cxnSpLocks/>
          </p:cNvCxnSpPr>
          <p:nvPr/>
        </p:nvCxnSpPr>
        <p:spPr>
          <a:xfrm>
            <a:off x="7065248" y="2059147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F2676A-3B98-7D95-A1BB-E8F824F14095}"/>
              </a:ext>
            </a:extLst>
          </p:cNvPr>
          <p:cNvCxnSpPr>
            <a:cxnSpLocks/>
          </p:cNvCxnSpPr>
          <p:nvPr/>
        </p:nvCxnSpPr>
        <p:spPr>
          <a:xfrm>
            <a:off x="7747482" y="2056037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24C65C-EDB0-C9A3-3510-0313AE81F407}"/>
              </a:ext>
            </a:extLst>
          </p:cNvPr>
          <p:cNvCxnSpPr>
            <a:cxnSpLocks/>
          </p:cNvCxnSpPr>
          <p:nvPr/>
        </p:nvCxnSpPr>
        <p:spPr>
          <a:xfrm>
            <a:off x="8058503" y="2059147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A45E439-6C30-1769-C0AF-0FD73B33347C}"/>
              </a:ext>
            </a:extLst>
          </p:cNvPr>
          <p:cNvSpPr/>
          <p:nvPr/>
        </p:nvSpPr>
        <p:spPr>
          <a:xfrm>
            <a:off x="1089366" y="2090058"/>
            <a:ext cx="961050" cy="41614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CD233D-863B-D7F9-7C32-439EC8FC16BC}"/>
              </a:ext>
            </a:extLst>
          </p:cNvPr>
          <p:cNvCxnSpPr>
            <a:cxnSpLocks/>
          </p:cNvCxnSpPr>
          <p:nvPr/>
        </p:nvCxnSpPr>
        <p:spPr>
          <a:xfrm>
            <a:off x="1305330" y="234198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0583BF-2AB5-AAE0-D14C-013493337060}"/>
              </a:ext>
            </a:extLst>
          </p:cNvPr>
          <p:cNvCxnSpPr>
            <a:cxnSpLocks/>
          </p:cNvCxnSpPr>
          <p:nvPr/>
        </p:nvCxnSpPr>
        <p:spPr>
          <a:xfrm>
            <a:off x="1616351" y="234509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236D9E-A1DD-C16E-CBEA-EBECEA1FC7A8}"/>
              </a:ext>
            </a:extLst>
          </p:cNvPr>
          <p:cNvCxnSpPr>
            <a:cxnSpLocks/>
          </p:cNvCxnSpPr>
          <p:nvPr/>
        </p:nvCxnSpPr>
        <p:spPr>
          <a:xfrm>
            <a:off x="1306886" y="2569027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110FAC-9302-CE4F-6C11-B6DF15686CEE}"/>
              </a:ext>
            </a:extLst>
          </p:cNvPr>
          <p:cNvCxnSpPr>
            <a:cxnSpLocks/>
          </p:cNvCxnSpPr>
          <p:nvPr/>
        </p:nvCxnSpPr>
        <p:spPr>
          <a:xfrm>
            <a:off x="1617907" y="2572137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1C78142-7225-6BF2-AA10-B94CD12FD034}"/>
              </a:ext>
            </a:extLst>
          </p:cNvPr>
          <p:cNvCxnSpPr>
            <a:cxnSpLocks/>
          </p:cNvCxnSpPr>
          <p:nvPr/>
        </p:nvCxnSpPr>
        <p:spPr>
          <a:xfrm>
            <a:off x="1306886" y="2792961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F7F81D-B290-A196-B249-AF01CD829325}"/>
              </a:ext>
            </a:extLst>
          </p:cNvPr>
          <p:cNvCxnSpPr>
            <a:cxnSpLocks/>
          </p:cNvCxnSpPr>
          <p:nvPr/>
        </p:nvCxnSpPr>
        <p:spPr>
          <a:xfrm>
            <a:off x="1617907" y="2796071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0442A0-AC0C-DB0E-9FC5-8506109332FD}"/>
              </a:ext>
            </a:extLst>
          </p:cNvPr>
          <p:cNvCxnSpPr>
            <a:cxnSpLocks/>
          </p:cNvCxnSpPr>
          <p:nvPr/>
        </p:nvCxnSpPr>
        <p:spPr>
          <a:xfrm>
            <a:off x="1308442" y="3020006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EEEA61-8104-FE6D-BBEB-F3519F33A3E9}"/>
              </a:ext>
            </a:extLst>
          </p:cNvPr>
          <p:cNvCxnSpPr>
            <a:cxnSpLocks/>
          </p:cNvCxnSpPr>
          <p:nvPr/>
        </p:nvCxnSpPr>
        <p:spPr>
          <a:xfrm>
            <a:off x="1619463" y="3023116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8AFD98-9883-0F34-99F2-9FFEB7DB2D10}"/>
              </a:ext>
            </a:extLst>
          </p:cNvPr>
          <p:cNvCxnSpPr>
            <a:cxnSpLocks/>
          </p:cNvCxnSpPr>
          <p:nvPr/>
        </p:nvCxnSpPr>
        <p:spPr>
          <a:xfrm>
            <a:off x="1303774" y="3250161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578CF40-08F8-CA6F-62F5-A109C441D093}"/>
              </a:ext>
            </a:extLst>
          </p:cNvPr>
          <p:cNvCxnSpPr>
            <a:cxnSpLocks/>
          </p:cNvCxnSpPr>
          <p:nvPr/>
        </p:nvCxnSpPr>
        <p:spPr>
          <a:xfrm>
            <a:off x="1614795" y="3253271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9E857D-720B-D105-1864-AF96FD9F8A3E}"/>
              </a:ext>
            </a:extLst>
          </p:cNvPr>
          <p:cNvCxnSpPr>
            <a:cxnSpLocks/>
          </p:cNvCxnSpPr>
          <p:nvPr/>
        </p:nvCxnSpPr>
        <p:spPr>
          <a:xfrm>
            <a:off x="1305330" y="3477206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50799F1-509C-6804-7D75-FD744BE81209}"/>
              </a:ext>
            </a:extLst>
          </p:cNvPr>
          <p:cNvCxnSpPr>
            <a:cxnSpLocks/>
          </p:cNvCxnSpPr>
          <p:nvPr/>
        </p:nvCxnSpPr>
        <p:spPr>
          <a:xfrm>
            <a:off x="1616351" y="3480316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BEDFB9-ED6B-7AF6-CC5A-900726C422B5}"/>
              </a:ext>
            </a:extLst>
          </p:cNvPr>
          <p:cNvCxnSpPr>
            <a:cxnSpLocks/>
          </p:cNvCxnSpPr>
          <p:nvPr/>
        </p:nvCxnSpPr>
        <p:spPr>
          <a:xfrm>
            <a:off x="1308439" y="3735353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9BFFAC1-C43C-1AC3-F1B1-7870CC6F606E}"/>
              </a:ext>
            </a:extLst>
          </p:cNvPr>
          <p:cNvCxnSpPr>
            <a:cxnSpLocks/>
          </p:cNvCxnSpPr>
          <p:nvPr/>
        </p:nvCxnSpPr>
        <p:spPr>
          <a:xfrm>
            <a:off x="1619460" y="3738463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F25E6E-1E7B-5DDB-C566-71F77DFE7119}"/>
              </a:ext>
            </a:extLst>
          </p:cNvPr>
          <p:cNvCxnSpPr>
            <a:cxnSpLocks/>
          </p:cNvCxnSpPr>
          <p:nvPr/>
        </p:nvCxnSpPr>
        <p:spPr>
          <a:xfrm>
            <a:off x="1309995" y="3962398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5D515D6-842F-A289-44ED-8FA2B1FB5ACF}"/>
              </a:ext>
            </a:extLst>
          </p:cNvPr>
          <p:cNvCxnSpPr>
            <a:cxnSpLocks/>
          </p:cNvCxnSpPr>
          <p:nvPr/>
        </p:nvCxnSpPr>
        <p:spPr>
          <a:xfrm>
            <a:off x="1621016" y="3965508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36F5DC-F30F-593B-90DC-8E98EC66ACF2}"/>
              </a:ext>
            </a:extLst>
          </p:cNvPr>
          <p:cNvCxnSpPr>
            <a:cxnSpLocks/>
          </p:cNvCxnSpPr>
          <p:nvPr/>
        </p:nvCxnSpPr>
        <p:spPr>
          <a:xfrm>
            <a:off x="1309995" y="418633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A1682A9-3F03-652B-5C8A-DA5A0E5E9A7C}"/>
              </a:ext>
            </a:extLst>
          </p:cNvPr>
          <p:cNvCxnSpPr>
            <a:cxnSpLocks/>
          </p:cNvCxnSpPr>
          <p:nvPr/>
        </p:nvCxnSpPr>
        <p:spPr>
          <a:xfrm>
            <a:off x="1621016" y="418944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BEAC90-68D2-DC6E-19BE-CC2C6FD45003}"/>
              </a:ext>
            </a:extLst>
          </p:cNvPr>
          <p:cNvCxnSpPr>
            <a:cxnSpLocks/>
          </p:cNvCxnSpPr>
          <p:nvPr/>
        </p:nvCxnSpPr>
        <p:spPr>
          <a:xfrm>
            <a:off x="1311551" y="4413377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A70FB4-7626-A749-D456-4FE57025885E}"/>
              </a:ext>
            </a:extLst>
          </p:cNvPr>
          <p:cNvCxnSpPr>
            <a:cxnSpLocks/>
          </p:cNvCxnSpPr>
          <p:nvPr/>
        </p:nvCxnSpPr>
        <p:spPr>
          <a:xfrm>
            <a:off x="1622572" y="4416487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5C4D32-5EAC-5DBD-EAF2-08940286FCF7}"/>
              </a:ext>
            </a:extLst>
          </p:cNvPr>
          <p:cNvCxnSpPr>
            <a:cxnSpLocks/>
          </p:cNvCxnSpPr>
          <p:nvPr/>
        </p:nvCxnSpPr>
        <p:spPr>
          <a:xfrm>
            <a:off x="1306883" y="464353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C8CB99-FC11-14C9-D90B-32799FC24353}"/>
              </a:ext>
            </a:extLst>
          </p:cNvPr>
          <p:cNvCxnSpPr>
            <a:cxnSpLocks/>
          </p:cNvCxnSpPr>
          <p:nvPr/>
        </p:nvCxnSpPr>
        <p:spPr>
          <a:xfrm>
            <a:off x="1617904" y="464664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4A61204-68CA-330F-A138-EEC9DE6A01F1}"/>
              </a:ext>
            </a:extLst>
          </p:cNvPr>
          <p:cNvCxnSpPr>
            <a:cxnSpLocks/>
          </p:cNvCxnSpPr>
          <p:nvPr/>
        </p:nvCxnSpPr>
        <p:spPr>
          <a:xfrm>
            <a:off x="1308439" y="4870577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9DA4-3B17-A7EA-72E0-2A0978D3953A}"/>
              </a:ext>
            </a:extLst>
          </p:cNvPr>
          <p:cNvCxnSpPr>
            <a:cxnSpLocks/>
          </p:cNvCxnSpPr>
          <p:nvPr/>
        </p:nvCxnSpPr>
        <p:spPr>
          <a:xfrm>
            <a:off x="1619460" y="4873687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A64A6C-39CE-B7CB-1A3E-71CC368A66D9}"/>
              </a:ext>
            </a:extLst>
          </p:cNvPr>
          <p:cNvCxnSpPr>
            <a:cxnSpLocks/>
          </p:cNvCxnSpPr>
          <p:nvPr/>
        </p:nvCxnSpPr>
        <p:spPr>
          <a:xfrm>
            <a:off x="1313107" y="5110063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00639-EF20-86B8-F512-CED2936B56AC}"/>
              </a:ext>
            </a:extLst>
          </p:cNvPr>
          <p:cNvCxnSpPr>
            <a:cxnSpLocks/>
          </p:cNvCxnSpPr>
          <p:nvPr/>
        </p:nvCxnSpPr>
        <p:spPr>
          <a:xfrm>
            <a:off x="1624128" y="5113173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89FF35-7402-3086-384E-535218606072}"/>
              </a:ext>
            </a:extLst>
          </p:cNvPr>
          <p:cNvCxnSpPr>
            <a:cxnSpLocks/>
          </p:cNvCxnSpPr>
          <p:nvPr/>
        </p:nvCxnSpPr>
        <p:spPr>
          <a:xfrm>
            <a:off x="1314663" y="5337108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0CE84D4-6FA2-7C69-54A7-73F83EE9D9D7}"/>
              </a:ext>
            </a:extLst>
          </p:cNvPr>
          <p:cNvCxnSpPr>
            <a:cxnSpLocks/>
          </p:cNvCxnSpPr>
          <p:nvPr/>
        </p:nvCxnSpPr>
        <p:spPr>
          <a:xfrm>
            <a:off x="1625684" y="5340218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94E99DC-A369-E35A-82B0-9E425244EB1A}"/>
              </a:ext>
            </a:extLst>
          </p:cNvPr>
          <p:cNvCxnSpPr>
            <a:cxnSpLocks/>
          </p:cNvCxnSpPr>
          <p:nvPr/>
        </p:nvCxnSpPr>
        <p:spPr>
          <a:xfrm>
            <a:off x="1314663" y="556104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F2B72E-5F77-8D28-42B6-B2DF1190C54C}"/>
              </a:ext>
            </a:extLst>
          </p:cNvPr>
          <p:cNvCxnSpPr>
            <a:cxnSpLocks/>
          </p:cNvCxnSpPr>
          <p:nvPr/>
        </p:nvCxnSpPr>
        <p:spPr>
          <a:xfrm>
            <a:off x="1625684" y="556415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9C4B448-4BE7-BD70-C3CE-AAF07AB40EE3}"/>
              </a:ext>
            </a:extLst>
          </p:cNvPr>
          <p:cNvCxnSpPr>
            <a:cxnSpLocks/>
          </p:cNvCxnSpPr>
          <p:nvPr/>
        </p:nvCxnSpPr>
        <p:spPr>
          <a:xfrm>
            <a:off x="1316219" y="5788087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D74F793-51BE-92AA-AEB4-A527F9668D35}"/>
              </a:ext>
            </a:extLst>
          </p:cNvPr>
          <p:cNvCxnSpPr>
            <a:cxnSpLocks/>
          </p:cNvCxnSpPr>
          <p:nvPr/>
        </p:nvCxnSpPr>
        <p:spPr>
          <a:xfrm>
            <a:off x="1627240" y="5791197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D55E389-2988-338A-752B-F0E213915DD0}"/>
              </a:ext>
            </a:extLst>
          </p:cNvPr>
          <p:cNvCxnSpPr>
            <a:cxnSpLocks/>
          </p:cNvCxnSpPr>
          <p:nvPr/>
        </p:nvCxnSpPr>
        <p:spPr>
          <a:xfrm>
            <a:off x="1311551" y="601824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D52503A-8E50-D151-65B5-044649CF3629}"/>
              </a:ext>
            </a:extLst>
          </p:cNvPr>
          <p:cNvCxnSpPr>
            <a:cxnSpLocks/>
          </p:cNvCxnSpPr>
          <p:nvPr/>
        </p:nvCxnSpPr>
        <p:spPr>
          <a:xfrm>
            <a:off x="1622572" y="6021352"/>
            <a:ext cx="177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66410A3-A245-98B0-56F0-F366674417F0}"/>
              </a:ext>
            </a:extLst>
          </p:cNvPr>
          <p:cNvSpPr txBox="1"/>
          <p:nvPr/>
        </p:nvSpPr>
        <p:spPr>
          <a:xfrm>
            <a:off x="1266453" y="1746279"/>
            <a:ext cx="690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Dataset</a:t>
            </a:r>
            <a:endParaRPr lang="en-PK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116927E-DBCF-38A7-46A1-FBAD80C8928E}"/>
              </a:ext>
            </a:extLst>
          </p:cNvPr>
          <p:cNvSpPr/>
          <p:nvPr/>
        </p:nvSpPr>
        <p:spPr>
          <a:xfrm>
            <a:off x="986728" y="3847322"/>
            <a:ext cx="1166326" cy="230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6903CA-1882-C373-DD12-3F58E460A2C3}"/>
              </a:ext>
            </a:extLst>
          </p:cNvPr>
          <p:cNvSpPr/>
          <p:nvPr/>
        </p:nvSpPr>
        <p:spPr>
          <a:xfrm>
            <a:off x="2719109" y="4276340"/>
            <a:ext cx="816235" cy="23015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5534E90-CB87-15A4-73CC-FE1B96901F28}"/>
              </a:ext>
            </a:extLst>
          </p:cNvPr>
          <p:cNvSpPr/>
          <p:nvPr/>
        </p:nvSpPr>
        <p:spPr>
          <a:xfrm>
            <a:off x="3896326" y="4276340"/>
            <a:ext cx="816235" cy="23015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3D90866-C53D-BB39-5CA1-88D07543B11D}"/>
              </a:ext>
            </a:extLst>
          </p:cNvPr>
          <p:cNvSpPr/>
          <p:nvPr/>
        </p:nvSpPr>
        <p:spPr>
          <a:xfrm>
            <a:off x="5125047" y="4276146"/>
            <a:ext cx="816235" cy="23015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05B3E9-2E2C-2889-12F1-E9DB6AC9801F}"/>
              </a:ext>
            </a:extLst>
          </p:cNvPr>
          <p:cNvSpPr/>
          <p:nvPr/>
        </p:nvSpPr>
        <p:spPr>
          <a:xfrm>
            <a:off x="3946274" y="3741572"/>
            <a:ext cx="816235" cy="2301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2503B-8EB8-6F61-BDB6-1606389115F6}"/>
              </a:ext>
            </a:extLst>
          </p:cNvPr>
          <p:cNvSpPr/>
          <p:nvPr/>
        </p:nvSpPr>
        <p:spPr>
          <a:xfrm>
            <a:off x="5125047" y="3735353"/>
            <a:ext cx="816235" cy="2301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66A4AC0-AD11-DB13-34EF-F51FD67BE89D}"/>
              </a:ext>
            </a:extLst>
          </p:cNvPr>
          <p:cNvSpPr/>
          <p:nvPr/>
        </p:nvSpPr>
        <p:spPr>
          <a:xfrm>
            <a:off x="2719108" y="3191071"/>
            <a:ext cx="816235" cy="2301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D1C7446-7B15-D19C-6C18-FF2CE5E53C77}"/>
              </a:ext>
            </a:extLst>
          </p:cNvPr>
          <p:cNvSpPr/>
          <p:nvPr/>
        </p:nvSpPr>
        <p:spPr>
          <a:xfrm>
            <a:off x="3946273" y="3206804"/>
            <a:ext cx="816235" cy="2301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0A53CD3-E13E-61E3-FB5D-CC02EC356FA0}"/>
              </a:ext>
            </a:extLst>
          </p:cNvPr>
          <p:cNvSpPr/>
          <p:nvPr/>
        </p:nvSpPr>
        <p:spPr>
          <a:xfrm>
            <a:off x="5166299" y="3205068"/>
            <a:ext cx="816235" cy="2301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1FD9E90-316B-96F7-842D-DA9606E1D037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2153054" y="3962398"/>
            <a:ext cx="566055" cy="429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236F727-9441-6724-C854-06254C67A2C2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3535344" y="4391416"/>
            <a:ext cx="3609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DE468BB-DAE2-B564-8242-A57E2F57DF98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 flipV="1">
            <a:off x="4712561" y="4391222"/>
            <a:ext cx="412486" cy="1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18C8805-E7AD-5C35-A67B-9A5FFBF2CA93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4762509" y="3850429"/>
            <a:ext cx="362538" cy="62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E26456A-38FE-0B61-21CC-2FBF06818CA3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V="1">
            <a:off x="4762508" y="3320144"/>
            <a:ext cx="403791" cy="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3E6BCDE-D71A-B886-63A0-87624BD22472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3535343" y="3306147"/>
            <a:ext cx="410930" cy="15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304032A-0203-0F87-82AA-3B1571BB43A0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 flipV="1">
            <a:off x="2153054" y="3306147"/>
            <a:ext cx="566054" cy="656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31FAB14-AA3B-F319-4EC8-D386592D0340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3535344" y="3856648"/>
            <a:ext cx="410930" cy="534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C43D603-0AF2-DB7D-BDD5-7C6E9A425495}"/>
              </a:ext>
            </a:extLst>
          </p:cNvPr>
          <p:cNvSpPr/>
          <p:nvPr/>
        </p:nvSpPr>
        <p:spPr>
          <a:xfrm>
            <a:off x="6306539" y="4879911"/>
            <a:ext cx="816235" cy="23015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rgbClr val="7030A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07926F6-223A-F689-50B5-0B9AEA25CFBD}"/>
              </a:ext>
            </a:extLst>
          </p:cNvPr>
          <p:cNvSpPr/>
          <p:nvPr/>
        </p:nvSpPr>
        <p:spPr>
          <a:xfrm>
            <a:off x="5125047" y="3736717"/>
            <a:ext cx="816235" cy="2301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AD0D58-5748-F8EC-3C11-0785BCD94F9D}"/>
              </a:ext>
            </a:extLst>
          </p:cNvPr>
          <p:cNvSpPr/>
          <p:nvPr/>
        </p:nvSpPr>
        <p:spPr>
          <a:xfrm>
            <a:off x="6289229" y="3213707"/>
            <a:ext cx="816235" cy="2301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251B0C6-1CF3-3AE0-01B5-B8E353553D7E}"/>
              </a:ext>
            </a:extLst>
          </p:cNvPr>
          <p:cNvSpPr/>
          <p:nvPr/>
        </p:nvSpPr>
        <p:spPr>
          <a:xfrm>
            <a:off x="6329571" y="4287417"/>
            <a:ext cx="816235" cy="23015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6150730-4773-15FF-7EF7-2ED6FE2EE3E3}"/>
              </a:ext>
            </a:extLst>
          </p:cNvPr>
          <p:cNvCxnSpPr>
            <a:cxnSpLocks/>
            <a:stCxn id="75" idx="3"/>
            <a:endCxn id="113" idx="1"/>
          </p:cNvCxnSpPr>
          <p:nvPr/>
        </p:nvCxnSpPr>
        <p:spPr>
          <a:xfrm>
            <a:off x="5941282" y="4391222"/>
            <a:ext cx="388289" cy="11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9BCFC8-9058-FEAC-F57C-E10DA060014B}"/>
              </a:ext>
            </a:extLst>
          </p:cNvPr>
          <p:cNvCxnSpPr>
            <a:cxnSpLocks/>
            <a:stCxn id="75" idx="3"/>
            <a:endCxn id="104" idx="1"/>
          </p:cNvCxnSpPr>
          <p:nvPr/>
        </p:nvCxnSpPr>
        <p:spPr>
          <a:xfrm>
            <a:off x="5941282" y="4391222"/>
            <a:ext cx="365257" cy="603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40767A8-A55F-11A0-22D2-F00A6BE074E5}"/>
              </a:ext>
            </a:extLst>
          </p:cNvPr>
          <p:cNvCxnSpPr>
            <a:cxnSpLocks/>
            <a:stCxn id="80" idx="3"/>
            <a:endCxn id="111" idx="1"/>
          </p:cNvCxnSpPr>
          <p:nvPr/>
        </p:nvCxnSpPr>
        <p:spPr>
          <a:xfrm>
            <a:off x="5982534" y="3320144"/>
            <a:ext cx="306695" cy="8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F40A076-AA7B-94EE-A89F-C4FCB3BBFEF4}"/>
              </a:ext>
            </a:extLst>
          </p:cNvPr>
          <p:cNvSpPr/>
          <p:nvPr/>
        </p:nvSpPr>
        <p:spPr>
          <a:xfrm>
            <a:off x="7552948" y="4879907"/>
            <a:ext cx="816235" cy="23015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rgbClr val="7030A0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9912E8E-4825-3412-55A7-31D93F243DE5}"/>
              </a:ext>
            </a:extLst>
          </p:cNvPr>
          <p:cNvCxnSpPr>
            <a:cxnSpLocks/>
            <a:stCxn id="104" idx="3"/>
            <a:endCxn id="124" idx="1"/>
          </p:cNvCxnSpPr>
          <p:nvPr/>
        </p:nvCxnSpPr>
        <p:spPr>
          <a:xfrm flipV="1">
            <a:off x="7122774" y="4994983"/>
            <a:ext cx="430174" cy="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6A9CB90-5181-FE45-7766-BDA93D662EA9}"/>
              </a:ext>
            </a:extLst>
          </p:cNvPr>
          <p:cNvSpPr txBox="1"/>
          <p:nvPr/>
        </p:nvSpPr>
        <p:spPr>
          <a:xfrm>
            <a:off x="178132" y="3735353"/>
            <a:ext cx="84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each mutation</a:t>
            </a:r>
            <a:endParaRPr lang="en-PK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B4F0E03-CDCF-D9CF-5F1F-D43E7BC716C9}"/>
              </a:ext>
            </a:extLst>
          </p:cNvPr>
          <p:cNvSpPr txBox="1"/>
          <p:nvPr/>
        </p:nvSpPr>
        <p:spPr>
          <a:xfrm>
            <a:off x="2611560" y="5138243"/>
            <a:ext cx="2569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Every node/box is an interaction</a:t>
            </a:r>
            <a:endParaRPr lang="en-PK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B49018-99B7-0CEA-3DAF-CF99BAC384A8}"/>
              </a:ext>
            </a:extLst>
          </p:cNvPr>
          <p:cNvSpPr txBox="1"/>
          <p:nvPr/>
        </p:nvSpPr>
        <p:spPr>
          <a:xfrm>
            <a:off x="2615429" y="5556577"/>
            <a:ext cx="256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Every separate branch is a chain (shown in separate colors)</a:t>
            </a:r>
            <a:endParaRPr lang="en-PK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A6F86D7-1CD8-B030-319F-B2D9BBCC3905}"/>
              </a:ext>
            </a:extLst>
          </p:cNvPr>
          <p:cNvSpPr txBox="1"/>
          <p:nvPr/>
        </p:nvSpPr>
        <p:spPr>
          <a:xfrm>
            <a:off x="5648046" y="254060"/>
            <a:ext cx="895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/>
              <a:t>bedpe</a:t>
            </a:r>
            <a:r>
              <a:rPr lang="en-US" sz="1200" dirty="0"/>
              <a:t> file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196636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546DF05-4A22-9632-5905-0560F101B8F5}"/>
              </a:ext>
            </a:extLst>
          </p:cNvPr>
          <p:cNvGrpSpPr/>
          <p:nvPr/>
        </p:nvGrpSpPr>
        <p:grpSpPr>
          <a:xfrm>
            <a:off x="991879" y="887332"/>
            <a:ext cx="5707501" cy="5379498"/>
            <a:chOff x="991879" y="887332"/>
            <a:chExt cx="5707501" cy="537949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116927E-DBCF-38A7-46A1-FBAD80C8928E}"/>
                </a:ext>
              </a:extLst>
            </p:cNvPr>
            <p:cNvSpPr/>
            <p:nvPr/>
          </p:nvSpPr>
          <p:spPr>
            <a:xfrm rot="5400000">
              <a:off x="3826499" y="2826098"/>
              <a:ext cx="426662" cy="2301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36903CA-1882-C373-DD12-3F58E460A2C3}"/>
                </a:ext>
              </a:extLst>
            </p:cNvPr>
            <p:cNvSpPr/>
            <p:nvPr/>
          </p:nvSpPr>
          <p:spPr>
            <a:xfrm rot="5400000">
              <a:off x="3395571" y="3535756"/>
              <a:ext cx="298592" cy="23015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5534E90-CB87-15A4-73CC-FE1B96901F28}"/>
                </a:ext>
              </a:extLst>
            </p:cNvPr>
            <p:cNvSpPr/>
            <p:nvPr/>
          </p:nvSpPr>
          <p:spPr>
            <a:xfrm rot="5400000">
              <a:off x="3141327" y="4199667"/>
              <a:ext cx="298592" cy="23015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3D90866-C53D-BB39-5CA1-88D07543B11D}"/>
                </a:ext>
              </a:extLst>
            </p:cNvPr>
            <p:cNvSpPr/>
            <p:nvPr/>
          </p:nvSpPr>
          <p:spPr>
            <a:xfrm rot="5400000">
              <a:off x="3141521" y="4834677"/>
              <a:ext cx="298592" cy="23015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305B3E9-2E2C-2889-12F1-E9DB6AC9801F}"/>
                </a:ext>
              </a:extLst>
            </p:cNvPr>
            <p:cNvSpPr/>
            <p:nvPr/>
          </p:nvSpPr>
          <p:spPr>
            <a:xfrm rot="5400000">
              <a:off x="3676095" y="4217939"/>
              <a:ext cx="298592" cy="23015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1C2503B-8EB8-6F61-BDB6-1606389115F6}"/>
                </a:ext>
              </a:extLst>
            </p:cNvPr>
            <p:cNvSpPr/>
            <p:nvPr/>
          </p:nvSpPr>
          <p:spPr>
            <a:xfrm rot="5400000">
              <a:off x="3682314" y="4834677"/>
              <a:ext cx="298592" cy="23015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66A4AC0-AD11-DB13-34EF-F51FD67BE89D}"/>
                </a:ext>
              </a:extLst>
            </p:cNvPr>
            <p:cNvSpPr/>
            <p:nvPr/>
          </p:nvSpPr>
          <p:spPr>
            <a:xfrm rot="5400000">
              <a:off x="4480840" y="3535756"/>
              <a:ext cx="298592" cy="230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D1C7446-7B15-D19C-6C18-FF2CE5E53C77}"/>
                </a:ext>
              </a:extLst>
            </p:cNvPr>
            <p:cNvSpPr/>
            <p:nvPr/>
          </p:nvSpPr>
          <p:spPr>
            <a:xfrm rot="5400000">
              <a:off x="4490310" y="4217939"/>
              <a:ext cx="298592" cy="230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0A53CD3-E13E-61E3-FB5D-CC02EC356FA0}"/>
                </a:ext>
              </a:extLst>
            </p:cNvPr>
            <p:cNvSpPr/>
            <p:nvPr/>
          </p:nvSpPr>
          <p:spPr>
            <a:xfrm rot="5400000">
              <a:off x="4490171" y="4834677"/>
              <a:ext cx="298592" cy="230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1FD9E90-316B-96F7-842D-DA9606E1D037}"/>
                </a:ext>
              </a:extLst>
            </p:cNvPr>
            <p:cNvCxnSpPr>
              <a:cxnSpLocks/>
              <a:stCxn id="72" idx="3"/>
              <a:endCxn id="73" idx="1"/>
            </p:cNvCxnSpPr>
            <p:nvPr/>
          </p:nvCxnSpPr>
          <p:spPr>
            <a:xfrm flipH="1">
              <a:off x="3544867" y="3154505"/>
              <a:ext cx="494963" cy="347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236F727-9441-6724-C854-06254C67A2C2}"/>
                </a:ext>
              </a:extLst>
            </p:cNvPr>
            <p:cNvCxnSpPr>
              <a:cxnSpLocks/>
              <a:stCxn id="73" idx="3"/>
              <a:endCxn id="74" idx="1"/>
            </p:cNvCxnSpPr>
            <p:nvPr/>
          </p:nvCxnSpPr>
          <p:spPr>
            <a:xfrm flipH="1">
              <a:off x="3290623" y="3800128"/>
              <a:ext cx="254244" cy="3653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DE468BB-DAE2-B564-8242-A57E2F57DF98}"/>
                </a:ext>
              </a:extLst>
            </p:cNvPr>
            <p:cNvCxnSpPr>
              <a:cxnSpLocks/>
              <a:stCxn id="74" idx="3"/>
              <a:endCxn id="75" idx="1"/>
            </p:cNvCxnSpPr>
            <p:nvPr/>
          </p:nvCxnSpPr>
          <p:spPr>
            <a:xfrm>
              <a:off x="3290623" y="4464039"/>
              <a:ext cx="194" cy="3364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18C8805-E7AD-5C35-A67B-9A5FFBF2CA93}"/>
                </a:ext>
              </a:extLst>
            </p:cNvPr>
            <p:cNvCxnSpPr>
              <a:cxnSpLocks/>
              <a:stCxn id="76" idx="3"/>
              <a:endCxn id="77" idx="1"/>
            </p:cNvCxnSpPr>
            <p:nvPr/>
          </p:nvCxnSpPr>
          <p:spPr>
            <a:xfrm>
              <a:off x="3825391" y="4482311"/>
              <a:ext cx="6219" cy="3181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E26456A-38FE-0B61-21CC-2FBF06818CA3}"/>
                </a:ext>
              </a:extLst>
            </p:cNvPr>
            <p:cNvCxnSpPr>
              <a:cxnSpLocks/>
              <a:stCxn id="79" idx="3"/>
              <a:endCxn id="80" idx="1"/>
            </p:cNvCxnSpPr>
            <p:nvPr/>
          </p:nvCxnSpPr>
          <p:spPr>
            <a:xfrm flipH="1">
              <a:off x="4639467" y="4482311"/>
              <a:ext cx="139" cy="3181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E6BCDE-D71A-B886-63A0-87624BD22472}"/>
                </a:ext>
              </a:extLst>
            </p:cNvPr>
            <p:cNvCxnSpPr>
              <a:cxnSpLocks/>
              <a:stCxn id="78" idx="3"/>
              <a:endCxn id="79" idx="1"/>
            </p:cNvCxnSpPr>
            <p:nvPr/>
          </p:nvCxnSpPr>
          <p:spPr>
            <a:xfrm>
              <a:off x="4630136" y="3800128"/>
              <a:ext cx="9470" cy="3835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304032A-0203-0F87-82AA-3B1571BB43A0}"/>
                </a:ext>
              </a:extLst>
            </p:cNvPr>
            <p:cNvCxnSpPr>
              <a:cxnSpLocks/>
              <a:stCxn id="72" idx="3"/>
              <a:endCxn id="78" idx="1"/>
            </p:cNvCxnSpPr>
            <p:nvPr/>
          </p:nvCxnSpPr>
          <p:spPr>
            <a:xfrm>
              <a:off x="4039830" y="3154505"/>
              <a:ext cx="590306" cy="347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31FAB14-AA3B-F319-4EC8-D386592D0340}"/>
                </a:ext>
              </a:extLst>
            </p:cNvPr>
            <p:cNvCxnSpPr>
              <a:cxnSpLocks/>
              <a:stCxn id="73" idx="3"/>
              <a:endCxn id="76" idx="1"/>
            </p:cNvCxnSpPr>
            <p:nvPr/>
          </p:nvCxnSpPr>
          <p:spPr>
            <a:xfrm>
              <a:off x="3544867" y="3800128"/>
              <a:ext cx="280524" cy="3835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43D603-0AF2-DB7D-BDD5-7C6E9A425495}"/>
                </a:ext>
              </a:extLst>
            </p:cNvPr>
            <p:cNvSpPr/>
            <p:nvPr/>
          </p:nvSpPr>
          <p:spPr>
            <a:xfrm rot="5400000">
              <a:off x="2694834" y="5546500"/>
              <a:ext cx="298592" cy="23015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>
                <a:solidFill>
                  <a:srgbClr val="7030A0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AAD0D58-5748-F8EC-3C11-0785BCD94F9D}"/>
                </a:ext>
              </a:extLst>
            </p:cNvPr>
            <p:cNvSpPr/>
            <p:nvPr/>
          </p:nvSpPr>
          <p:spPr>
            <a:xfrm rot="5400000">
              <a:off x="4490939" y="5546500"/>
              <a:ext cx="298592" cy="230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251B0C6-1CF3-3AE0-01B5-B8E353553D7E}"/>
                </a:ext>
              </a:extLst>
            </p:cNvPr>
            <p:cNvSpPr/>
            <p:nvPr/>
          </p:nvSpPr>
          <p:spPr>
            <a:xfrm rot="5400000">
              <a:off x="3420757" y="5546500"/>
              <a:ext cx="298592" cy="23015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6150730-4773-15FF-7EF7-2ED6FE2EE3E3}"/>
                </a:ext>
              </a:extLst>
            </p:cNvPr>
            <p:cNvCxnSpPr>
              <a:cxnSpLocks/>
              <a:stCxn id="75" idx="3"/>
              <a:endCxn id="113" idx="1"/>
            </p:cNvCxnSpPr>
            <p:nvPr/>
          </p:nvCxnSpPr>
          <p:spPr>
            <a:xfrm>
              <a:off x="3290817" y="5099049"/>
              <a:ext cx="279236" cy="4132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9BCFC8-9058-FEAC-F57C-E10DA060014B}"/>
                </a:ext>
              </a:extLst>
            </p:cNvPr>
            <p:cNvCxnSpPr>
              <a:cxnSpLocks/>
              <a:stCxn id="75" idx="3"/>
              <a:endCxn id="104" idx="1"/>
            </p:cNvCxnSpPr>
            <p:nvPr/>
          </p:nvCxnSpPr>
          <p:spPr>
            <a:xfrm flipH="1">
              <a:off x="2844130" y="5099049"/>
              <a:ext cx="446687" cy="4132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40767A8-A55F-11A0-22D2-F00A6BE074E5}"/>
                </a:ext>
              </a:extLst>
            </p:cNvPr>
            <p:cNvCxnSpPr>
              <a:cxnSpLocks/>
            </p:cNvCxnSpPr>
            <p:nvPr/>
          </p:nvCxnSpPr>
          <p:spPr>
            <a:xfrm>
              <a:off x="4638775" y="5073589"/>
              <a:ext cx="1460" cy="4357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F40A076-AA7B-94EE-A89F-C4FCB3BBFEF4}"/>
                </a:ext>
              </a:extLst>
            </p:cNvPr>
            <p:cNvSpPr/>
            <p:nvPr/>
          </p:nvSpPr>
          <p:spPr>
            <a:xfrm rot="5400000">
              <a:off x="2694838" y="6002458"/>
              <a:ext cx="298592" cy="23015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>
                <a:solidFill>
                  <a:srgbClr val="7030A0"/>
                </a:solidFill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9912E8E-4825-3412-55A7-31D93F243DE5}"/>
                </a:ext>
              </a:extLst>
            </p:cNvPr>
            <p:cNvCxnSpPr>
              <a:cxnSpLocks/>
              <a:stCxn id="104" idx="3"/>
              <a:endCxn id="124" idx="1"/>
            </p:cNvCxnSpPr>
            <p:nvPr/>
          </p:nvCxnSpPr>
          <p:spPr>
            <a:xfrm rot="5400000" flipV="1">
              <a:off x="2765450" y="5889553"/>
              <a:ext cx="157365" cy="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6A9CB90-5181-FE45-7766-BDA93D662EA9}"/>
                </a:ext>
              </a:extLst>
            </p:cNvPr>
            <p:cNvSpPr txBox="1"/>
            <p:nvPr/>
          </p:nvSpPr>
          <p:spPr>
            <a:xfrm>
              <a:off x="1446712" y="2908881"/>
              <a:ext cx="2420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</a:rPr>
                <a:t>12 interactions/total child nodes</a:t>
              </a:r>
            </a:p>
            <a:p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</a:rPr>
                <a:t>4 chains/total leaf nodes</a:t>
              </a:r>
              <a:endParaRPr lang="en-PK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8FA7787-FE5E-341A-C492-14BE8E0CD666}"/>
                </a:ext>
              </a:extLst>
            </p:cNvPr>
            <p:cNvSpPr txBox="1"/>
            <p:nvPr/>
          </p:nvSpPr>
          <p:spPr>
            <a:xfrm>
              <a:off x="3685129" y="2382728"/>
              <a:ext cx="823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</a:rPr>
                <a:t>mutation</a:t>
              </a:r>
              <a:endParaRPr lang="en-PK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8D3741A-FE31-8553-97C1-113367D6607E}"/>
                </a:ext>
              </a:extLst>
            </p:cNvPr>
            <p:cNvSpPr/>
            <p:nvPr/>
          </p:nvSpPr>
          <p:spPr>
            <a:xfrm>
              <a:off x="1332404" y="887332"/>
              <a:ext cx="2202082" cy="710028"/>
            </a:xfrm>
            <a:custGeom>
              <a:avLst/>
              <a:gdLst>
                <a:gd name="connsiteX0" fmla="*/ 0 w 1782147"/>
                <a:gd name="connsiteY0" fmla="*/ 1082351 h 1082351"/>
                <a:gd name="connsiteX1" fmla="*/ 970383 w 1782147"/>
                <a:gd name="connsiteY1" fmla="*/ 0 h 1082351"/>
                <a:gd name="connsiteX2" fmla="*/ 1782147 w 1782147"/>
                <a:gd name="connsiteY2" fmla="*/ 1082351 h 108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2147" h="1082351">
                  <a:moveTo>
                    <a:pt x="0" y="1082351"/>
                  </a:moveTo>
                  <a:cubicBezTo>
                    <a:pt x="336679" y="541175"/>
                    <a:pt x="673359" y="0"/>
                    <a:pt x="970383" y="0"/>
                  </a:cubicBezTo>
                  <a:cubicBezTo>
                    <a:pt x="1267407" y="0"/>
                    <a:pt x="1747935" y="1068355"/>
                    <a:pt x="1782147" y="1082351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E060C7E-3DD6-2496-0D8B-3A7C5C6E9724}"/>
                </a:ext>
              </a:extLst>
            </p:cNvPr>
            <p:cNvSpPr/>
            <p:nvPr/>
          </p:nvSpPr>
          <p:spPr>
            <a:xfrm>
              <a:off x="3537789" y="1309368"/>
              <a:ext cx="876320" cy="287992"/>
            </a:xfrm>
            <a:custGeom>
              <a:avLst/>
              <a:gdLst>
                <a:gd name="connsiteX0" fmla="*/ 0 w 1782147"/>
                <a:gd name="connsiteY0" fmla="*/ 1082351 h 1082351"/>
                <a:gd name="connsiteX1" fmla="*/ 970383 w 1782147"/>
                <a:gd name="connsiteY1" fmla="*/ 0 h 1082351"/>
                <a:gd name="connsiteX2" fmla="*/ 1782147 w 1782147"/>
                <a:gd name="connsiteY2" fmla="*/ 1082351 h 108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2147" h="1082351">
                  <a:moveTo>
                    <a:pt x="0" y="1082351"/>
                  </a:moveTo>
                  <a:cubicBezTo>
                    <a:pt x="336679" y="541175"/>
                    <a:pt x="673359" y="0"/>
                    <a:pt x="970383" y="0"/>
                  </a:cubicBezTo>
                  <a:cubicBezTo>
                    <a:pt x="1267407" y="0"/>
                    <a:pt x="1747935" y="1068355"/>
                    <a:pt x="1782147" y="1082351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E1EBA1E-0DDE-F898-FD7E-AD2C7EC30B3C}"/>
                </a:ext>
              </a:extLst>
            </p:cNvPr>
            <p:cNvSpPr/>
            <p:nvPr/>
          </p:nvSpPr>
          <p:spPr>
            <a:xfrm>
              <a:off x="4379255" y="1291352"/>
              <a:ext cx="876320" cy="287992"/>
            </a:xfrm>
            <a:custGeom>
              <a:avLst/>
              <a:gdLst>
                <a:gd name="connsiteX0" fmla="*/ 0 w 1782147"/>
                <a:gd name="connsiteY0" fmla="*/ 1082351 h 1082351"/>
                <a:gd name="connsiteX1" fmla="*/ 970383 w 1782147"/>
                <a:gd name="connsiteY1" fmla="*/ 0 h 1082351"/>
                <a:gd name="connsiteX2" fmla="*/ 1782147 w 1782147"/>
                <a:gd name="connsiteY2" fmla="*/ 1082351 h 108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2147" h="1082351">
                  <a:moveTo>
                    <a:pt x="0" y="1082351"/>
                  </a:moveTo>
                  <a:cubicBezTo>
                    <a:pt x="336679" y="541175"/>
                    <a:pt x="673359" y="0"/>
                    <a:pt x="970383" y="0"/>
                  </a:cubicBezTo>
                  <a:cubicBezTo>
                    <a:pt x="1267407" y="0"/>
                    <a:pt x="1747935" y="1068355"/>
                    <a:pt x="1782147" y="1082351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4BBB6BF-76A5-D522-7C53-4CFE39CD2419}"/>
                </a:ext>
              </a:extLst>
            </p:cNvPr>
            <p:cNvSpPr/>
            <p:nvPr/>
          </p:nvSpPr>
          <p:spPr>
            <a:xfrm>
              <a:off x="5213220" y="1281950"/>
              <a:ext cx="876320" cy="287992"/>
            </a:xfrm>
            <a:custGeom>
              <a:avLst/>
              <a:gdLst>
                <a:gd name="connsiteX0" fmla="*/ 0 w 1782147"/>
                <a:gd name="connsiteY0" fmla="*/ 1082351 h 1082351"/>
                <a:gd name="connsiteX1" fmla="*/ 970383 w 1782147"/>
                <a:gd name="connsiteY1" fmla="*/ 0 h 1082351"/>
                <a:gd name="connsiteX2" fmla="*/ 1782147 w 1782147"/>
                <a:gd name="connsiteY2" fmla="*/ 1082351 h 108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2147" h="1082351">
                  <a:moveTo>
                    <a:pt x="0" y="1082351"/>
                  </a:moveTo>
                  <a:cubicBezTo>
                    <a:pt x="336679" y="541175"/>
                    <a:pt x="673359" y="0"/>
                    <a:pt x="970383" y="0"/>
                  </a:cubicBezTo>
                  <a:cubicBezTo>
                    <a:pt x="1267407" y="0"/>
                    <a:pt x="1747935" y="1068355"/>
                    <a:pt x="1782147" y="1082351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3EFF899-E0B5-812F-8BB7-17BDBFDA5518}"/>
                </a:ext>
              </a:extLst>
            </p:cNvPr>
            <p:cNvSpPr/>
            <p:nvPr/>
          </p:nvSpPr>
          <p:spPr>
            <a:xfrm>
              <a:off x="3552923" y="1117158"/>
              <a:ext cx="1149199" cy="452784"/>
            </a:xfrm>
            <a:custGeom>
              <a:avLst/>
              <a:gdLst>
                <a:gd name="connsiteX0" fmla="*/ 0 w 1782147"/>
                <a:gd name="connsiteY0" fmla="*/ 1082351 h 1082351"/>
                <a:gd name="connsiteX1" fmla="*/ 970383 w 1782147"/>
                <a:gd name="connsiteY1" fmla="*/ 0 h 1082351"/>
                <a:gd name="connsiteX2" fmla="*/ 1782147 w 1782147"/>
                <a:gd name="connsiteY2" fmla="*/ 1082351 h 108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2147" h="1082351">
                  <a:moveTo>
                    <a:pt x="0" y="1082351"/>
                  </a:moveTo>
                  <a:cubicBezTo>
                    <a:pt x="336679" y="541175"/>
                    <a:pt x="673359" y="0"/>
                    <a:pt x="970383" y="0"/>
                  </a:cubicBezTo>
                  <a:cubicBezTo>
                    <a:pt x="1267407" y="0"/>
                    <a:pt x="1747935" y="1068355"/>
                    <a:pt x="1782147" y="1082351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92D3A8E-1616-704A-6A40-1649950A67EC}"/>
                </a:ext>
              </a:extLst>
            </p:cNvPr>
            <p:cNvSpPr/>
            <p:nvPr/>
          </p:nvSpPr>
          <p:spPr>
            <a:xfrm>
              <a:off x="4717257" y="1281950"/>
              <a:ext cx="985006" cy="325078"/>
            </a:xfrm>
            <a:custGeom>
              <a:avLst/>
              <a:gdLst>
                <a:gd name="connsiteX0" fmla="*/ 0 w 1782147"/>
                <a:gd name="connsiteY0" fmla="*/ 1082351 h 1082351"/>
                <a:gd name="connsiteX1" fmla="*/ 970383 w 1782147"/>
                <a:gd name="connsiteY1" fmla="*/ 0 h 1082351"/>
                <a:gd name="connsiteX2" fmla="*/ 1782147 w 1782147"/>
                <a:gd name="connsiteY2" fmla="*/ 1082351 h 108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2147" h="1082351">
                  <a:moveTo>
                    <a:pt x="0" y="1082351"/>
                  </a:moveTo>
                  <a:cubicBezTo>
                    <a:pt x="336679" y="541175"/>
                    <a:pt x="673359" y="0"/>
                    <a:pt x="970383" y="0"/>
                  </a:cubicBezTo>
                  <a:cubicBezTo>
                    <a:pt x="1267407" y="0"/>
                    <a:pt x="1747935" y="1068355"/>
                    <a:pt x="1782147" y="1082351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426F8EC-D4D5-1F0E-E9D9-DBFA31272917}"/>
                </a:ext>
              </a:extLst>
            </p:cNvPr>
            <p:cNvSpPr/>
            <p:nvPr/>
          </p:nvSpPr>
          <p:spPr>
            <a:xfrm>
              <a:off x="1334152" y="887332"/>
              <a:ext cx="2202082" cy="710028"/>
            </a:xfrm>
            <a:custGeom>
              <a:avLst/>
              <a:gdLst>
                <a:gd name="connsiteX0" fmla="*/ 0 w 1782147"/>
                <a:gd name="connsiteY0" fmla="*/ 1082351 h 1082351"/>
                <a:gd name="connsiteX1" fmla="*/ 970383 w 1782147"/>
                <a:gd name="connsiteY1" fmla="*/ 0 h 1082351"/>
                <a:gd name="connsiteX2" fmla="*/ 1782147 w 1782147"/>
                <a:gd name="connsiteY2" fmla="*/ 1082351 h 108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2147" h="1082351">
                  <a:moveTo>
                    <a:pt x="0" y="1082351"/>
                  </a:moveTo>
                  <a:cubicBezTo>
                    <a:pt x="336679" y="541175"/>
                    <a:pt x="673359" y="0"/>
                    <a:pt x="970383" y="0"/>
                  </a:cubicBezTo>
                  <a:cubicBezTo>
                    <a:pt x="1267407" y="0"/>
                    <a:pt x="1747935" y="1068355"/>
                    <a:pt x="1782147" y="1082351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4A591E5-611E-D35E-5D70-2FF5ABF738A7}"/>
                </a:ext>
              </a:extLst>
            </p:cNvPr>
            <p:cNvSpPr/>
            <p:nvPr/>
          </p:nvSpPr>
          <p:spPr>
            <a:xfrm>
              <a:off x="1446712" y="1291281"/>
              <a:ext cx="1009899" cy="315056"/>
            </a:xfrm>
            <a:custGeom>
              <a:avLst/>
              <a:gdLst>
                <a:gd name="connsiteX0" fmla="*/ 0 w 1782147"/>
                <a:gd name="connsiteY0" fmla="*/ 1082351 h 1082351"/>
                <a:gd name="connsiteX1" fmla="*/ 970383 w 1782147"/>
                <a:gd name="connsiteY1" fmla="*/ 0 h 1082351"/>
                <a:gd name="connsiteX2" fmla="*/ 1782147 w 1782147"/>
                <a:gd name="connsiteY2" fmla="*/ 1082351 h 108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2147" h="1082351">
                  <a:moveTo>
                    <a:pt x="0" y="1082351"/>
                  </a:moveTo>
                  <a:cubicBezTo>
                    <a:pt x="336679" y="541175"/>
                    <a:pt x="673359" y="0"/>
                    <a:pt x="970383" y="0"/>
                  </a:cubicBezTo>
                  <a:cubicBezTo>
                    <a:pt x="1267407" y="0"/>
                    <a:pt x="1747935" y="1068355"/>
                    <a:pt x="1782147" y="1082351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1964C83-E1DC-5471-FBB1-61A7236513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043" y="1587827"/>
              <a:ext cx="5541337" cy="372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1240EEB-8394-AE4B-3AA9-BD0CFDC7F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8088" y="1625353"/>
              <a:ext cx="373702" cy="53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A0FE2C3-5AB9-3303-C674-D6D7B8C2A682}"/>
                </a:ext>
              </a:extLst>
            </p:cNvPr>
            <p:cNvSpPr/>
            <p:nvPr/>
          </p:nvSpPr>
          <p:spPr>
            <a:xfrm>
              <a:off x="2419359" y="1352144"/>
              <a:ext cx="705264" cy="247886"/>
            </a:xfrm>
            <a:custGeom>
              <a:avLst/>
              <a:gdLst>
                <a:gd name="connsiteX0" fmla="*/ 0 w 1782147"/>
                <a:gd name="connsiteY0" fmla="*/ 1082351 h 1082351"/>
                <a:gd name="connsiteX1" fmla="*/ 970383 w 1782147"/>
                <a:gd name="connsiteY1" fmla="*/ 0 h 1082351"/>
                <a:gd name="connsiteX2" fmla="*/ 1782147 w 1782147"/>
                <a:gd name="connsiteY2" fmla="*/ 1082351 h 108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2147" h="1082351">
                  <a:moveTo>
                    <a:pt x="0" y="1082351"/>
                  </a:moveTo>
                  <a:cubicBezTo>
                    <a:pt x="336679" y="541175"/>
                    <a:pt x="673359" y="0"/>
                    <a:pt x="970383" y="0"/>
                  </a:cubicBezTo>
                  <a:cubicBezTo>
                    <a:pt x="1267407" y="0"/>
                    <a:pt x="1747935" y="1068355"/>
                    <a:pt x="1782147" y="1082351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050968F-0315-A990-404E-8BE95881B1D2}"/>
                </a:ext>
              </a:extLst>
            </p:cNvPr>
            <p:cNvSpPr/>
            <p:nvPr/>
          </p:nvSpPr>
          <p:spPr>
            <a:xfrm>
              <a:off x="3132370" y="1343550"/>
              <a:ext cx="705264" cy="247886"/>
            </a:xfrm>
            <a:custGeom>
              <a:avLst/>
              <a:gdLst>
                <a:gd name="connsiteX0" fmla="*/ 0 w 1782147"/>
                <a:gd name="connsiteY0" fmla="*/ 1082351 h 1082351"/>
                <a:gd name="connsiteX1" fmla="*/ 970383 w 1782147"/>
                <a:gd name="connsiteY1" fmla="*/ 0 h 1082351"/>
                <a:gd name="connsiteX2" fmla="*/ 1782147 w 1782147"/>
                <a:gd name="connsiteY2" fmla="*/ 1082351 h 108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2147" h="1082351">
                  <a:moveTo>
                    <a:pt x="0" y="1082351"/>
                  </a:moveTo>
                  <a:cubicBezTo>
                    <a:pt x="336679" y="541175"/>
                    <a:pt x="673359" y="0"/>
                    <a:pt x="970383" y="0"/>
                  </a:cubicBezTo>
                  <a:cubicBezTo>
                    <a:pt x="1267407" y="0"/>
                    <a:pt x="1747935" y="1068355"/>
                    <a:pt x="1782147" y="1082351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78DFD36-922F-5219-82CD-840FB8F5471B}"/>
                </a:ext>
              </a:extLst>
            </p:cNvPr>
            <p:cNvSpPr/>
            <p:nvPr/>
          </p:nvSpPr>
          <p:spPr>
            <a:xfrm>
              <a:off x="3852852" y="1345608"/>
              <a:ext cx="705264" cy="247886"/>
            </a:xfrm>
            <a:custGeom>
              <a:avLst/>
              <a:gdLst>
                <a:gd name="connsiteX0" fmla="*/ 0 w 1782147"/>
                <a:gd name="connsiteY0" fmla="*/ 1082351 h 1082351"/>
                <a:gd name="connsiteX1" fmla="*/ 970383 w 1782147"/>
                <a:gd name="connsiteY1" fmla="*/ 0 h 1082351"/>
                <a:gd name="connsiteX2" fmla="*/ 1782147 w 1782147"/>
                <a:gd name="connsiteY2" fmla="*/ 1082351 h 108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2147" h="1082351">
                  <a:moveTo>
                    <a:pt x="0" y="1082351"/>
                  </a:moveTo>
                  <a:cubicBezTo>
                    <a:pt x="336679" y="541175"/>
                    <a:pt x="673359" y="0"/>
                    <a:pt x="970383" y="0"/>
                  </a:cubicBezTo>
                  <a:cubicBezTo>
                    <a:pt x="1267407" y="0"/>
                    <a:pt x="1747935" y="1068355"/>
                    <a:pt x="1782147" y="1082351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6CBFFF2-6A50-52AC-8862-ECCB6C0C9F5F}"/>
                </a:ext>
              </a:extLst>
            </p:cNvPr>
            <p:cNvSpPr/>
            <p:nvPr/>
          </p:nvSpPr>
          <p:spPr>
            <a:xfrm>
              <a:off x="5240440" y="1079012"/>
              <a:ext cx="642705" cy="509419"/>
            </a:xfrm>
            <a:custGeom>
              <a:avLst/>
              <a:gdLst>
                <a:gd name="connsiteX0" fmla="*/ 0 w 1782147"/>
                <a:gd name="connsiteY0" fmla="*/ 1082351 h 1082351"/>
                <a:gd name="connsiteX1" fmla="*/ 970383 w 1782147"/>
                <a:gd name="connsiteY1" fmla="*/ 0 h 1082351"/>
                <a:gd name="connsiteX2" fmla="*/ 1782147 w 1782147"/>
                <a:gd name="connsiteY2" fmla="*/ 1082351 h 108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2147" h="1082351">
                  <a:moveTo>
                    <a:pt x="0" y="1082351"/>
                  </a:moveTo>
                  <a:cubicBezTo>
                    <a:pt x="336679" y="541175"/>
                    <a:pt x="673359" y="0"/>
                    <a:pt x="970383" y="0"/>
                  </a:cubicBezTo>
                  <a:cubicBezTo>
                    <a:pt x="1267407" y="0"/>
                    <a:pt x="1747935" y="1068355"/>
                    <a:pt x="1782147" y="1082351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>
                <a:solidFill>
                  <a:srgbClr val="7030A0"/>
                </a:solidFill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98E47E8D-CA51-546A-3D37-B2878E973400}"/>
                </a:ext>
              </a:extLst>
            </p:cNvPr>
            <p:cNvSpPr/>
            <p:nvPr/>
          </p:nvSpPr>
          <p:spPr>
            <a:xfrm>
              <a:off x="5897957" y="1309368"/>
              <a:ext cx="538641" cy="269976"/>
            </a:xfrm>
            <a:custGeom>
              <a:avLst/>
              <a:gdLst>
                <a:gd name="connsiteX0" fmla="*/ 0 w 1782147"/>
                <a:gd name="connsiteY0" fmla="*/ 1082351 h 1082351"/>
                <a:gd name="connsiteX1" fmla="*/ 970383 w 1782147"/>
                <a:gd name="connsiteY1" fmla="*/ 0 h 1082351"/>
                <a:gd name="connsiteX2" fmla="*/ 1782147 w 1782147"/>
                <a:gd name="connsiteY2" fmla="*/ 1082351 h 108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2147" h="1082351">
                  <a:moveTo>
                    <a:pt x="0" y="1082351"/>
                  </a:moveTo>
                  <a:cubicBezTo>
                    <a:pt x="336679" y="541175"/>
                    <a:pt x="673359" y="0"/>
                    <a:pt x="970383" y="0"/>
                  </a:cubicBezTo>
                  <a:cubicBezTo>
                    <a:pt x="1267407" y="0"/>
                    <a:pt x="1747935" y="1068355"/>
                    <a:pt x="1782147" y="1082351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>
                <a:solidFill>
                  <a:srgbClr val="7030A0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BF5A09A-8A88-A1DE-B93B-1B3758FC6C34}"/>
                </a:ext>
              </a:extLst>
            </p:cNvPr>
            <p:cNvSpPr txBox="1"/>
            <p:nvPr/>
          </p:nvSpPr>
          <p:spPr>
            <a:xfrm>
              <a:off x="991879" y="1662013"/>
              <a:ext cx="11798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</a:rPr>
                <a:t>Original mutation region</a:t>
              </a:r>
              <a:endParaRPr lang="en-PK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99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B4DB29-63D4-098B-CE29-F1B1E2648458}"/>
              </a:ext>
            </a:extLst>
          </p:cNvPr>
          <p:cNvSpPr/>
          <p:nvPr/>
        </p:nvSpPr>
        <p:spPr>
          <a:xfrm>
            <a:off x="3932088" y="2729206"/>
            <a:ext cx="3700353" cy="54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4CE9C8-4E19-0850-BCCB-EFAA9A39A88C}"/>
              </a:ext>
            </a:extLst>
          </p:cNvPr>
          <p:cNvSpPr/>
          <p:nvPr/>
        </p:nvSpPr>
        <p:spPr>
          <a:xfrm>
            <a:off x="1446247" y="1248749"/>
            <a:ext cx="3418112" cy="54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22740F-DB3C-CEA6-5CF4-E35DA9A0A814}"/>
              </a:ext>
            </a:extLst>
          </p:cNvPr>
          <p:cNvSpPr/>
          <p:nvPr/>
        </p:nvSpPr>
        <p:spPr>
          <a:xfrm>
            <a:off x="6569542" y="1248749"/>
            <a:ext cx="2742410" cy="54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4D2DD-A14C-1FED-4D0C-CF3A5702A620}"/>
              </a:ext>
            </a:extLst>
          </p:cNvPr>
          <p:cNvSpPr/>
          <p:nvPr/>
        </p:nvSpPr>
        <p:spPr>
          <a:xfrm>
            <a:off x="5110070" y="4209663"/>
            <a:ext cx="1309391" cy="54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FB2DB9-6F71-C73F-8D5F-FC4B74B9DEC5}"/>
              </a:ext>
            </a:extLst>
          </p:cNvPr>
          <p:cNvCxnSpPr/>
          <p:nvPr/>
        </p:nvCxnSpPr>
        <p:spPr>
          <a:xfrm>
            <a:off x="4864359" y="1788749"/>
            <a:ext cx="0" cy="94045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5D5324-60F2-5984-48AF-7E5FBE272938}"/>
              </a:ext>
            </a:extLst>
          </p:cNvPr>
          <p:cNvCxnSpPr/>
          <p:nvPr/>
        </p:nvCxnSpPr>
        <p:spPr>
          <a:xfrm>
            <a:off x="3947639" y="1788749"/>
            <a:ext cx="0" cy="94045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F03A83-40D2-778B-35A7-F75CEF9B234E}"/>
              </a:ext>
            </a:extLst>
          </p:cNvPr>
          <p:cNvCxnSpPr/>
          <p:nvPr/>
        </p:nvCxnSpPr>
        <p:spPr>
          <a:xfrm>
            <a:off x="6573440" y="1788749"/>
            <a:ext cx="0" cy="94045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004A6-8D3C-5E10-835C-46265BB05334}"/>
              </a:ext>
            </a:extLst>
          </p:cNvPr>
          <p:cNvCxnSpPr/>
          <p:nvPr/>
        </p:nvCxnSpPr>
        <p:spPr>
          <a:xfrm>
            <a:off x="7632441" y="1788748"/>
            <a:ext cx="0" cy="94045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C7E780-E97F-B5DF-43C8-6AE052ECF6F4}"/>
              </a:ext>
            </a:extLst>
          </p:cNvPr>
          <p:cNvCxnSpPr/>
          <p:nvPr/>
        </p:nvCxnSpPr>
        <p:spPr>
          <a:xfrm>
            <a:off x="5110070" y="3269205"/>
            <a:ext cx="0" cy="94045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061535-61CA-A419-5B30-083657D40E18}"/>
              </a:ext>
            </a:extLst>
          </p:cNvPr>
          <p:cNvCxnSpPr/>
          <p:nvPr/>
        </p:nvCxnSpPr>
        <p:spPr>
          <a:xfrm>
            <a:off x="6410919" y="3269205"/>
            <a:ext cx="0" cy="94045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FC505C-402E-C4E4-AA71-16DBB408665B}"/>
              </a:ext>
            </a:extLst>
          </p:cNvPr>
          <p:cNvSpPr txBox="1"/>
          <p:nvPr/>
        </p:nvSpPr>
        <p:spPr>
          <a:xfrm>
            <a:off x="1355315" y="1836480"/>
            <a:ext cx="69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start</a:t>
            </a:r>
            <a:endParaRPr lang="en-PK" sz="1400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3D397-F397-8C4B-39B8-AA4D7EAF97D9}"/>
              </a:ext>
            </a:extLst>
          </p:cNvPr>
          <p:cNvSpPr txBox="1"/>
          <p:nvPr/>
        </p:nvSpPr>
        <p:spPr>
          <a:xfrm>
            <a:off x="6569540" y="1766173"/>
            <a:ext cx="69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start</a:t>
            </a:r>
            <a:endParaRPr lang="en-PK" sz="1400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04A52-E4B0-25D5-3475-2941231C067E}"/>
              </a:ext>
            </a:extLst>
          </p:cNvPr>
          <p:cNvSpPr txBox="1"/>
          <p:nvPr/>
        </p:nvSpPr>
        <p:spPr>
          <a:xfrm>
            <a:off x="4416885" y="1766173"/>
            <a:ext cx="69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end</a:t>
            </a:r>
            <a:endParaRPr lang="en-PK" sz="1400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33F8B-FD6B-BE3D-89F7-50A32FF3F423}"/>
              </a:ext>
            </a:extLst>
          </p:cNvPr>
          <p:cNvSpPr txBox="1"/>
          <p:nvPr/>
        </p:nvSpPr>
        <p:spPr>
          <a:xfrm>
            <a:off x="8966719" y="1811857"/>
            <a:ext cx="513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end</a:t>
            </a:r>
            <a:endParaRPr lang="en-PK" sz="1400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520521-0581-29C6-6780-D6F488BFD610}"/>
              </a:ext>
            </a:extLst>
          </p:cNvPr>
          <p:cNvSpPr txBox="1"/>
          <p:nvPr/>
        </p:nvSpPr>
        <p:spPr>
          <a:xfrm>
            <a:off x="6096000" y="4842342"/>
            <a:ext cx="69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end</a:t>
            </a:r>
            <a:endParaRPr lang="en-PK" sz="1400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842EA6-5EDC-F8B4-EC6E-A92C003594EC}"/>
              </a:ext>
            </a:extLst>
          </p:cNvPr>
          <p:cNvSpPr txBox="1"/>
          <p:nvPr/>
        </p:nvSpPr>
        <p:spPr>
          <a:xfrm>
            <a:off x="4980228" y="4833979"/>
            <a:ext cx="69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start</a:t>
            </a:r>
            <a:endParaRPr lang="en-PK" sz="1400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79E193-AF91-F67B-0F53-67F29B0D01C0}"/>
              </a:ext>
            </a:extLst>
          </p:cNvPr>
          <p:cNvSpPr txBox="1"/>
          <p:nvPr/>
        </p:nvSpPr>
        <p:spPr>
          <a:xfrm>
            <a:off x="3830247" y="3277768"/>
            <a:ext cx="69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  <a:endParaRPr lang="en-PK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5FAD74-EB89-B77B-D8AB-8C621B644AB8}"/>
              </a:ext>
            </a:extLst>
          </p:cNvPr>
          <p:cNvSpPr txBox="1"/>
          <p:nvPr/>
        </p:nvSpPr>
        <p:spPr>
          <a:xfrm>
            <a:off x="7236291" y="3255475"/>
            <a:ext cx="69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</a:t>
            </a:r>
            <a:endParaRPr lang="en-PK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C2F29D-8205-0E01-8F3C-3F42F72D665E}"/>
              </a:ext>
            </a:extLst>
          </p:cNvPr>
          <p:cNvSpPr txBox="1"/>
          <p:nvPr/>
        </p:nvSpPr>
        <p:spPr>
          <a:xfrm>
            <a:off x="1355315" y="3787165"/>
            <a:ext cx="3038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IntervalTree</a:t>
            </a:r>
            <a:r>
              <a:rPr lang="en-US" sz="1400" b="1" dirty="0"/>
              <a:t> functions:</a:t>
            </a:r>
          </a:p>
          <a:p>
            <a:r>
              <a:rPr lang="en-US" sz="1400" b="1" dirty="0"/>
              <a:t>overlap(start, end)</a:t>
            </a:r>
          </a:p>
          <a:p>
            <a:r>
              <a:rPr lang="en-US" sz="1400" dirty="0"/>
              <a:t>Finds regions enclosing start and end</a:t>
            </a:r>
          </a:p>
          <a:p>
            <a:endParaRPr lang="en-US" sz="1400" dirty="0"/>
          </a:p>
          <a:p>
            <a:r>
              <a:rPr lang="en-US" sz="1400" b="1" dirty="0"/>
              <a:t>at(position)</a:t>
            </a:r>
          </a:p>
          <a:p>
            <a:r>
              <a:rPr lang="en-US" sz="1400" dirty="0"/>
              <a:t>Finds regions enclosing position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399979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C076D88C-AB6A-E6CD-BEF7-CF3A2CC281AD}"/>
              </a:ext>
            </a:extLst>
          </p:cNvPr>
          <p:cNvGrpSpPr/>
          <p:nvPr/>
        </p:nvGrpSpPr>
        <p:grpSpPr>
          <a:xfrm>
            <a:off x="2382812" y="1015974"/>
            <a:ext cx="6201351" cy="1666612"/>
            <a:chOff x="2382812" y="1015974"/>
            <a:chExt cx="6201351" cy="16666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F66944D-27F9-E1F8-F4AC-646190191971}"/>
                </a:ext>
              </a:extLst>
            </p:cNvPr>
            <p:cNvSpPr/>
            <p:nvPr/>
          </p:nvSpPr>
          <p:spPr>
            <a:xfrm>
              <a:off x="4627985" y="1562878"/>
              <a:ext cx="1586203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known_driver_gene</a:t>
              </a:r>
              <a:endParaRPr lang="en-PK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3C0DF0-9844-485A-F713-10E209E82679}"/>
                </a:ext>
              </a:extLst>
            </p:cNvPr>
            <p:cNvSpPr/>
            <p:nvPr/>
          </p:nvSpPr>
          <p:spPr>
            <a:xfrm>
              <a:off x="4185555" y="1562878"/>
              <a:ext cx="44242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2kb</a:t>
              </a:r>
              <a:endParaRPr lang="en-PK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82F658-DBBA-4F5C-B7E9-99B0F939865E}"/>
                </a:ext>
              </a:extLst>
            </p:cNvPr>
            <p:cNvSpPr/>
            <p:nvPr/>
          </p:nvSpPr>
          <p:spPr>
            <a:xfrm>
              <a:off x="3617167" y="1562878"/>
              <a:ext cx="571498" cy="396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10kb</a:t>
              </a:r>
              <a:endParaRPr lang="en-PK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71E6E7-DB39-1747-3E87-29D75817546F}"/>
                </a:ext>
              </a:extLst>
            </p:cNvPr>
            <p:cNvSpPr/>
            <p:nvPr/>
          </p:nvSpPr>
          <p:spPr>
            <a:xfrm>
              <a:off x="2883159" y="1562878"/>
              <a:ext cx="734008" cy="39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100kb</a:t>
              </a:r>
              <a:endParaRPr lang="en-PK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A11BAE-5690-FA52-AA47-F9FA6FDE247A}"/>
                </a:ext>
              </a:extLst>
            </p:cNvPr>
            <p:cNvSpPr/>
            <p:nvPr/>
          </p:nvSpPr>
          <p:spPr>
            <a:xfrm>
              <a:off x="6214188" y="1562878"/>
              <a:ext cx="44242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2kb</a:t>
              </a:r>
              <a:endParaRPr lang="en-PK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DD5940-D19B-4D2C-8554-2371CD8FB440}"/>
                </a:ext>
              </a:extLst>
            </p:cNvPr>
            <p:cNvSpPr/>
            <p:nvPr/>
          </p:nvSpPr>
          <p:spPr>
            <a:xfrm>
              <a:off x="6656617" y="1562878"/>
              <a:ext cx="571498" cy="396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10kb</a:t>
              </a:r>
              <a:endParaRPr lang="en-PK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93EC5B-F87D-03B4-E5BE-D9B310CD4E3B}"/>
                </a:ext>
              </a:extLst>
            </p:cNvPr>
            <p:cNvSpPr/>
            <p:nvPr/>
          </p:nvSpPr>
          <p:spPr>
            <a:xfrm>
              <a:off x="7233555" y="1562878"/>
              <a:ext cx="734008" cy="39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100kb</a:t>
              </a:r>
              <a:endParaRPr lang="en-PK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3E0DCC-055C-3109-7F82-993AB8ED489D}"/>
                </a:ext>
              </a:extLst>
            </p:cNvPr>
            <p:cNvSpPr txBox="1"/>
            <p:nvPr/>
          </p:nvSpPr>
          <p:spPr>
            <a:xfrm>
              <a:off x="2382812" y="1015974"/>
              <a:ext cx="994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mbria" panose="02040503050406030204" pitchFamily="18" charset="0"/>
                  <a:ea typeface="Cambria" panose="02040503050406030204" pitchFamily="18" charset="0"/>
                </a:rPr>
                <a:t>upstream</a:t>
              </a:r>
              <a:endParaRPr lang="en-PK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E52796-F7B1-FE0C-4765-7324FA9DB2E0}"/>
                </a:ext>
              </a:extLst>
            </p:cNvPr>
            <p:cNvSpPr txBox="1"/>
            <p:nvPr/>
          </p:nvSpPr>
          <p:spPr>
            <a:xfrm>
              <a:off x="7470128" y="1015974"/>
              <a:ext cx="1114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mbria" panose="02040503050406030204" pitchFamily="18" charset="0"/>
                  <a:ea typeface="Cambria" panose="02040503050406030204" pitchFamily="18" charset="0"/>
                </a:rPr>
                <a:t>downstream</a:t>
              </a:r>
              <a:endParaRPr lang="en-PK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0F54D2-03D4-47E8-ADB5-AD56946F1059}"/>
                </a:ext>
              </a:extLst>
            </p:cNvPr>
            <p:cNvSpPr txBox="1"/>
            <p:nvPr/>
          </p:nvSpPr>
          <p:spPr>
            <a:xfrm>
              <a:off x="4354484" y="2405587"/>
              <a:ext cx="57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mbria" panose="02040503050406030204" pitchFamily="18" charset="0"/>
                  <a:ea typeface="Cambria" panose="02040503050406030204" pitchFamily="18" charset="0"/>
                </a:rPr>
                <a:t>start</a:t>
              </a:r>
              <a:endParaRPr lang="en-PK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CFD36F-9179-5AD6-C24C-670C58E7A477}"/>
                </a:ext>
              </a:extLst>
            </p:cNvPr>
            <p:cNvSpPr txBox="1"/>
            <p:nvPr/>
          </p:nvSpPr>
          <p:spPr>
            <a:xfrm>
              <a:off x="6045083" y="2405587"/>
              <a:ext cx="57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mbria" panose="02040503050406030204" pitchFamily="18" charset="0"/>
                  <a:ea typeface="Cambria" panose="02040503050406030204" pitchFamily="18" charset="0"/>
                </a:rPr>
                <a:t>end</a:t>
              </a:r>
              <a:endParaRPr lang="en-PK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ABFD722-A0C8-A081-8838-5F9B4B51DE92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4631876" y="1958878"/>
              <a:ext cx="8549" cy="4467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FBA2613-8A8C-299F-5FAF-46A80D0984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6528" y="1958878"/>
              <a:ext cx="6222" cy="4467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97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91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 Basharat</dc:creator>
  <cp:lastModifiedBy>Sana Basharat</cp:lastModifiedBy>
  <cp:revision>4</cp:revision>
  <dcterms:created xsi:type="dcterms:W3CDTF">2023-07-21T20:51:13Z</dcterms:created>
  <dcterms:modified xsi:type="dcterms:W3CDTF">2023-08-14T01:37:21Z</dcterms:modified>
</cp:coreProperties>
</file>