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75" r:id="rId3"/>
    <p:sldId id="297" r:id="rId4"/>
    <p:sldId id="283" r:id="rId5"/>
    <p:sldId id="261" r:id="rId6"/>
    <p:sldId id="266" r:id="rId7"/>
    <p:sldId id="295" r:id="rId8"/>
    <p:sldId id="260" r:id="rId9"/>
    <p:sldId id="282" r:id="rId10"/>
    <p:sldId id="287" r:id="rId11"/>
    <p:sldId id="286" r:id="rId12"/>
    <p:sldId id="289" r:id="rId13"/>
    <p:sldId id="288" r:id="rId14"/>
    <p:sldId id="291" r:id="rId15"/>
    <p:sldId id="290" r:id="rId16"/>
    <p:sldId id="292" r:id="rId17"/>
    <p:sldId id="276" r:id="rId18"/>
  </p:sldIdLst>
  <p:sldSz cx="18288000" cy="10287000"/>
  <p:notesSz cx="6858000" cy="9144000"/>
  <p:embeddedFontLst>
    <p:embeddedFont>
      <p:font typeface="Fira Sans Medium" panose="020B0604020202020204" charset="0"/>
      <p:regular r:id="rId20"/>
    </p:embeddedFont>
    <p:embeddedFont>
      <p:font typeface="Fira Sans Bold Bold" panose="020B0604020202020204" charset="0"/>
      <p:regular r:id="rId21"/>
    </p:embeddedFont>
    <p:embeddedFont>
      <p:font typeface="Calibri" panose="020F0502020204030204" pitchFamily="34" charset="0"/>
      <p:regular r:id="rId22"/>
      <p:bold r:id="rId23"/>
      <p:italic r:id="rId24"/>
      <p:boldItalic r:id="rId25"/>
    </p:embeddedFont>
    <p:embeddedFont>
      <p:font typeface="Arial Black" panose="020B0A04020102020204" pitchFamily="34" charset="0"/>
      <p:bold r:id="rId26"/>
    </p:embeddedFont>
    <p:embeddedFont>
      <p:font typeface="Calisto MT" panose="02040603050505030304" pitchFamily="18" charset="0"/>
      <p:regular r:id="rId27"/>
      <p:bold r:id="rId28"/>
      <p:italic r:id="rId29"/>
      <p:boldItalic r:id="rId30"/>
    </p:embeddedFont>
    <p:embeddedFont>
      <p:font typeface="Fira Sans Light Bold" panose="020B0604020202020204" charset="0"/>
      <p:regular r:id="rId31"/>
    </p:embeddedFont>
    <p:embeddedFont>
      <p:font typeface="Fira Sans Medium Bold"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9476" autoAdjust="0"/>
  </p:normalViewPr>
  <p:slideViewPr>
    <p:cSldViewPr>
      <p:cViewPr varScale="1">
        <p:scale>
          <a:sx n="57" d="100"/>
          <a:sy n="57" d="100"/>
        </p:scale>
        <p:origin x="854"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1CFAC5-E009-4C70-8578-ACBFDF40A28D}" type="datetimeFigureOut">
              <a:rPr lang="fr-FR" smtClean="0"/>
              <a:t>04/06/2022</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7B8B8E-F625-4C32-955F-22AEFF545274}" type="slidenum">
              <a:rPr lang="fr-FR" smtClean="0"/>
              <a:t>‹N°›</a:t>
            </a:fld>
            <a:endParaRPr lang="fr-FR"/>
          </a:p>
        </p:txBody>
      </p:sp>
    </p:spTree>
    <p:extLst>
      <p:ext uri="{BB962C8B-B14F-4D97-AF65-F5344CB8AC3E}">
        <p14:creationId xmlns:p14="http://schemas.microsoft.com/office/powerpoint/2010/main" val="29621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504796-D7D3-4BB8-AEC6-2FA7A587D32A}" type="datetime1">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41FFDB-2EFC-4AA0-9567-AAF3B7AD5F5E}" type="datetime1">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2B6688-122A-4EC5-9AC7-E3806A98BA13}" type="datetime1">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914576-E2C1-4772-A885-473FDC9D5070}" type="datetime1">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5754B0-03A0-4F4D-848D-861F9CBCB6EB}" type="datetime1">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20BC78-AEEE-4708-8EE2-F68A18C4D340}" type="datetime1">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30D1EF-D442-48BF-AF9B-3E3349FD95E1}" type="datetime1">
              <a:rPr lang="en-US" smtClean="0"/>
              <a:t>6/4/2022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C882C9-747C-4776-B8E8-2F196BD7DB31}" type="datetime1">
              <a:rPr lang="en-US" smtClean="0"/>
              <a:t>6/4/2022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18B32-2B25-4770-97B5-6EBEA7F21E86}" type="datetime1">
              <a:rPr lang="en-US" smtClean="0"/>
              <a:t>6/4/2022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249D70-9834-440E-B22D-111EE0ACB4D8}" type="datetime1">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6849B8-36DF-483D-82D5-AB8C0892FD23}" type="datetime1">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F7C4-C2C0-4B69-B903-4230CEDC4740}" type="datetime1">
              <a:rPr lang="en-US" smtClean="0"/>
              <a:t>6/4/2022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0.sv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0.sv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0.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6.png"/><Relationship Id="rId16" Type="http://schemas.openxmlformats.org/officeDocument/2006/relationships/image" Target="../media/image5.sv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3.pn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8.svg"/><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20.svg"/></Relationships>
</file>

<file path=ppt/slides/_rels/slide7.xml.rels><?xml version="1.0" encoding="UTF-8" standalone="yes"?>
<Relationships xmlns="http://schemas.openxmlformats.org/package/2006/relationships"><Relationship Id="rId7"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0862106" y="-737012"/>
            <a:ext cx="10192926" cy="8828025"/>
            <a:chOff x="0" y="0"/>
            <a:chExt cx="6202680" cy="5372100"/>
          </a:xfrm>
        </p:grpSpPr>
        <p:sp>
          <p:nvSpPr>
            <p:cNvPr id="6" name="Freeform 6"/>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1836B2"/>
            </a:solidFill>
          </p:spPr>
        </p:sp>
      </p:grpSp>
      <p:grpSp>
        <p:nvGrpSpPr>
          <p:cNvPr id="7" name="Group 7"/>
          <p:cNvGrpSpPr>
            <a:grpSpLocks noChangeAspect="1"/>
          </p:cNvGrpSpPr>
          <p:nvPr/>
        </p:nvGrpSpPr>
        <p:grpSpPr>
          <a:xfrm>
            <a:off x="10862106" y="2398927"/>
            <a:ext cx="9885941" cy="8560779"/>
            <a:chOff x="0" y="0"/>
            <a:chExt cx="4282440" cy="3708400"/>
          </a:xfrm>
        </p:grpSpPr>
        <p:sp>
          <p:nvSpPr>
            <p:cNvPr id="8" name="Freeform 8"/>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18396" r="-11496"/>
              </a:stretch>
            </a:blipFill>
          </p:spPr>
        </p:sp>
      </p:grpSp>
      <p:grpSp>
        <p:nvGrpSpPr>
          <p:cNvPr id="9" name="Group 9"/>
          <p:cNvGrpSpPr/>
          <p:nvPr/>
        </p:nvGrpSpPr>
        <p:grpSpPr>
          <a:xfrm rot="-10800000">
            <a:off x="15665672" y="5827235"/>
            <a:ext cx="7046513" cy="9312442"/>
            <a:chOff x="0" y="0"/>
            <a:chExt cx="4064946" cy="5372100"/>
          </a:xfrm>
        </p:grpSpPr>
        <p:sp>
          <p:nvSpPr>
            <p:cNvPr id="10" name="Freeform 10"/>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A066CB"/>
            </a:solidFill>
          </p:spPr>
        </p:sp>
      </p:grpSp>
      <p:sp>
        <p:nvSpPr>
          <p:cNvPr id="13" name="TextBox 13"/>
          <p:cNvSpPr txBox="1"/>
          <p:nvPr/>
        </p:nvSpPr>
        <p:spPr>
          <a:xfrm>
            <a:off x="1028700" y="1714500"/>
            <a:ext cx="8617177" cy="2821285"/>
          </a:xfrm>
          <a:prstGeom prst="rect">
            <a:avLst/>
          </a:prstGeom>
        </p:spPr>
        <p:txBody>
          <a:bodyPr lIns="0" tIns="0" rIns="0" bIns="0" rtlCol="0" anchor="t">
            <a:spAutoFit/>
          </a:bodyPr>
          <a:lstStyle/>
          <a:p>
            <a:pPr marL="0" lvl="0" indent="0">
              <a:lnSpc>
                <a:spcPts val="10999"/>
              </a:lnSpc>
            </a:pPr>
            <a:r>
              <a:rPr lang="en-US" sz="9999" u="none" spc="299" dirty="0" err="1" smtClean="0">
                <a:solidFill>
                  <a:srgbClr val="000000"/>
                </a:solidFill>
                <a:latin typeface="Fira Sans Bold Bold"/>
              </a:rPr>
              <a:t>Gestion</a:t>
            </a:r>
            <a:r>
              <a:rPr lang="en-US" sz="9999" u="none" spc="299" dirty="0" smtClean="0">
                <a:solidFill>
                  <a:srgbClr val="000000"/>
                </a:solidFill>
                <a:latin typeface="Fira Sans Bold Bold"/>
              </a:rPr>
              <a:t> </a:t>
            </a:r>
            <a:r>
              <a:rPr lang="en-US" sz="9999" u="none" spc="299" dirty="0" err="1" smtClean="0">
                <a:solidFill>
                  <a:srgbClr val="000000"/>
                </a:solidFill>
                <a:latin typeface="Fira Sans Bold Bold"/>
              </a:rPr>
              <a:t>d’une</a:t>
            </a:r>
            <a:r>
              <a:rPr lang="en-US" sz="9999" u="none" spc="299" dirty="0" smtClean="0">
                <a:solidFill>
                  <a:srgbClr val="000000"/>
                </a:solidFill>
                <a:latin typeface="Fira Sans Bold Bold"/>
              </a:rPr>
              <a:t> </a:t>
            </a:r>
          </a:p>
          <a:p>
            <a:pPr marL="0" lvl="0" indent="0" algn="ctr">
              <a:lnSpc>
                <a:spcPts val="10999"/>
              </a:lnSpc>
            </a:pPr>
            <a:r>
              <a:rPr lang="en-US" sz="9999" spc="299" dirty="0" err="1" smtClean="0">
                <a:solidFill>
                  <a:srgbClr val="000000"/>
                </a:solidFill>
                <a:latin typeface="Fira Sans Bold Bold"/>
              </a:rPr>
              <a:t>école</a:t>
            </a:r>
            <a:endParaRPr lang="en-US" sz="9999" u="none" spc="299" dirty="0">
              <a:solidFill>
                <a:srgbClr val="000000"/>
              </a:solidFill>
              <a:latin typeface="Fira Sans Bold Bold"/>
            </a:endParaRPr>
          </a:p>
        </p:txBody>
      </p:sp>
      <p:sp>
        <p:nvSpPr>
          <p:cNvPr id="15" name="ZoneTexte 14"/>
          <p:cNvSpPr txBox="1"/>
          <p:nvPr/>
        </p:nvSpPr>
        <p:spPr>
          <a:xfrm>
            <a:off x="304800" y="5873234"/>
            <a:ext cx="4724400" cy="523220"/>
          </a:xfrm>
          <a:prstGeom prst="rect">
            <a:avLst/>
          </a:prstGeom>
          <a:noFill/>
        </p:spPr>
        <p:txBody>
          <a:bodyPr wrap="square" rtlCol="0">
            <a:spAutoFit/>
          </a:bodyPr>
          <a:lstStyle/>
          <a:p>
            <a:r>
              <a:rPr lang="fr-FR" sz="2800" dirty="0" smtClean="0">
                <a:latin typeface="Fira Sans Bold Bold" charset="0"/>
              </a:rPr>
              <a:t>Réalisé par : </a:t>
            </a:r>
            <a:endParaRPr lang="fr-FR" sz="2800" dirty="0">
              <a:latin typeface="Fira Sans Bold Bold" charset="0"/>
            </a:endParaRPr>
          </a:p>
        </p:txBody>
      </p:sp>
      <p:sp>
        <p:nvSpPr>
          <p:cNvPr id="16" name="ZoneTexte 15"/>
          <p:cNvSpPr txBox="1"/>
          <p:nvPr/>
        </p:nvSpPr>
        <p:spPr>
          <a:xfrm>
            <a:off x="533400" y="6679316"/>
            <a:ext cx="4191000" cy="2677656"/>
          </a:xfrm>
          <a:prstGeom prst="rect">
            <a:avLst/>
          </a:prstGeom>
          <a:noFill/>
        </p:spPr>
        <p:txBody>
          <a:bodyPr wrap="square" rtlCol="0">
            <a:spAutoFit/>
          </a:bodyPr>
          <a:lstStyle/>
          <a:p>
            <a:pPr marL="457200" indent="-457200">
              <a:lnSpc>
                <a:spcPct val="150000"/>
              </a:lnSpc>
              <a:buFont typeface="Wingdings" pitchFamily="2" charset="2"/>
              <a:buChar char="ü"/>
            </a:pPr>
            <a:r>
              <a:rPr lang="fr-FR" sz="2800" i="1" dirty="0" smtClean="0">
                <a:latin typeface="Fira Sans Bold Bold" charset="0"/>
              </a:rPr>
              <a:t>ANAAM Saïd</a:t>
            </a:r>
          </a:p>
          <a:p>
            <a:pPr marL="457200" indent="-457200">
              <a:lnSpc>
                <a:spcPct val="150000"/>
              </a:lnSpc>
              <a:buFont typeface="Wingdings" pitchFamily="2" charset="2"/>
              <a:buChar char="ü"/>
            </a:pPr>
            <a:r>
              <a:rPr lang="fr-FR" sz="2800" i="1" dirty="0" smtClean="0">
                <a:latin typeface="Fira Sans Bold Bold" charset="0"/>
              </a:rPr>
              <a:t>ESSAKINE Ibrahim</a:t>
            </a:r>
          </a:p>
          <a:p>
            <a:pPr marL="457200" indent="-457200">
              <a:lnSpc>
                <a:spcPct val="150000"/>
              </a:lnSpc>
              <a:buFont typeface="Wingdings" pitchFamily="2" charset="2"/>
              <a:buChar char="ü"/>
            </a:pPr>
            <a:r>
              <a:rPr lang="fr-FR" sz="2800" i="1" dirty="0" smtClean="0">
                <a:latin typeface="Fira Sans Bold Bold" charset="0"/>
              </a:rPr>
              <a:t>LAMHAMDI Anouar</a:t>
            </a:r>
          </a:p>
          <a:p>
            <a:pPr marL="457200" indent="-457200">
              <a:lnSpc>
                <a:spcPct val="150000"/>
              </a:lnSpc>
              <a:buFont typeface="Wingdings" pitchFamily="2" charset="2"/>
              <a:buChar char="ü"/>
            </a:pPr>
            <a:r>
              <a:rPr lang="fr-FR" sz="2800" i="1" dirty="0" smtClean="0">
                <a:latin typeface="Fira Sans Bold Bold" charset="0"/>
              </a:rPr>
              <a:t>OUAHAGA Omar </a:t>
            </a:r>
            <a:endParaRPr lang="fr-FR" sz="2800" i="1" dirty="0">
              <a:latin typeface="Fira Sans Bold Bold" charset="0"/>
            </a:endParaRPr>
          </a:p>
        </p:txBody>
      </p:sp>
      <p:sp>
        <p:nvSpPr>
          <p:cNvPr id="17" name="ZoneTexte 16"/>
          <p:cNvSpPr txBox="1"/>
          <p:nvPr/>
        </p:nvSpPr>
        <p:spPr>
          <a:xfrm>
            <a:off x="6248400" y="5827235"/>
            <a:ext cx="3810000" cy="523220"/>
          </a:xfrm>
          <a:prstGeom prst="rect">
            <a:avLst/>
          </a:prstGeom>
          <a:noFill/>
        </p:spPr>
        <p:txBody>
          <a:bodyPr wrap="square" rtlCol="0">
            <a:spAutoFit/>
          </a:bodyPr>
          <a:lstStyle/>
          <a:p>
            <a:r>
              <a:rPr lang="fr-FR" sz="2800" i="1" dirty="0" smtClean="0">
                <a:latin typeface="Fira Sans Bold Bold" charset="0"/>
              </a:rPr>
              <a:t>Encadré par : </a:t>
            </a:r>
            <a:endParaRPr lang="fr-FR" sz="2800" i="1" dirty="0">
              <a:latin typeface="Fira Sans Bold Bold" charset="0"/>
            </a:endParaRPr>
          </a:p>
        </p:txBody>
      </p:sp>
      <p:sp>
        <p:nvSpPr>
          <p:cNvPr id="18" name="ZoneTexte 17"/>
          <p:cNvSpPr txBox="1"/>
          <p:nvPr/>
        </p:nvSpPr>
        <p:spPr>
          <a:xfrm>
            <a:off x="6553200" y="6679316"/>
            <a:ext cx="4191000" cy="523220"/>
          </a:xfrm>
          <a:prstGeom prst="rect">
            <a:avLst/>
          </a:prstGeom>
          <a:noFill/>
        </p:spPr>
        <p:txBody>
          <a:bodyPr wrap="square" rtlCol="0">
            <a:spAutoFit/>
          </a:bodyPr>
          <a:lstStyle/>
          <a:p>
            <a:pPr marL="457200" indent="-457200">
              <a:buFont typeface="Wingdings" pitchFamily="2" charset="2"/>
              <a:buChar char="ü"/>
            </a:pPr>
            <a:r>
              <a:rPr lang="fr-FR" sz="2800" i="1" dirty="0" smtClean="0">
                <a:latin typeface="Fira Sans Bold Bold" charset="0"/>
              </a:rPr>
              <a:t>Pr R.ALLAOUI </a:t>
            </a:r>
            <a:endParaRPr lang="fr-FR" sz="2800" i="1" dirty="0">
              <a:latin typeface="Fira Sans Bold Bold" charset="0"/>
            </a:endParaRPr>
          </a:p>
        </p:txBody>
      </p:sp>
      <p:sp>
        <p:nvSpPr>
          <p:cNvPr id="2" name="Espace réservé du numéro de diapositive 1"/>
          <p:cNvSpPr>
            <a:spLocks noGrp="1"/>
          </p:cNvSpPr>
          <p:nvPr>
            <p:ph type="sldNum" sz="quarter" idx="12"/>
          </p:nvPr>
        </p:nvSpPr>
        <p:spPr>
          <a:xfrm>
            <a:off x="9925050" y="9899650"/>
            <a:ext cx="2133600" cy="365125"/>
          </a:xfrm>
        </p:spPr>
        <p:txBody>
          <a:bodyPr/>
          <a:lstStyle/>
          <a:p>
            <a:fld id="{B6F15528-21DE-4FAA-801E-634DDDAF4B2B}" type="slidenum">
              <a:rPr lang="en-US" sz="2400" b="1" smtClean="0">
                <a:solidFill>
                  <a:srgbClr val="002060"/>
                </a:solidFill>
                <a:latin typeface="Times New Roman" pitchFamily="18" charset="0"/>
                <a:cs typeface="Times New Roman" pitchFamily="18" charset="0"/>
              </a:rPr>
              <a:pPr/>
              <a:t>1</a:t>
            </a:fld>
            <a:endParaRPr lang="en-US" b="1" dirty="0">
              <a:solidFill>
                <a:srgbClr val="002060"/>
              </a:solidFill>
              <a:latin typeface="Times New Roman" pitchFamily="18" charset="0"/>
              <a:cs typeface="Times New Roman" pitchFamily="18" charset="0"/>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9"/>
          <p:cNvGrpSpPr/>
          <p:nvPr/>
        </p:nvGrpSpPr>
        <p:grpSpPr>
          <a:xfrm rot="-10800000">
            <a:off x="-862220" y="-1414522"/>
            <a:ext cx="11784210" cy="3013773"/>
            <a:chOff x="0" y="0"/>
            <a:chExt cx="21005545" cy="5372100"/>
          </a:xfrm>
        </p:grpSpPr>
        <p:sp>
          <p:nvSpPr>
            <p:cNvPr id="20" name="Freeform 20"/>
            <p:cNvSpPr/>
            <p:nvPr/>
          </p:nvSpPr>
          <p:spPr>
            <a:xfrm>
              <a:off x="0" y="0"/>
              <a:ext cx="21005546" cy="5372100"/>
            </a:xfrm>
            <a:custGeom>
              <a:avLst/>
              <a:gdLst/>
              <a:ahLst/>
              <a:cxnLst/>
              <a:rect l="l" t="t" r="r" b="b"/>
              <a:pathLst>
                <a:path w="21005546" h="5372100">
                  <a:moveTo>
                    <a:pt x="19454875" y="0"/>
                  </a:moveTo>
                  <a:lnTo>
                    <a:pt x="1550670" y="0"/>
                  </a:lnTo>
                  <a:lnTo>
                    <a:pt x="0" y="2686050"/>
                  </a:lnTo>
                  <a:lnTo>
                    <a:pt x="1550670" y="5372100"/>
                  </a:lnTo>
                  <a:lnTo>
                    <a:pt x="19454875" y="5372100"/>
                  </a:lnTo>
                  <a:lnTo>
                    <a:pt x="21005546" y="2686050"/>
                  </a:lnTo>
                  <a:lnTo>
                    <a:pt x="19454875" y="0"/>
                  </a:lnTo>
                  <a:close/>
                </a:path>
              </a:pathLst>
            </a:custGeom>
            <a:solidFill>
              <a:srgbClr val="A066CB"/>
            </a:solidFill>
          </p:spPr>
        </p:sp>
      </p:grpSp>
      <p:sp>
        <p:nvSpPr>
          <p:cNvPr id="21" name="AutoShape 21"/>
          <p:cNvSpPr/>
          <p:nvPr/>
        </p:nvSpPr>
        <p:spPr>
          <a:xfrm>
            <a:off x="0" y="0"/>
            <a:ext cx="18288000" cy="184729"/>
          </a:xfrm>
          <a:prstGeom prst="rect">
            <a:avLst/>
          </a:prstGeom>
          <a:solidFill>
            <a:srgbClr val="1836B2"/>
          </a:solidFill>
        </p:spPr>
      </p:sp>
      <p:sp>
        <p:nvSpPr>
          <p:cNvPr id="22" name="TextBox 22"/>
          <p:cNvSpPr txBox="1"/>
          <p:nvPr/>
        </p:nvSpPr>
        <p:spPr>
          <a:xfrm>
            <a:off x="675493" y="515408"/>
            <a:ext cx="8468507" cy="718145"/>
          </a:xfrm>
          <a:prstGeom prst="rect">
            <a:avLst/>
          </a:prstGeom>
        </p:spPr>
        <p:txBody>
          <a:bodyPr lIns="0" tIns="0" rIns="0" bIns="0" rtlCol="0" anchor="t">
            <a:spAutoFit/>
          </a:bodyPr>
          <a:lstStyle/>
          <a:p>
            <a:pPr marL="0" lvl="0" indent="0" algn="l">
              <a:lnSpc>
                <a:spcPts val="5599"/>
              </a:lnSpc>
              <a:spcBef>
                <a:spcPct val="0"/>
              </a:spcBef>
            </a:pPr>
            <a:r>
              <a:rPr lang="en-US" sz="5400" dirty="0" smtClean="0">
                <a:solidFill>
                  <a:srgbClr val="FFFFFF"/>
                </a:solidFill>
                <a:latin typeface="Fira Sans Medium"/>
              </a:rPr>
              <a:t>Les </a:t>
            </a:r>
            <a:r>
              <a:rPr lang="en-US" sz="5400" dirty="0" err="1" smtClean="0">
                <a:solidFill>
                  <a:srgbClr val="FFFFFF"/>
                </a:solidFill>
                <a:latin typeface="Fira Sans Medium"/>
              </a:rPr>
              <a:t>outils</a:t>
            </a:r>
            <a:r>
              <a:rPr lang="en-US" sz="5400" dirty="0" smtClean="0">
                <a:solidFill>
                  <a:srgbClr val="FFFFFF"/>
                </a:solidFill>
                <a:latin typeface="Fira Sans Medium"/>
              </a:rPr>
              <a:t> </a:t>
            </a:r>
            <a:r>
              <a:rPr lang="en-US" sz="5400" dirty="0" err="1" smtClean="0">
                <a:solidFill>
                  <a:srgbClr val="FFFFFF"/>
                </a:solidFill>
                <a:latin typeface="Fira Sans Medium"/>
              </a:rPr>
              <a:t>utilisés</a:t>
            </a:r>
            <a:endParaRPr lang="en-US" sz="5400" dirty="0">
              <a:solidFill>
                <a:srgbClr val="FFFFFF"/>
              </a:solidFill>
              <a:latin typeface="Fira Sans Medium"/>
            </a:endParaRPr>
          </a:p>
        </p:txBody>
      </p:sp>
      <p:pic>
        <p:nvPicPr>
          <p:cNvPr id="23" name="Espace réservé du contenu 3">
            <a:extLst>
              <a:ext uri="{FF2B5EF4-FFF2-40B4-BE49-F238E27FC236}">
                <a16:creationId xmlns:a16="http://schemas.microsoft.com/office/drawing/2014/main" id="{41BFFD48-35A4-49BC-9DD6-94B78519B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769" y="3619500"/>
            <a:ext cx="4179065" cy="35814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4" name="ZoneTexte 23"/>
          <p:cNvSpPr txBox="1"/>
          <p:nvPr/>
        </p:nvSpPr>
        <p:spPr>
          <a:xfrm>
            <a:off x="5791200" y="3619500"/>
            <a:ext cx="10820400" cy="5324535"/>
          </a:xfrm>
          <a:prstGeom prst="rect">
            <a:avLst/>
          </a:prstGeom>
          <a:noFill/>
        </p:spPr>
        <p:txBody>
          <a:bodyPr wrap="square" rtlCol="0">
            <a:spAutoFit/>
          </a:bodyPr>
          <a:lstStyle/>
          <a:p>
            <a:pPr algn="just"/>
            <a:r>
              <a:rPr lang="fr-FR" sz="4400" b="1" i="1" u="sng" dirty="0"/>
              <a:t>JavaFX</a:t>
            </a:r>
            <a:r>
              <a:rPr lang="fr-FR" sz="4400" dirty="0"/>
              <a:t> est un framework et une bibliothèque </a:t>
            </a:r>
            <a:r>
              <a:rPr lang="fr-FR" sz="4800" dirty="0"/>
              <a:t>d'interface </a:t>
            </a:r>
            <a:r>
              <a:rPr lang="fr-FR" sz="4400" dirty="0"/>
              <a:t>utilisateur issue du projet OpenJFX, qui permet aux développeurs Java de créer une interface graphique pour des applications de bureau, des applications internet riches et des applications smartphones et tablettes tactiles.</a:t>
            </a:r>
          </a:p>
          <a:p>
            <a:endParaRPr lang="fr-FR" sz="2800" dirty="0"/>
          </a:p>
        </p:txBody>
      </p:sp>
      <p:sp>
        <p:nvSpPr>
          <p:cNvPr id="25" name="Espace réservé du numéro de diapositive 24"/>
          <p:cNvSpPr>
            <a:spLocks noGrp="1"/>
          </p:cNvSpPr>
          <p:nvPr>
            <p:ph type="sldNum" sz="quarter" idx="12"/>
          </p:nvPr>
        </p:nvSpPr>
        <p:spPr>
          <a:xfrm>
            <a:off x="11887200" y="9715500"/>
            <a:ext cx="2133600" cy="365125"/>
          </a:xfrm>
        </p:spPr>
        <p:txBody>
          <a:bodyPr/>
          <a:lstStyle/>
          <a:p>
            <a:fld id="{B6F15528-21DE-4FAA-801E-634DDDAF4B2B}" type="slidenum">
              <a:rPr lang="en-US" sz="2400" b="1" smtClean="0">
                <a:solidFill>
                  <a:srgbClr val="002060"/>
                </a:solidFill>
                <a:latin typeface="Times New Roman" pitchFamily="18" charset="0"/>
                <a:cs typeface="Times New Roman" pitchFamily="18" charset="0"/>
              </a:rPr>
              <a:pPr/>
              <a:t>10</a:t>
            </a:fld>
            <a:endParaRPr lang="en-US"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415857058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4376055" y="-1177602"/>
            <a:ext cx="9852713" cy="11676274"/>
            <a:chOff x="0" y="0"/>
            <a:chExt cx="13136951" cy="15568366"/>
          </a:xfrm>
        </p:grpSpPr>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34026"/>
            <a:stretch>
              <a:fillRect/>
            </a:stretch>
          </p:blipFill>
          <p:spPr>
            <a:xfrm flipV="1">
              <a:off x="0" y="0"/>
              <a:ext cx="10199044" cy="5823319"/>
            </a:xfrm>
            <a:prstGeom prst="rect">
              <a:avLst/>
            </a:prstGeom>
          </p:spPr>
        </p:pic>
        <p:grpSp>
          <p:nvGrpSpPr>
            <p:cNvPr id="9" name="Group 9"/>
            <p:cNvGrpSpPr/>
            <p:nvPr/>
          </p:nvGrpSpPr>
          <p:grpSpPr>
            <a:xfrm rot="-10800000">
              <a:off x="2115666" y="3513875"/>
              <a:ext cx="11021285" cy="12054491"/>
              <a:chOff x="0" y="0"/>
              <a:chExt cx="4911651" cy="5372100"/>
            </a:xfrm>
          </p:grpSpPr>
          <p:sp>
            <p:nvSpPr>
              <p:cNvPr id="10" name="Freeform 10"/>
              <p:cNvSpPr/>
              <p:nvPr/>
            </p:nvSpPr>
            <p:spPr>
              <a:xfrm>
                <a:off x="0" y="0"/>
                <a:ext cx="4911651" cy="5372100"/>
              </a:xfrm>
              <a:custGeom>
                <a:avLst/>
                <a:gdLst/>
                <a:ahLst/>
                <a:cxnLst/>
                <a:rect l="l" t="t" r="r" b="b"/>
                <a:pathLst>
                  <a:path w="4911651" h="5372100">
                    <a:moveTo>
                      <a:pt x="3360981" y="0"/>
                    </a:moveTo>
                    <a:lnTo>
                      <a:pt x="1550670" y="0"/>
                    </a:lnTo>
                    <a:lnTo>
                      <a:pt x="0" y="2686050"/>
                    </a:lnTo>
                    <a:lnTo>
                      <a:pt x="1550670" y="5372100"/>
                    </a:lnTo>
                    <a:lnTo>
                      <a:pt x="3360981" y="5372100"/>
                    </a:lnTo>
                    <a:lnTo>
                      <a:pt x="4911651" y="2686050"/>
                    </a:lnTo>
                    <a:lnTo>
                      <a:pt x="3360981" y="0"/>
                    </a:lnTo>
                    <a:close/>
                  </a:path>
                </a:pathLst>
              </a:custGeom>
              <a:solidFill>
                <a:srgbClr val="1836B2"/>
              </a:solidFill>
            </p:spPr>
          </p:sp>
        </p:grpSp>
      </p:grpSp>
      <p:pic>
        <p:nvPicPr>
          <p:cNvPr id="11" name="Espace réservé du contenu 4">
            <a:extLst>
              <a:ext uri="{FF2B5EF4-FFF2-40B4-BE49-F238E27FC236}">
                <a16:creationId xmlns:a16="http://schemas.microsoft.com/office/drawing/2014/main" id="{A3D8C9CB-13AF-4CF1-9457-0AEB4907F3E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39468" y="2846984"/>
            <a:ext cx="3206867" cy="3206867"/>
          </a:xfrm>
          <a:prstGeom prst="rect">
            <a:avLst/>
          </a:prstGeom>
        </p:spPr>
      </p:pic>
      <p:sp>
        <p:nvSpPr>
          <p:cNvPr id="12" name="ZoneTexte 11"/>
          <p:cNvSpPr txBox="1"/>
          <p:nvPr/>
        </p:nvSpPr>
        <p:spPr>
          <a:xfrm>
            <a:off x="5251270" y="2846984"/>
            <a:ext cx="9601199" cy="5124480"/>
          </a:xfrm>
          <a:prstGeom prst="rect">
            <a:avLst/>
          </a:prstGeom>
          <a:noFill/>
        </p:spPr>
        <p:txBody>
          <a:bodyPr wrap="square" lIns="137160" tIns="68580" rIns="137160" bIns="68580" rtlCol="0">
            <a:spAutoFit/>
          </a:bodyPr>
          <a:lstStyle/>
          <a:p>
            <a:pPr algn="just"/>
            <a:r>
              <a:rPr lang="fr-FR" sz="5400" dirty="0"/>
              <a:t>FXML est un format de données textuelles, dérivé du format XML, qui permet de décrire     une interface utilisateur pour des applications conçus avec JavaFX1.</a:t>
            </a:r>
          </a:p>
        </p:txBody>
      </p:sp>
      <p:sp>
        <p:nvSpPr>
          <p:cNvPr id="14" name="Espace réservé du numéro de diapositive 13"/>
          <p:cNvSpPr>
            <a:spLocks noGrp="1"/>
          </p:cNvSpPr>
          <p:nvPr>
            <p:ph type="sldNum" sz="quarter" idx="12"/>
          </p:nvPr>
        </p:nvSpPr>
        <p:spPr>
          <a:xfrm>
            <a:off x="11277600" y="9715500"/>
            <a:ext cx="2133600" cy="365125"/>
          </a:xfrm>
        </p:spPr>
        <p:txBody>
          <a:bodyPr/>
          <a:lstStyle/>
          <a:p>
            <a:fld id="{B6F15528-21DE-4FAA-801E-634DDDAF4B2B}" type="slidenum">
              <a:rPr lang="en-US" sz="2400" b="1" smtClean="0">
                <a:solidFill>
                  <a:srgbClr val="002060"/>
                </a:solidFill>
                <a:latin typeface="Times New Roman" pitchFamily="18" charset="0"/>
                <a:cs typeface="Times New Roman" pitchFamily="18" charset="0"/>
              </a:rPr>
              <a:pPr/>
              <a:t>11</a:t>
            </a:fld>
            <a:endParaRPr lang="en-US"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42648825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t="34026"/>
          <a:stretch>
            <a:fillRect/>
          </a:stretch>
        </p:blipFill>
        <p:spPr>
          <a:xfrm flipV="1">
            <a:off x="13083626" y="-971753"/>
            <a:ext cx="6133104" cy="3501801"/>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t="34026"/>
          <a:stretch>
            <a:fillRect/>
          </a:stretch>
        </p:blipFill>
        <p:spPr>
          <a:xfrm>
            <a:off x="-3736090" y="7912807"/>
            <a:ext cx="5559738" cy="3174428"/>
          </a:xfrm>
          <a:prstGeom prst="rect">
            <a:avLst/>
          </a:prstGeom>
        </p:spPr>
      </p:pic>
      <p:sp>
        <p:nvSpPr>
          <p:cNvPr id="5" name="Espace réservé du contenu 2"/>
          <p:cNvSpPr txBox="1">
            <a:spLocks/>
          </p:cNvSpPr>
          <p:nvPr/>
        </p:nvSpPr>
        <p:spPr>
          <a:xfrm>
            <a:off x="5410200" y="2721045"/>
            <a:ext cx="10739978" cy="517715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fr-FR" sz="5400" b="1" i="1" u="sng" dirty="0" err="1" smtClean="0"/>
              <a:t>Scene</a:t>
            </a:r>
            <a:r>
              <a:rPr lang="fr-FR" sz="5400" b="1" i="1" u="sng" dirty="0" smtClean="0"/>
              <a:t> </a:t>
            </a:r>
            <a:r>
              <a:rPr lang="fr-FR" sz="5400" b="1" i="1" u="sng" dirty="0" err="1" smtClean="0"/>
              <a:t>Builder</a:t>
            </a:r>
            <a:r>
              <a:rPr lang="fr-FR" sz="5400" dirty="0" smtClean="0"/>
              <a:t> est un outil interactif de conception d'interface graphique pour </a:t>
            </a:r>
            <a:r>
              <a:rPr lang="fr-FR" sz="5400" dirty="0" err="1" smtClean="0"/>
              <a:t>JavaFX</a:t>
            </a:r>
            <a:r>
              <a:rPr lang="fr-FR" sz="5400" dirty="0" smtClean="0"/>
              <a:t>. Créé par Oracle, il permet de construire rapidement des interfaces utilisateurs sans avoir besoin de (savoir) coder. </a:t>
            </a:r>
            <a:endParaRPr lang="fr-FR" sz="5400" dirty="0"/>
          </a:p>
        </p:txBody>
      </p:sp>
      <p:pic>
        <p:nvPicPr>
          <p:cNvPr id="6" name="Image 5">
            <a:extLst>
              <a:ext uri="{FF2B5EF4-FFF2-40B4-BE49-F238E27FC236}">
                <a16:creationId xmlns:a16="http://schemas.microsoft.com/office/drawing/2014/main" id="{D8F204C9-002D-4E82-A830-DEB32645B1D0}"/>
              </a:ext>
            </a:extLst>
          </p:cNvPr>
          <p:cNvPicPr/>
          <p:nvPr/>
        </p:nvPicPr>
        <p:blipFill>
          <a:blip r:embed="rId6" cstate="email">
            <a:extLst>
              <a:ext uri="{28A0092B-C50C-407E-A947-70E740481C1C}">
                <a14:useLocalDpi xmlns:a14="http://schemas.microsoft.com/office/drawing/2010/main" val="0"/>
              </a:ext>
            </a:extLst>
          </a:blip>
          <a:stretch>
            <a:fillRect/>
          </a:stretch>
        </p:blipFill>
        <p:spPr>
          <a:xfrm>
            <a:off x="914400" y="2974022"/>
            <a:ext cx="3352800" cy="3236278"/>
          </a:xfrm>
          <a:prstGeom prst="rect">
            <a:avLst/>
          </a:prstGeom>
        </p:spPr>
      </p:pic>
      <p:sp>
        <p:nvSpPr>
          <p:cNvPr id="2" name="Espace réservé du numéro de diapositive 1"/>
          <p:cNvSpPr>
            <a:spLocks noGrp="1"/>
          </p:cNvSpPr>
          <p:nvPr>
            <p:ph type="sldNum" sz="quarter" idx="12"/>
          </p:nvPr>
        </p:nvSpPr>
        <p:spPr>
          <a:xfrm>
            <a:off x="12649200" y="9845675"/>
            <a:ext cx="2133600" cy="365125"/>
          </a:xfrm>
        </p:spPr>
        <p:txBody>
          <a:bodyPr/>
          <a:lstStyle/>
          <a:p>
            <a:fld id="{B6F15528-21DE-4FAA-801E-634DDDAF4B2B}" type="slidenum">
              <a:rPr lang="en-US" sz="2400" b="1" smtClean="0">
                <a:solidFill>
                  <a:srgbClr val="002060"/>
                </a:solidFill>
                <a:latin typeface="Times New Roman" pitchFamily="18" charset="0"/>
                <a:cs typeface="Times New Roman" pitchFamily="18" charset="0"/>
              </a:rPr>
              <a:pPr/>
              <a:t>12</a:t>
            </a:fld>
            <a:endParaRPr lang="en-US"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270669338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3587123" y="-2751112"/>
            <a:ext cx="7395802" cy="5502224"/>
            <a:chOff x="0" y="0"/>
            <a:chExt cx="7220896" cy="5372100"/>
          </a:xfrm>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solidFill>
              <a:srgbClr val="1836B2"/>
            </a:solidFill>
          </p:spPr>
        </p:sp>
      </p:grpSp>
      <p:grpSp>
        <p:nvGrpSpPr>
          <p:cNvPr id="16" name="Group 16"/>
          <p:cNvGrpSpPr/>
          <p:nvPr/>
        </p:nvGrpSpPr>
        <p:grpSpPr>
          <a:xfrm rot="-10800000">
            <a:off x="11621759" y="-1739113"/>
            <a:ext cx="2929239" cy="3013773"/>
            <a:chOff x="0" y="0"/>
            <a:chExt cx="5221416" cy="5372100"/>
          </a:xfrm>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solidFill>
              <a:srgbClr val="A066CB"/>
            </a:solidFill>
          </p:spPr>
        </p:sp>
      </p:grpSp>
      <p:grpSp>
        <p:nvGrpSpPr>
          <p:cNvPr id="18" name="Group 18"/>
          <p:cNvGrpSpPr/>
          <p:nvPr/>
        </p:nvGrpSpPr>
        <p:grpSpPr>
          <a:xfrm rot="-10800000">
            <a:off x="-1643644" y="9951501"/>
            <a:ext cx="17768494" cy="1949023"/>
            <a:chOff x="0" y="0"/>
            <a:chExt cx="48975363" cy="5372100"/>
          </a:xfrm>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solidFill>
              <a:srgbClr val="1836B2"/>
            </a:solidFill>
          </p:spPr>
        </p:sp>
      </p:grpSp>
      <p:sp>
        <p:nvSpPr>
          <p:cNvPr id="11" name="ZoneTexte 10"/>
          <p:cNvSpPr txBox="1"/>
          <p:nvPr/>
        </p:nvSpPr>
        <p:spPr>
          <a:xfrm>
            <a:off x="5509260" y="3736051"/>
            <a:ext cx="8839200" cy="3293209"/>
          </a:xfrm>
          <a:prstGeom prst="rect">
            <a:avLst/>
          </a:prstGeom>
          <a:noFill/>
        </p:spPr>
        <p:txBody>
          <a:bodyPr wrap="square" rtlCol="0">
            <a:spAutoFit/>
          </a:bodyPr>
          <a:lstStyle/>
          <a:p>
            <a:pPr algn="just"/>
            <a:r>
              <a:rPr lang="fr-FR" sz="6000" b="1" i="1" u="sng" dirty="0" smtClean="0"/>
              <a:t>Merise</a:t>
            </a:r>
            <a:r>
              <a:rPr lang="fr-FR" sz="6000" dirty="0" smtClean="0"/>
              <a:t>  : est une méthode d'analyse, de conception du projet informatique. </a:t>
            </a:r>
          </a:p>
          <a:p>
            <a:endParaRPr lang="fr-FR" sz="2800" dirty="0"/>
          </a:p>
        </p:txBody>
      </p:sp>
      <p:pic>
        <p:nvPicPr>
          <p:cNvPr id="12" name="Image 11"/>
          <p:cNvPicPr>
            <a:picLocks noChangeAspect="1"/>
          </p:cNvPicPr>
          <p:nvPr/>
        </p:nvPicPr>
        <p:blipFill>
          <a:blip r:embed="rId2"/>
          <a:stretch>
            <a:fillRect/>
          </a:stretch>
        </p:blipFill>
        <p:spPr>
          <a:xfrm>
            <a:off x="1318260" y="3314700"/>
            <a:ext cx="3010118" cy="3010118"/>
          </a:xfrm>
          <a:prstGeom prst="rect">
            <a:avLst/>
          </a:prstGeom>
        </p:spPr>
      </p:pic>
      <p:sp>
        <p:nvSpPr>
          <p:cNvPr id="2" name="Espace réservé du numéro de diapositive 1"/>
          <p:cNvSpPr>
            <a:spLocks noGrp="1"/>
          </p:cNvSpPr>
          <p:nvPr>
            <p:ph type="sldNum" sz="quarter" idx="12"/>
          </p:nvPr>
        </p:nvSpPr>
        <p:spPr>
          <a:xfrm>
            <a:off x="12230100" y="9334500"/>
            <a:ext cx="2133600" cy="365125"/>
          </a:xfrm>
        </p:spPr>
        <p:txBody>
          <a:bodyPr/>
          <a:lstStyle/>
          <a:p>
            <a:fld id="{B6F15528-21DE-4FAA-801E-634DDDAF4B2B}" type="slidenum">
              <a:rPr lang="en-US" sz="2400" b="1" smtClean="0">
                <a:solidFill>
                  <a:srgbClr val="002060"/>
                </a:solidFill>
                <a:latin typeface="Times New Roman" pitchFamily="18" charset="0"/>
                <a:cs typeface="Times New Roman" pitchFamily="18" charset="0"/>
              </a:rPr>
              <a:pPr/>
              <a:t>13</a:t>
            </a:fld>
            <a:endParaRPr lang="en-US" sz="24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00821210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t="34026"/>
          <a:stretch>
            <a:fillRect/>
          </a:stretch>
        </p:blipFill>
        <p:spPr>
          <a:xfrm flipV="1">
            <a:off x="13083626" y="-971753"/>
            <a:ext cx="6133104" cy="3501801"/>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t="34026"/>
          <a:stretch>
            <a:fillRect/>
          </a:stretch>
        </p:blipFill>
        <p:spPr>
          <a:xfrm>
            <a:off x="-3736090" y="7912807"/>
            <a:ext cx="5559738" cy="3174428"/>
          </a:xfrm>
          <a:prstGeom prst="rect">
            <a:avLst/>
          </a:prstGeom>
        </p:spPr>
      </p:pic>
      <p:pic>
        <p:nvPicPr>
          <p:cNvPr id="6" name="Espace réservé du contenu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1600" y="4002470"/>
            <a:ext cx="3240740" cy="2191182"/>
          </a:xfrm>
          <a:prstGeom prst="rect">
            <a:avLst/>
          </a:prstGeom>
        </p:spPr>
      </p:pic>
      <p:sp>
        <p:nvSpPr>
          <p:cNvPr id="11" name="ZoneTexte 10"/>
          <p:cNvSpPr txBox="1"/>
          <p:nvPr/>
        </p:nvSpPr>
        <p:spPr>
          <a:xfrm>
            <a:off x="5562600" y="3771900"/>
            <a:ext cx="10733446" cy="3539430"/>
          </a:xfrm>
          <a:prstGeom prst="rect">
            <a:avLst/>
          </a:prstGeom>
          <a:noFill/>
        </p:spPr>
        <p:txBody>
          <a:bodyPr wrap="square" rtlCol="0">
            <a:spAutoFit/>
          </a:bodyPr>
          <a:lstStyle/>
          <a:p>
            <a:r>
              <a:rPr lang="fr-FR" sz="8000" b="1" dirty="0" smtClean="0"/>
              <a:t>MySQL</a:t>
            </a:r>
            <a:r>
              <a:rPr lang="fr-FR" sz="5400" dirty="0" smtClean="0"/>
              <a:t> </a:t>
            </a:r>
            <a:r>
              <a:rPr lang="fr-FR" sz="7200" dirty="0" smtClean="0"/>
              <a:t>est un serveur de bases de données relationnelles Open Source.</a:t>
            </a:r>
            <a:endParaRPr lang="fr-FR" sz="7200" dirty="0"/>
          </a:p>
        </p:txBody>
      </p:sp>
      <p:sp>
        <p:nvSpPr>
          <p:cNvPr id="2" name="Espace réservé du numéro de diapositive 1"/>
          <p:cNvSpPr>
            <a:spLocks noGrp="1"/>
          </p:cNvSpPr>
          <p:nvPr>
            <p:ph type="sldNum" sz="quarter" idx="12"/>
          </p:nvPr>
        </p:nvSpPr>
        <p:spPr>
          <a:xfrm>
            <a:off x="11658600" y="9715500"/>
            <a:ext cx="2133600" cy="365125"/>
          </a:xfrm>
        </p:spPr>
        <p:txBody>
          <a:bodyPr/>
          <a:lstStyle/>
          <a:p>
            <a:fld id="{B6F15528-21DE-4FAA-801E-634DDDAF4B2B}" type="slidenum">
              <a:rPr lang="en-US" sz="2400" b="1" smtClean="0">
                <a:solidFill>
                  <a:srgbClr val="002060"/>
                </a:solidFill>
                <a:latin typeface="Times New Roman" pitchFamily="18" charset="0"/>
                <a:cs typeface="Times New Roman" pitchFamily="18" charset="0"/>
              </a:rPr>
              <a:pPr/>
              <a:t>14</a:t>
            </a:fld>
            <a:endParaRPr lang="en-US"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86181056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t="34026"/>
          <a:stretch>
            <a:fillRect/>
          </a:stretch>
        </p:blipFill>
        <p:spPr>
          <a:xfrm flipV="1">
            <a:off x="13083626" y="-971753"/>
            <a:ext cx="6133104" cy="3501801"/>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t="34026"/>
          <a:stretch>
            <a:fillRect/>
          </a:stretch>
        </p:blipFill>
        <p:spPr>
          <a:xfrm>
            <a:off x="-3736090" y="7912807"/>
            <a:ext cx="5559738" cy="3174428"/>
          </a:xfrm>
          <a:prstGeom prst="rect">
            <a:avLst/>
          </a:prstGeom>
        </p:spPr>
      </p:pic>
      <p:sp>
        <p:nvSpPr>
          <p:cNvPr id="7" name="Espace réservé du contenu 2"/>
          <p:cNvSpPr txBox="1">
            <a:spLocks/>
          </p:cNvSpPr>
          <p:nvPr/>
        </p:nvSpPr>
        <p:spPr>
          <a:xfrm>
            <a:off x="4876800" y="2655007"/>
            <a:ext cx="10591800" cy="5257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5400" b="1" dirty="0" err="1" smtClean="0"/>
              <a:t>phpMyAdmin</a:t>
            </a:r>
            <a:r>
              <a:rPr lang="fr-FR" sz="5400" dirty="0" smtClean="0"/>
              <a:t> : (PMA) est une application Web de gestion pour les systèmes de gestion de base de données MySQL et Maria DB.</a:t>
            </a:r>
            <a:endParaRPr lang="fr-FR" sz="5400" dirty="0"/>
          </a:p>
        </p:txBody>
      </p:sp>
      <p:pic>
        <p:nvPicPr>
          <p:cNvPr id="10" name="Espace réservé du contenu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400" y="2933700"/>
            <a:ext cx="2552450" cy="2552450"/>
          </a:xfrm>
          <a:prstGeom prst="rect">
            <a:avLst/>
          </a:prstGeom>
        </p:spPr>
      </p:pic>
      <p:sp>
        <p:nvSpPr>
          <p:cNvPr id="2" name="Espace réservé du numéro de diapositive 1"/>
          <p:cNvSpPr>
            <a:spLocks noGrp="1"/>
          </p:cNvSpPr>
          <p:nvPr>
            <p:ph type="sldNum" sz="quarter" idx="12"/>
          </p:nvPr>
        </p:nvSpPr>
        <p:spPr>
          <a:xfrm>
            <a:off x="12016826" y="9715500"/>
            <a:ext cx="2133600" cy="365125"/>
          </a:xfrm>
        </p:spPr>
        <p:txBody>
          <a:bodyPr/>
          <a:lstStyle/>
          <a:p>
            <a:fld id="{B6F15528-21DE-4FAA-801E-634DDDAF4B2B}" type="slidenum">
              <a:rPr lang="en-US" sz="2400" b="1" smtClean="0">
                <a:solidFill>
                  <a:srgbClr val="002060"/>
                </a:solidFill>
                <a:latin typeface="Times New Roman" pitchFamily="18" charset="0"/>
                <a:cs typeface="Times New Roman" pitchFamily="18" charset="0"/>
              </a:rPr>
              <a:pPr/>
              <a:t>15</a:t>
            </a:fld>
            <a:endParaRPr lang="en-US"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65187650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3587123" y="-2751112"/>
            <a:ext cx="7395802" cy="5502224"/>
            <a:chOff x="0" y="0"/>
            <a:chExt cx="7220896" cy="5372100"/>
          </a:xfrm>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solidFill>
              <a:srgbClr val="1836B2"/>
            </a:solidFill>
          </p:spPr>
        </p:sp>
      </p:grpSp>
      <p:grpSp>
        <p:nvGrpSpPr>
          <p:cNvPr id="16" name="Group 16"/>
          <p:cNvGrpSpPr/>
          <p:nvPr/>
        </p:nvGrpSpPr>
        <p:grpSpPr>
          <a:xfrm rot="-10800000">
            <a:off x="11621759" y="-1739113"/>
            <a:ext cx="2929239" cy="3013773"/>
            <a:chOff x="0" y="0"/>
            <a:chExt cx="5221416" cy="5372100"/>
          </a:xfrm>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solidFill>
              <a:srgbClr val="A066CB"/>
            </a:solidFill>
          </p:spPr>
        </p:sp>
      </p:grpSp>
      <p:grpSp>
        <p:nvGrpSpPr>
          <p:cNvPr id="18" name="Group 18"/>
          <p:cNvGrpSpPr/>
          <p:nvPr/>
        </p:nvGrpSpPr>
        <p:grpSpPr>
          <a:xfrm rot="-10800000">
            <a:off x="-1643644" y="9951501"/>
            <a:ext cx="17768494" cy="1949023"/>
            <a:chOff x="0" y="0"/>
            <a:chExt cx="48975363" cy="5372100"/>
          </a:xfrm>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solidFill>
              <a:srgbClr val="1836B2"/>
            </a:solidFill>
          </p:spPr>
        </p:sp>
      </p:grpSp>
      <p:grpSp>
        <p:nvGrpSpPr>
          <p:cNvPr id="9" name="Group 4"/>
          <p:cNvGrpSpPr/>
          <p:nvPr/>
        </p:nvGrpSpPr>
        <p:grpSpPr>
          <a:xfrm rot="-10800000">
            <a:off x="3124199" y="1714499"/>
            <a:ext cx="10058399" cy="7086599"/>
            <a:chOff x="-4548482" y="-1921227"/>
            <a:chExt cx="8348714" cy="5372100"/>
          </a:xfrm>
        </p:grpSpPr>
        <p:sp>
          <p:nvSpPr>
            <p:cNvPr id="10" name="Freeform 5"/>
            <p:cNvSpPr/>
            <p:nvPr/>
          </p:nvSpPr>
          <p:spPr>
            <a:xfrm>
              <a:off x="-4548482" y="-1921227"/>
              <a:ext cx="8348714" cy="5372100"/>
            </a:xfrm>
            <a:custGeom>
              <a:avLst/>
              <a:gdLst/>
              <a:ahLst/>
              <a:cxnLst/>
              <a:rect l="l" t="t" r="r" b="b"/>
              <a:pathLst>
                <a:path w="8348714" h="5372100">
                  <a:moveTo>
                    <a:pt x="6798045" y="0"/>
                  </a:moveTo>
                  <a:lnTo>
                    <a:pt x="1550670" y="0"/>
                  </a:lnTo>
                  <a:lnTo>
                    <a:pt x="0" y="2686050"/>
                  </a:lnTo>
                  <a:lnTo>
                    <a:pt x="1550670" y="5372100"/>
                  </a:lnTo>
                  <a:lnTo>
                    <a:pt x="6798045" y="5372100"/>
                  </a:lnTo>
                  <a:lnTo>
                    <a:pt x="8348714" y="2686050"/>
                  </a:lnTo>
                  <a:lnTo>
                    <a:pt x="6798045" y="0"/>
                  </a:lnTo>
                  <a:close/>
                </a:path>
              </a:pathLst>
            </a:custGeom>
            <a:solidFill>
              <a:srgbClr val="1836B2"/>
            </a:solidFill>
          </p:spPr>
        </p:sp>
      </p:grpSp>
      <p:sp>
        <p:nvSpPr>
          <p:cNvPr id="2" name="ZoneTexte 1"/>
          <p:cNvSpPr txBox="1"/>
          <p:nvPr/>
        </p:nvSpPr>
        <p:spPr>
          <a:xfrm>
            <a:off x="5562600" y="4381500"/>
            <a:ext cx="5410200" cy="1107996"/>
          </a:xfrm>
          <a:prstGeom prst="rect">
            <a:avLst/>
          </a:prstGeom>
          <a:noFill/>
        </p:spPr>
        <p:txBody>
          <a:bodyPr wrap="square" rtlCol="0">
            <a:spAutoFit/>
          </a:bodyPr>
          <a:lstStyle/>
          <a:p>
            <a:pPr algn="ctr"/>
            <a:r>
              <a:rPr lang="fr-FR" sz="6600" dirty="0" smtClean="0">
                <a:solidFill>
                  <a:schemeClr val="bg1"/>
                </a:solidFill>
                <a:latin typeface="Fira Sans Bold Bold" charset="0"/>
              </a:rPr>
              <a:t>Conclusion</a:t>
            </a:r>
            <a:endParaRPr lang="fr-FR" sz="6600" dirty="0">
              <a:solidFill>
                <a:schemeClr val="bg1"/>
              </a:solidFill>
              <a:latin typeface="Fira Sans Bold Bold" charset="0"/>
            </a:endParaRPr>
          </a:p>
        </p:txBody>
      </p:sp>
      <p:sp>
        <p:nvSpPr>
          <p:cNvPr id="3" name="Espace réservé du numéro de diapositive 2"/>
          <p:cNvSpPr>
            <a:spLocks noGrp="1"/>
          </p:cNvSpPr>
          <p:nvPr>
            <p:ph type="sldNum" sz="quarter" idx="12"/>
          </p:nvPr>
        </p:nvSpPr>
        <p:spPr>
          <a:xfrm>
            <a:off x="11755107" y="9410700"/>
            <a:ext cx="2133600" cy="365125"/>
          </a:xfrm>
        </p:spPr>
        <p:txBody>
          <a:bodyPr/>
          <a:lstStyle/>
          <a:p>
            <a:fld id="{B6F15528-21DE-4FAA-801E-634DDDAF4B2B}" type="slidenum">
              <a:rPr lang="en-US" sz="2400" b="1" smtClean="0">
                <a:solidFill>
                  <a:srgbClr val="002060"/>
                </a:solidFill>
                <a:latin typeface="Times New Roman" pitchFamily="18" charset="0"/>
                <a:cs typeface="Times New Roman" pitchFamily="18" charset="0"/>
              </a:rPr>
              <a:pPr/>
              <a:t>16</a:t>
            </a:fld>
            <a:endParaRPr lang="en-US"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5677324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836B2"/>
        </a:solidFill>
        <a:effectLst/>
      </p:bgPr>
    </p:bg>
    <p:spTree>
      <p:nvGrpSpPr>
        <p:cNvPr id="1" name=""/>
        <p:cNvGrpSpPr/>
        <p:nvPr/>
      </p:nvGrpSpPr>
      <p:grpSpPr>
        <a:xfrm>
          <a:off x="0" y="0"/>
          <a:ext cx="0" cy="0"/>
          <a:chOff x="0" y="0"/>
          <a:chExt cx="0" cy="0"/>
        </a:xfrm>
      </p:grpSpPr>
      <p:sp>
        <p:nvSpPr>
          <p:cNvPr id="3" name="TextBox 3"/>
          <p:cNvSpPr txBox="1"/>
          <p:nvPr/>
        </p:nvSpPr>
        <p:spPr>
          <a:xfrm>
            <a:off x="3729073" y="4160246"/>
            <a:ext cx="10829854" cy="2231380"/>
          </a:xfrm>
          <a:prstGeom prst="rect">
            <a:avLst/>
          </a:prstGeom>
        </p:spPr>
        <p:txBody>
          <a:bodyPr lIns="0" tIns="0" rIns="0" bIns="0" rtlCol="0" anchor="t">
            <a:spAutoFit/>
          </a:bodyPr>
          <a:lstStyle/>
          <a:p>
            <a:pPr marL="0" lvl="0" indent="0" algn="ctr">
              <a:lnSpc>
                <a:spcPts val="8717"/>
              </a:lnSpc>
              <a:spcBef>
                <a:spcPct val="0"/>
              </a:spcBef>
            </a:pPr>
            <a:r>
              <a:rPr lang="en-US" sz="7925" u="none" dirty="0" smtClean="0">
                <a:solidFill>
                  <a:srgbClr val="FFFFFF"/>
                </a:solidFill>
                <a:latin typeface="Fira Sans Medium Bold"/>
              </a:rPr>
              <a:t>Merci pour </a:t>
            </a:r>
            <a:r>
              <a:rPr lang="en-US" sz="7925" u="none" dirty="0" err="1" smtClean="0">
                <a:solidFill>
                  <a:srgbClr val="FFFFFF"/>
                </a:solidFill>
                <a:latin typeface="Fira Sans Medium Bold"/>
              </a:rPr>
              <a:t>votre</a:t>
            </a:r>
            <a:r>
              <a:rPr lang="en-US" sz="7925" u="none" dirty="0" smtClean="0">
                <a:solidFill>
                  <a:srgbClr val="FFFFFF"/>
                </a:solidFill>
                <a:latin typeface="Fira Sans Medium Bold"/>
              </a:rPr>
              <a:t> attention </a:t>
            </a:r>
            <a:r>
              <a:rPr lang="en-US" sz="7925" u="none" dirty="0">
                <a:solidFill>
                  <a:srgbClr val="FFFFFF"/>
                </a:solidFill>
                <a:latin typeface="Fira Sans Medium Bold"/>
              </a:rPr>
              <a:t> !</a:t>
            </a:r>
          </a:p>
        </p:txBody>
      </p:sp>
      <p:grpSp>
        <p:nvGrpSpPr>
          <p:cNvPr id="5" name="Group 5"/>
          <p:cNvGrpSpPr/>
          <p:nvPr/>
        </p:nvGrpSpPr>
        <p:grpSpPr>
          <a:xfrm>
            <a:off x="11620599" y="8775184"/>
            <a:ext cx="8523290" cy="4392438"/>
            <a:chOff x="0" y="0"/>
            <a:chExt cx="10424273" cy="5372100"/>
          </a:xfrm>
        </p:grpSpPr>
        <p:sp>
          <p:nvSpPr>
            <p:cNvPr id="6" name="Freeform 6"/>
            <p:cNvSpPr/>
            <p:nvPr/>
          </p:nvSpPr>
          <p:spPr>
            <a:xfrm>
              <a:off x="0" y="0"/>
              <a:ext cx="10424273" cy="5372100"/>
            </a:xfrm>
            <a:custGeom>
              <a:avLst/>
              <a:gdLst/>
              <a:ahLst/>
              <a:cxnLst/>
              <a:rect l="l" t="t" r="r" b="b"/>
              <a:pathLst>
                <a:path w="10424273" h="5372100">
                  <a:moveTo>
                    <a:pt x="8873603" y="0"/>
                  </a:moveTo>
                  <a:lnTo>
                    <a:pt x="1550670" y="0"/>
                  </a:lnTo>
                  <a:lnTo>
                    <a:pt x="0" y="2686050"/>
                  </a:lnTo>
                  <a:lnTo>
                    <a:pt x="1550670" y="5372100"/>
                  </a:lnTo>
                  <a:lnTo>
                    <a:pt x="8873603" y="5372100"/>
                  </a:lnTo>
                  <a:lnTo>
                    <a:pt x="10424273" y="2686050"/>
                  </a:lnTo>
                  <a:lnTo>
                    <a:pt x="8873603" y="0"/>
                  </a:lnTo>
                  <a:close/>
                </a:path>
              </a:pathLst>
            </a:custGeom>
            <a:solidFill>
              <a:srgbClr val="86C7ED"/>
            </a:solidFill>
          </p:spPr>
        </p:sp>
      </p:grpSp>
      <p:grpSp>
        <p:nvGrpSpPr>
          <p:cNvPr id="7" name="Group 7"/>
          <p:cNvGrpSpPr/>
          <p:nvPr/>
        </p:nvGrpSpPr>
        <p:grpSpPr>
          <a:xfrm>
            <a:off x="9916665" y="9258300"/>
            <a:ext cx="3407869" cy="4392438"/>
            <a:chOff x="0" y="0"/>
            <a:chExt cx="4167939" cy="5372100"/>
          </a:xfrm>
        </p:grpSpPr>
        <p:sp>
          <p:nvSpPr>
            <p:cNvPr id="8" name="Freeform 8"/>
            <p:cNvSpPr/>
            <p:nvPr/>
          </p:nvSpPr>
          <p:spPr>
            <a:xfrm>
              <a:off x="0" y="0"/>
              <a:ext cx="4167939" cy="5372100"/>
            </a:xfrm>
            <a:custGeom>
              <a:avLst/>
              <a:gdLst/>
              <a:ahLst/>
              <a:cxnLst/>
              <a:rect l="l" t="t" r="r" b="b"/>
              <a:pathLst>
                <a:path w="4167939" h="5372100">
                  <a:moveTo>
                    <a:pt x="2617269" y="0"/>
                  </a:moveTo>
                  <a:lnTo>
                    <a:pt x="1550670" y="0"/>
                  </a:lnTo>
                  <a:lnTo>
                    <a:pt x="0" y="2686050"/>
                  </a:lnTo>
                  <a:lnTo>
                    <a:pt x="1550670" y="5372100"/>
                  </a:lnTo>
                  <a:lnTo>
                    <a:pt x="2617269" y="5372100"/>
                  </a:lnTo>
                  <a:lnTo>
                    <a:pt x="4167939" y="2686050"/>
                  </a:lnTo>
                  <a:lnTo>
                    <a:pt x="2617269" y="0"/>
                  </a:lnTo>
                  <a:close/>
                </a:path>
              </a:pathLst>
            </a:custGeom>
            <a:solidFill>
              <a:srgbClr val="A066CB"/>
            </a:solidFill>
          </p:spPr>
        </p:sp>
      </p:grpSp>
      <p:grpSp>
        <p:nvGrpSpPr>
          <p:cNvPr id="9" name="Group 9"/>
          <p:cNvGrpSpPr/>
          <p:nvPr/>
        </p:nvGrpSpPr>
        <p:grpSpPr>
          <a:xfrm rot="-10800000">
            <a:off x="-3602767" y="-3778684"/>
            <a:ext cx="11903735" cy="6226137"/>
            <a:chOff x="0" y="0"/>
            <a:chExt cx="10270904" cy="5372100"/>
          </a:xfrm>
        </p:grpSpPr>
        <p:sp>
          <p:nvSpPr>
            <p:cNvPr id="10" name="Freeform 10"/>
            <p:cNvSpPr/>
            <p:nvPr/>
          </p:nvSpPr>
          <p:spPr>
            <a:xfrm>
              <a:off x="0" y="0"/>
              <a:ext cx="10270904" cy="5372100"/>
            </a:xfrm>
            <a:custGeom>
              <a:avLst/>
              <a:gdLst/>
              <a:ahLst/>
              <a:cxnLst/>
              <a:rect l="l" t="t" r="r" b="b"/>
              <a:pathLst>
                <a:path w="10270904" h="5372100">
                  <a:moveTo>
                    <a:pt x="8720234" y="0"/>
                  </a:moveTo>
                  <a:lnTo>
                    <a:pt x="1550670" y="0"/>
                  </a:lnTo>
                  <a:lnTo>
                    <a:pt x="0" y="2686050"/>
                  </a:lnTo>
                  <a:lnTo>
                    <a:pt x="1550670" y="5372100"/>
                  </a:lnTo>
                  <a:lnTo>
                    <a:pt x="8720234" y="5372100"/>
                  </a:lnTo>
                  <a:lnTo>
                    <a:pt x="10270904" y="2686050"/>
                  </a:lnTo>
                  <a:lnTo>
                    <a:pt x="8720234" y="0"/>
                  </a:lnTo>
                  <a:close/>
                </a:path>
              </a:pathLst>
            </a:custGeom>
            <a:solidFill>
              <a:srgbClr val="FFFFFF"/>
            </a:solidFill>
          </p:spPr>
        </p:sp>
      </p:gr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791765" y="-3113068"/>
            <a:ext cx="15839149" cy="6226137"/>
            <a:chOff x="0" y="0"/>
            <a:chExt cx="13666499" cy="5372100"/>
          </a:xfrm>
        </p:grpSpPr>
        <p:sp>
          <p:nvSpPr>
            <p:cNvPr id="3" name="Freeform 3"/>
            <p:cNvSpPr/>
            <p:nvPr/>
          </p:nvSpPr>
          <p:spPr>
            <a:xfrm>
              <a:off x="0" y="0"/>
              <a:ext cx="13666499" cy="5372100"/>
            </a:xfrm>
            <a:custGeom>
              <a:avLst/>
              <a:gdLst/>
              <a:ahLst/>
              <a:cxnLst/>
              <a:rect l="l" t="t" r="r" b="b"/>
              <a:pathLst>
                <a:path w="13666499" h="5372100">
                  <a:moveTo>
                    <a:pt x="12115829" y="0"/>
                  </a:moveTo>
                  <a:lnTo>
                    <a:pt x="1550670" y="0"/>
                  </a:lnTo>
                  <a:lnTo>
                    <a:pt x="0" y="2686050"/>
                  </a:lnTo>
                  <a:lnTo>
                    <a:pt x="1550670" y="5372100"/>
                  </a:lnTo>
                  <a:lnTo>
                    <a:pt x="12115829" y="5372100"/>
                  </a:lnTo>
                  <a:lnTo>
                    <a:pt x="13666499" y="2686050"/>
                  </a:lnTo>
                  <a:lnTo>
                    <a:pt x="12115829" y="0"/>
                  </a:lnTo>
                  <a:close/>
                </a:path>
              </a:pathLst>
            </a:custGeom>
            <a:solidFill>
              <a:srgbClr val="1836B2"/>
            </a:solidFill>
          </p:spPr>
        </p:sp>
      </p:grpSp>
      <p:sp>
        <p:nvSpPr>
          <p:cNvPr id="4" name="TextBox 4"/>
          <p:cNvSpPr txBox="1"/>
          <p:nvPr/>
        </p:nvSpPr>
        <p:spPr>
          <a:xfrm>
            <a:off x="1032159" y="1104900"/>
            <a:ext cx="10229400" cy="1129348"/>
          </a:xfrm>
          <a:prstGeom prst="rect">
            <a:avLst/>
          </a:prstGeom>
        </p:spPr>
        <p:txBody>
          <a:bodyPr lIns="0" tIns="0" rIns="0" bIns="0" rtlCol="0" anchor="t">
            <a:spAutoFit/>
          </a:bodyPr>
          <a:lstStyle/>
          <a:p>
            <a:pPr marL="0" lvl="0" indent="0">
              <a:lnSpc>
                <a:spcPts val="8717"/>
              </a:lnSpc>
              <a:spcBef>
                <a:spcPct val="0"/>
              </a:spcBef>
            </a:pPr>
            <a:r>
              <a:rPr lang="en-US" sz="7925" u="none" dirty="0" err="1">
                <a:solidFill>
                  <a:srgbClr val="FFFFFF"/>
                </a:solidFill>
                <a:latin typeface="Fira Sans Medium Bold"/>
              </a:rPr>
              <a:t>L'équipe</a:t>
            </a:r>
            <a:endParaRPr lang="en-US" sz="7925" u="none" dirty="0">
              <a:solidFill>
                <a:srgbClr val="FFFFFF"/>
              </a:solidFill>
              <a:latin typeface="Fira Sans Medium Bold"/>
            </a:endParaRPr>
          </a:p>
        </p:txBody>
      </p:sp>
      <p:sp>
        <p:nvSpPr>
          <p:cNvPr id="10" name="TextBox 10"/>
          <p:cNvSpPr txBox="1"/>
          <p:nvPr/>
        </p:nvSpPr>
        <p:spPr>
          <a:xfrm>
            <a:off x="1676400" y="7614169"/>
            <a:ext cx="2429727" cy="408573"/>
          </a:xfrm>
          <a:prstGeom prst="rect">
            <a:avLst/>
          </a:prstGeom>
        </p:spPr>
        <p:txBody>
          <a:bodyPr lIns="0" tIns="0" rIns="0" bIns="0" rtlCol="0" anchor="t">
            <a:spAutoFit/>
          </a:bodyPr>
          <a:lstStyle/>
          <a:p>
            <a:pPr marL="0" lvl="0" indent="0" algn="ctr">
              <a:lnSpc>
                <a:spcPts val="3360"/>
              </a:lnSpc>
              <a:spcBef>
                <a:spcPct val="0"/>
              </a:spcBef>
            </a:pPr>
            <a:r>
              <a:rPr lang="en-US" sz="2400" dirty="0" smtClean="0">
                <a:solidFill>
                  <a:srgbClr val="000000"/>
                </a:solidFill>
                <a:latin typeface="Fira Sans Light Bold"/>
              </a:rPr>
              <a:t>ANAAM Said</a:t>
            </a:r>
            <a:endParaRPr lang="en-US" sz="2400" u="none" dirty="0">
              <a:solidFill>
                <a:srgbClr val="000000"/>
              </a:solidFill>
              <a:latin typeface="Fira Sans Light Bold"/>
            </a:endParaRPr>
          </a:p>
        </p:txBody>
      </p:sp>
      <p:sp>
        <p:nvSpPr>
          <p:cNvPr id="13" name="TextBox 13"/>
          <p:cNvSpPr txBox="1"/>
          <p:nvPr/>
        </p:nvSpPr>
        <p:spPr>
          <a:xfrm>
            <a:off x="9925891" y="7614169"/>
            <a:ext cx="2662664" cy="408573"/>
          </a:xfrm>
          <a:prstGeom prst="rect">
            <a:avLst/>
          </a:prstGeom>
        </p:spPr>
        <p:txBody>
          <a:bodyPr wrap="square" lIns="0" tIns="0" rIns="0" bIns="0" rtlCol="0" anchor="t">
            <a:spAutoFit/>
          </a:bodyPr>
          <a:lstStyle/>
          <a:p>
            <a:pPr marL="0" lvl="0" indent="0" algn="ctr">
              <a:lnSpc>
                <a:spcPts val="3360"/>
              </a:lnSpc>
              <a:spcBef>
                <a:spcPct val="0"/>
              </a:spcBef>
            </a:pPr>
            <a:r>
              <a:rPr lang="en-US" sz="2400" dirty="0" smtClean="0">
                <a:solidFill>
                  <a:srgbClr val="000000"/>
                </a:solidFill>
                <a:latin typeface="Fira Sans Light Bold"/>
              </a:rPr>
              <a:t>LAMHAMDI </a:t>
            </a:r>
            <a:r>
              <a:rPr lang="en-US" sz="2400" dirty="0" err="1" smtClean="0">
                <a:solidFill>
                  <a:srgbClr val="000000"/>
                </a:solidFill>
                <a:latin typeface="Fira Sans Light Bold"/>
              </a:rPr>
              <a:t>Anouar</a:t>
            </a:r>
            <a:endParaRPr lang="en-US" sz="2400" u="none" dirty="0">
              <a:solidFill>
                <a:srgbClr val="000000"/>
              </a:solidFill>
              <a:latin typeface="Fira Sans Light Bold"/>
            </a:endParaRPr>
          </a:p>
        </p:txBody>
      </p:sp>
      <p:sp>
        <p:nvSpPr>
          <p:cNvPr id="16" name="TextBox 16"/>
          <p:cNvSpPr txBox="1"/>
          <p:nvPr/>
        </p:nvSpPr>
        <p:spPr>
          <a:xfrm>
            <a:off x="14101337" y="7538640"/>
            <a:ext cx="2658327" cy="436017"/>
          </a:xfrm>
          <a:prstGeom prst="rect">
            <a:avLst/>
          </a:prstGeom>
        </p:spPr>
        <p:txBody>
          <a:bodyPr wrap="square" lIns="0" tIns="0" rIns="0" bIns="0" rtlCol="0" anchor="t">
            <a:spAutoFit/>
          </a:bodyPr>
          <a:lstStyle/>
          <a:p>
            <a:pPr marL="0" lvl="0" indent="0" algn="ctr">
              <a:lnSpc>
                <a:spcPts val="3360"/>
              </a:lnSpc>
              <a:spcBef>
                <a:spcPct val="0"/>
              </a:spcBef>
            </a:pPr>
            <a:r>
              <a:rPr lang="en-US" sz="2400" u="none" dirty="0" smtClean="0">
                <a:solidFill>
                  <a:srgbClr val="000000"/>
                </a:solidFill>
                <a:latin typeface="Fira Sans Light Bold"/>
              </a:rPr>
              <a:t>ESSAKINE Ibrahim</a:t>
            </a:r>
            <a:endParaRPr lang="en-US" sz="2400" u="none" dirty="0">
              <a:solidFill>
                <a:srgbClr val="000000"/>
              </a:solidFill>
              <a:latin typeface="Fira Sans Light Bold"/>
            </a:endParaRPr>
          </a:p>
        </p:txBody>
      </p:sp>
      <p:sp>
        <p:nvSpPr>
          <p:cNvPr id="25" name="TextBox 25"/>
          <p:cNvSpPr txBox="1"/>
          <p:nvPr/>
        </p:nvSpPr>
        <p:spPr>
          <a:xfrm>
            <a:off x="5939264" y="7580732"/>
            <a:ext cx="2429727" cy="408573"/>
          </a:xfrm>
          <a:prstGeom prst="rect">
            <a:avLst/>
          </a:prstGeom>
        </p:spPr>
        <p:txBody>
          <a:bodyPr lIns="0" tIns="0" rIns="0" bIns="0" rtlCol="0" anchor="t">
            <a:spAutoFit/>
          </a:bodyPr>
          <a:lstStyle/>
          <a:p>
            <a:pPr marL="0" lvl="0" indent="0" algn="ctr">
              <a:lnSpc>
                <a:spcPts val="3360"/>
              </a:lnSpc>
              <a:spcBef>
                <a:spcPct val="0"/>
              </a:spcBef>
            </a:pPr>
            <a:r>
              <a:rPr lang="en-US" sz="2400" dirty="0" smtClean="0">
                <a:solidFill>
                  <a:srgbClr val="000000"/>
                </a:solidFill>
                <a:latin typeface="Fira Sans Light Bold"/>
              </a:rPr>
              <a:t>OUHAGUA Omar</a:t>
            </a:r>
            <a:endParaRPr lang="en-US" sz="2400" u="none" dirty="0">
              <a:solidFill>
                <a:srgbClr val="000000"/>
              </a:solidFill>
              <a:latin typeface="Fira Sans Light Bold"/>
            </a:endParaRPr>
          </a:p>
        </p:txBody>
      </p:sp>
      <p:grpSp>
        <p:nvGrpSpPr>
          <p:cNvPr id="26" name="Group 26"/>
          <p:cNvGrpSpPr>
            <a:grpSpLocks noChangeAspect="1"/>
          </p:cNvGrpSpPr>
          <p:nvPr/>
        </p:nvGrpSpPr>
        <p:grpSpPr>
          <a:xfrm>
            <a:off x="5482108" y="4310636"/>
            <a:ext cx="2971712" cy="2971699"/>
            <a:chOff x="0" y="0"/>
            <a:chExt cx="6350000" cy="6349975"/>
          </a:xfrm>
          <a:blipFill dpi="0" rotWithShape="1">
            <a:blip r:embed="rId2">
              <a:extLst>
                <a:ext uri="{28A0092B-C50C-407E-A947-70E740481C1C}">
                  <a14:useLocalDpi xmlns:a14="http://schemas.microsoft.com/office/drawing/2010/main" val="0"/>
                </a:ext>
              </a:extLst>
            </a:blip>
            <a:srcRect/>
            <a:stretch>
              <a:fillRect/>
            </a:stretch>
          </a:blipFill>
        </p:grpSpPr>
        <p:sp>
          <p:nvSpPr>
            <p:cNvPr id="27" name="Freeform 27"/>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grpFill/>
          </p:spPr>
        </p:sp>
      </p:grpSp>
      <p:sp>
        <p:nvSpPr>
          <p:cNvPr id="30" name="AutoShape 30"/>
          <p:cNvSpPr/>
          <p:nvPr/>
        </p:nvSpPr>
        <p:spPr>
          <a:xfrm>
            <a:off x="0" y="10102271"/>
            <a:ext cx="18288000" cy="184729"/>
          </a:xfrm>
          <a:prstGeom prst="rect">
            <a:avLst/>
          </a:prstGeom>
          <a:solidFill>
            <a:srgbClr val="1836B2"/>
          </a:solidFill>
        </p:spPr>
      </p:sp>
      <p:grpSp>
        <p:nvGrpSpPr>
          <p:cNvPr id="31" name="Group 31"/>
          <p:cNvGrpSpPr/>
          <p:nvPr/>
        </p:nvGrpSpPr>
        <p:grpSpPr>
          <a:xfrm rot="-10800000">
            <a:off x="12356558" y="-1569148"/>
            <a:ext cx="2929239" cy="3013773"/>
            <a:chOff x="0" y="0"/>
            <a:chExt cx="5221416" cy="5372100"/>
          </a:xfrm>
        </p:grpSpPr>
        <p:sp>
          <p:nvSpPr>
            <p:cNvPr id="32" name="Freeform 32"/>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solidFill>
              <a:srgbClr val="A066CB"/>
            </a:solidFill>
          </p:spPr>
        </p:sp>
      </p:grpSp>
      <p:pic>
        <p:nvPicPr>
          <p:cNvPr id="33" name="Image 32"/>
          <p:cNvPicPr/>
          <p:nvPr/>
        </p:nvPicPr>
        <p:blipFill>
          <a:blip r:embed="rId3" cstate="print">
            <a:extLst>
              <a:ext uri="{28A0092B-C50C-407E-A947-70E740481C1C}">
                <a14:useLocalDpi xmlns:a14="http://schemas.microsoft.com/office/drawing/2010/main" val="0"/>
              </a:ext>
            </a:extLst>
          </a:blip>
          <a:stretch>
            <a:fillRect/>
          </a:stretch>
        </p:blipFill>
        <p:spPr>
          <a:xfrm>
            <a:off x="1443464" y="4302081"/>
            <a:ext cx="2895600" cy="2971700"/>
          </a:xfrm>
          <a:prstGeom prst="ellipse">
            <a:avLst/>
          </a:prstGeom>
        </p:spPr>
      </p:pic>
      <p:sp>
        <p:nvSpPr>
          <p:cNvPr id="12" name="Espace réservé du numéro de diapositive 11"/>
          <p:cNvSpPr>
            <a:spLocks noGrp="1"/>
          </p:cNvSpPr>
          <p:nvPr>
            <p:ph type="sldNum" sz="quarter" idx="12"/>
          </p:nvPr>
        </p:nvSpPr>
        <p:spPr>
          <a:xfrm>
            <a:off x="12375608" y="9486900"/>
            <a:ext cx="2133600" cy="365125"/>
          </a:xfrm>
        </p:spPr>
        <p:txBody>
          <a:bodyPr/>
          <a:lstStyle/>
          <a:p>
            <a:fld id="{B6F15528-21DE-4FAA-801E-634DDDAF4B2B}" type="slidenum">
              <a:rPr lang="en-US" sz="2400" b="1" smtClean="0">
                <a:solidFill>
                  <a:srgbClr val="002060"/>
                </a:solidFill>
                <a:latin typeface="Times New Roman" pitchFamily="18" charset="0"/>
                <a:cs typeface="Times New Roman" pitchFamily="18" charset="0"/>
              </a:rPr>
              <a:pPr/>
              <a:t>2</a:t>
            </a:fld>
            <a:endParaRPr lang="en-US" sz="2400" b="1" dirty="0">
              <a:solidFill>
                <a:srgbClr val="002060"/>
              </a:solidFill>
              <a:latin typeface="Times New Roman" pitchFamily="18" charset="0"/>
              <a:cs typeface="Times New Roman" pitchFamily="18" charset="0"/>
            </a:endParaRPr>
          </a:p>
        </p:txBody>
      </p:sp>
      <p:pic>
        <p:nvPicPr>
          <p:cNvPr id="20" name="Imag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6864" y="4190528"/>
            <a:ext cx="3159312" cy="3083252"/>
          </a:xfrm>
          <a:prstGeom prst="ellipse">
            <a:avLst/>
          </a:prstGeom>
        </p:spPr>
      </p:pic>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686950" y="4531606"/>
            <a:ext cx="2598158" cy="2529757"/>
          </a:xfrm>
          <a:prstGeom prst="ellipse">
            <a:avLst/>
          </a:prstGeom>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1">
            <a:extLst>
              <a:ext uri="{FF2B5EF4-FFF2-40B4-BE49-F238E27FC236}">
                <a16:creationId xmlns:a16="http://schemas.microsoft.com/office/drawing/2014/main" id="{5FE23F91-DC22-477C-B9E7-73423AA18B65}"/>
              </a:ext>
            </a:extLst>
          </p:cNvPr>
          <p:cNvSpPr/>
          <p:nvPr/>
        </p:nvSpPr>
        <p:spPr>
          <a:xfrm rot="5400000" flipH="1">
            <a:off x="12515736" y="-573233"/>
            <a:ext cx="1819839" cy="4880088"/>
          </a:xfrm>
          <a:custGeom>
            <a:avLst/>
            <a:gdLst>
              <a:gd name="connsiteX0" fmla="*/ 1213226 w 1213226"/>
              <a:gd name="connsiteY0" fmla="*/ 3253392 h 3253392"/>
              <a:gd name="connsiteX1" fmla="*/ 1213226 w 1213226"/>
              <a:gd name="connsiteY1" fmla="*/ 150369 h 3253392"/>
              <a:gd name="connsiteX2" fmla="*/ 1062859 w 1213226"/>
              <a:gd name="connsiteY2" fmla="*/ 0 h 3253392"/>
              <a:gd name="connsiteX3" fmla="*/ 150367 w 1213226"/>
              <a:gd name="connsiteY3" fmla="*/ 0 h 3253392"/>
              <a:gd name="connsiteX4" fmla="*/ 0 w 1213226"/>
              <a:gd name="connsiteY4" fmla="*/ 150369 h 3253392"/>
              <a:gd name="connsiteX5" fmla="*/ 0 w 1213226"/>
              <a:gd name="connsiteY5" fmla="*/ 3253392 h 3253392"/>
              <a:gd name="connsiteX6" fmla="*/ 671149 w 1213226"/>
              <a:gd name="connsiteY6" fmla="*/ 3253392 h 3253392"/>
              <a:gd name="connsiteX7" fmla="*/ 659028 w 1213226"/>
              <a:gd name="connsiteY7" fmla="*/ 3228143 h 3253392"/>
              <a:gd name="connsiteX8" fmla="*/ 639574 w 1213226"/>
              <a:gd name="connsiteY8" fmla="*/ 3119193 h 3253392"/>
              <a:gd name="connsiteX9" fmla="*/ 887132 w 1213226"/>
              <a:gd name="connsiteY9" fmla="*/ 2839293 h 3253392"/>
              <a:gd name="connsiteX10" fmla="*/ 1134690 w 1213226"/>
              <a:gd name="connsiteY10" fmla="*/ 3119193 h 3253392"/>
              <a:gd name="connsiteX11" fmla="*/ 1115235 w 1213226"/>
              <a:gd name="connsiteY11" fmla="*/ 3228143 h 3253392"/>
              <a:gd name="connsiteX12" fmla="*/ 1103114 w 1213226"/>
              <a:gd name="connsiteY12" fmla="*/ 3253392 h 3253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3226" h="3253392">
                <a:moveTo>
                  <a:pt x="1213226" y="3253392"/>
                </a:moveTo>
                <a:lnTo>
                  <a:pt x="1213226" y="150369"/>
                </a:lnTo>
                <a:cubicBezTo>
                  <a:pt x="1213226" y="67323"/>
                  <a:pt x="1145904" y="0"/>
                  <a:pt x="1062859" y="0"/>
                </a:cubicBezTo>
                <a:lnTo>
                  <a:pt x="150367" y="0"/>
                </a:lnTo>
                <a:cubicBezTo>
                  <a:pt x="67322" y="0"/>
                  <a:pt x="0" y="67323"/>
                  <a:pt x="0" y="150369"/>
                </a:cubicBezTo>
                <a:lnTo>
                  <a:pt x="0" y="3253392"/>
                </a:lnTo>
                <a:lnTo>
                  <a:pt x="671149" y="3253392"/>
                </a:lnTo>
                <a:lnTo>
                  <a:pt x="659028" y="3228143"/>
                </a:lnTo>
                <a:cubicBezTo>
                  <a:pt x="646501" y="3194656"/>
                  <a:pt x="639574" y="3157839"/>
                  <a:pt x="639574" y="3119193"/>
                </a:cubicBezTo>
                <a:cubicBezTo>
                  <a:pt x="639574" y="2964608"/>
                  <a:pt x="750409" y="2839293"/>
                  <a:pt x="887132" y="2839293"/>
                </a:cubicBezTo>
                <a:cubicBezTo>
                  <a:pt x="1023855" y="2839293"/>
                  <a:pt x="1134690" y="2964608"/>
                  <a:pt x="1134690" y="3119193"/>
                </a:cubicBezTo>
                <a:cubicBezTo>
                  <a:pt x="1134690" y="3157839"/>
                  <a:pt x="1127762" y="3194656"/>
                  <a:pt x="1115235" y="3228143"/>
                </a:cubicBezTo>
                <a:lnTo>
                  <a:pt x="1103114" y="3253392"/>
                </a:lnTo>
                <a:close/>
              </a:path>
            </a:pathLst>
          </a:custGeom>
          <a:gradFill>
            <a:gsLst>
              <a:gs pos="0">
                <a:srgbClr val="FF9089"/>
              </a:gs>
              <a:gs pos="86000">
                <a:srgbClr val="FE5164"/>
              </a:gs>
            </a:gsLst>
            <a:lin ang="13800000" scaled="0"/>
          </a:gradFill>
          <a:ln>
            <a:noFill/>
          </a:ln>
          <a:effectLst>
            <a:outerShdw blurRad="889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tx1">
                  <a:lumMod val="95000"/>
                  <a:lumOff val="5000"/>
                </a:schemeClr>
              </a:solidFill>
            </a:endParaRPr>
          </a:p>
        </p:txBody>
      </p:sp>
      <p:sp>
        <p:nvSpPr>
          <p:cNvPr id="7" name="Freeform: Shape 3">
            <a:extLst>
              <a:ext uri="{FF2B5EF4-FFF2-40B4-BE49-F238E27FC236}">
                <a16:creationId xmlns:a16="http://schemas.microsoft.com/office/drawing/2014/main" id="{6328E430-751F-4F1E-B123-359A07E2DAA5}"/>
              </a:ext>
            </a:extLst>
          </p:cNvPr>
          <p:cNvSpPr/>
          <p:nvPr/>
        </p:nvSpPr>
        <p:spPr>
          <a:xfrm rot="16200000">
            <a:off x="3973089" y="5980144"/>
            <a:ext cx="1819839" cy="4880087"/>
          </a:xfrm>
          <a:custGeom>
            <a:avLst/>
            <a:gdLst>
              <a:gd name="connsiteX0" fmla="*/ 1213226 w 1213226"/>
              <a:gd name="connsiteY0" fmla="*/ 150367 h 3253391"/>
              <a:gd name="connsiteX1" fmla="*/ 1213226 w 1213226"/>
              <a:gd name="connsiteY1" fmla="*/ 3253391 h 3253391"/>
              <a:gd name="connsiteX2" fmla="*/ 610353 w 1213226"/>
              <a:gd name="connsiteY2" fmla="*/ 3253391 h 3253391"/>
              <a:gd name="connsiteX3" fmla="*/ 623727 w 1213226"/>
              <a:gd name="connsiteY3" fmla="*/ 3201809 h 3253391"/>
              <a:gd name="connsiteX4" fmla="*/ 629082 w 1213226"/>
              <a:gd name="connsiteY4" fmla="*/ 3138206 h 3253391"/>
              <a:gd name="connsiteX5" fmla="*/ 365493 w 1213226"/>
              <a:gd name="connsiteY5" fmla="*/ 2822614 h 3253391"/>
              <a:gd name="connsiteX6" fmla="*/ 101904 w 1213226"/>
              <a:gd name="connsiteY6" fmla="*/ 3138206 h 3253391"/>
              <a:gd name="connsiteX7" fmla="*/ 107259 w 1213226"/>
              <a:gd name="connsiteY7" fmla="*/ 3201809 h 3253391"/>
              <a:gd name="connsiteX8" fmla="*/ 120633 w 1213226"/>
              <a:gd name="connsiteY8" fmla="*/ 3253391 h 3253391"/>
              <a:gd name="connsiteX9" fmla="*/ 0 w 1213226"/>
              <a:gd name="connsiteY9" fmla="*/ 3253391 h 3253391"/>
              <a:gd name="connsiteX10" fmla="*/ 0 w 1213226"/>
              <a:gd name="connsiteY10" fmla="*/ 150367 h 3253391"/>
              <a:gd name="connsiteX11" fmla="*/ 150367 w 1213226"/>
              <a:gd name="connsiteY11" fmla="*/ 0 h 3253391"/>
              <a:gd name="connsiteX12" fmla="*/ 1062859 w 1213226"/>
              <a:gd name="connsiteY12" fmla="*/ 0 h 3253391"/>
              <a:gd name="connsiteX13" fmla="*/ 1213226 w 1213226"/>
              <a:gd name="connsiteY13" fmla="*/ 150367 h 325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226" h="3253391">
                <a:moveTo>
                  <a:pt x="1213226" y="150367"/>
                </a:moveTo>
                <a:lnTo>
                  <a:pt x="1213226" y="3253391"/>
                </a:lnTo>
                <a:lnTo>
                  <a:pt x="610353" y="3253391"/>
                </a:lnTo>
                <a:lnTo>
                  <a:pt x="623727" y="3201809"/>
                </a:lnTo>
                <a:cubicBezTo>
                  <a:pt x="627238" y="3181264"/>
                  <a:pt x="629082" y="3159993"/>
                  <a:pt x="629082" y="3138206"/>
                </a:cubicBezTo>
                <a:cubicBezTo>
                  <a:pt x="629082" y="2963909"/>
                  <a:pt x="511069" y="2822614"/>
                  <a:pt x="365493" y="2822614"/>
                </a:cubicBezTo>
                <a:cubicBezTo>
                  <a:pt x="219917" y="2822614"/>
                  <a:pt x="101904" y="2963909"/>
                  <a:pt x="101904" y="3138206"/>
                </a:cubicBezTo>
                <a:cubicBezTo>
                  <a:pt x="101904" y="3159993"/>
                  <a:pt x="103748" y="3181264"/>
                  <a:pt x="107259" y="3201809"/>
                </a:cubicBezTo>
                <a:lnTo>
                  <a:pt x="120633" y="3253391"/>
                </a:lnTo>
                <a:lnTo>
                  <a:pt x="0" y="3253391"/>
                </a:lnTo>
                <a:lnTo>
                  <a:pt x="0" y="150367"/>
                </a:lnTo>
                <a:cubicBezTo>
                  <a:pt x="0" y="67322"/>
                  <a:pt x="67322" y="0"/>
                  <a:pt x="150367" y="0"/>
                </a:cubicBezTo>
                <a:lnTo>
                  <a:pt x="1062859" y="0"/>
                </a:lnTo>
                <a:cubicBezTo>
                  <a:pt x="1145904" y="0"/>
                  <a:pt x="1213226" y="67322"/>
                  <a:pt x="1213226" y="150367"/>
                </a:cubicBezTo>
                <a:close/>
              </a:path>
            </a:pathLst>
          </a:custGeom>
          <a:gradFill>
            <a:gsLst>
              <a:gs pos="0">
                <a:srgbClr val="CAF872"/>
              </a:gs>
              <a:gs pos="85000">
                <a:srgbClr val="99E203"/>
              </a:gs>
            </a:gsLst>
            <a:lin ang="18000000" scaled="0"/>
          </a:gradFill>
          <a:ln>
            <a:no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p>
        </p:txBody>
      </p:sp>
      <p:sp>
        <p:nvSpPr>
          <p:cNvPr id="8" name="Freeform: Shape 4">
            <a:extLst>
              <a:ext uri="{FF2B5EF4-FFF2-40B4-BE49-F238E27FC236}">
                <a16:creationId xmlns:a16="http://schemas.microsoft.com/office/drawing/2014/main" id="{5D77EA08-AB24-4A38-ADE7-FEC6CA69AF9B}"/>
              </a:ext>
            </a:extLst>
          </p:cNvPr>
          <p:cNvSpPr/>
          <p:nvPr/>
        </p:nvSpPr>
        <p:spPr>
          <a:xfrm rot="16200000">
            <a:off x="2071776" y="2711407"/>
            <a:ext cx="1819839" cy="4880087"/>
          </a:xfrm>
          <a:custGeom>
            <a:avLst/>
            <a:gdLst>
              <a:gd name="connsiteX0" fmla="*/ 985293 w 1213226"/>
              <a:gd name="connsiteY0" fmla="*/ 2968839 h 3253391"/>
              <a:gd name="connsiteX1" fmla="*/ 638583 w 1213226"/>
              <a:gd name="connsiteY1" fmla="*/ 2747859 h 3253391"/>
              <a:gd name="connsiteX2" fmla="*/ 291873 w 1213226"/>
              <a:gd name="connsiteY2" fmla="*/ 2968839 h 3253391"/>
              <a:gd name="connsiteX3" fmla="*/ 638583 w 1213226"/>
              <a:gd name="connsiteY3" fmla="*/ 3189819 h 3253391"/>
              <a:gd name="connsiteX4" fmla="*/ 985293 w 1213226"/>
              <a:gd name="connsiteY4" fmla="*/ 2968839 h 3253391"/>
              <a:gd name="connsiteX5" fmla="*/ 1213226 w 1213226"/>
              <a:gd name="connsiteY5" fmla="*/ 150367 h 3253391"/>
              <a:gd name="connsiteX6" fmla="*/ 1213226 w 1213226"/>
              <a:gd name="connsiteY6" fmla="*/ 3253391 h 3253391"/>
              <a:gd name="connsiteX7" fmla="*/ 0 w 1213226"/>
              <a:gd name="connsiteY7" fmla="*/ 3253391 h 3253391"/>
              <a:gd name="connsiteX8" fmla="*/ 0 w 1213226"/>
              <a:gd name="connsiteY8" fmla="*/ 150367 h 3253391"/>
              <a:gd name="connsiteX9" fmla="*/ 150367 w 1213226"/>
              <a:gd name="connsiteY9" fmla="*/ 0 h 3253391"/>
              <a:gd name="connsiteX10" fmla="*/ 1062859 w 1213226"/>
              <a:gd name="connsiteY10" fmla="*/ 0 h 3253391"/>
              <a:gd name="connsiteX11" fmla="*/ 1213226 w 1213226"/>
              <a:gd name="connsiteY11" fmla="*/ 150367 h 325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3226" h="3253391">
                <a:moveTo>
                  <a:pt x="985293" y="2968839"/>
                </a:moveTo>
                <a:cubicBezTo>
                  <a:pt x="985293" y="2846795"/>
                  <a:pt x="830066" y="2747859"/>
                  <a:pt x="638583" y="2747859"/>
                </a:cubicBezTo>
                <a:cubicBezTo>
                  <a:pt x="447100" y="2747859"/>
                  <a:pt x="291873" y="2846795"/>
                  <a:pt x="291873" y="2968839"/>
                </a:cubicBezTo>
                <a:cubicBezTo>
                  <a:pt x="291873" y="3090883"/>
                  <a:pt x="447100" y="3189819"/>
                  <a:pt x="638583" y="3189819"/>
                </a:cubicBezTo>
                <a:cubicBezTo>
                  <a:pt x="830066" y="3189819"/>
                  <a:pt x="985293" y="3090883"/>
                  <a:pt x="985293" y="2968839"/>
                </a:cubicBezTo>
                <a:close/>
                <a:moveTo>
                  <a:pt x="1213226" y="150367"/>
                </a:moveTo>
                <a:lnTo>
                  <a:pt x="1213226" y="3253391"/>
                </a:lnTo>
                <a:lnTo>
                  <a:pt x="0" y="3253391"/>
                </a:lnTo>
                <a:lnTo>
                  <a:pt x="0" y="150367"/>
                </a:lnTo>
                <a:cubicBezTo>
                  <a:pt x="0" y="67322"/>
                  <a:pt x="67322" y="0"/>
                  <a:pt x="150367" y="0"/>
                </a:cubicBezTo>
                <a:lnTo>
                  <a:pt x="1062859" y="0"/>
                </a:lnTo>
                <a:cubicBezTo>
                  <a:pt x="1145904" y="0"/>
                  <a:pt x="1213226" y="67322"/>
                  <a:pt x="1213226" y="150367"/>
                </a:cubicBezTo>
                <a:close/>
              </a:path>
            </a:pathLst>
          </a:custGeom>
          <a:gradFill>
            <a:gsLst>
              <a:gs pos="0">
                <a:srgbClr val="B0F2C4"/>
              </a:gs>
              <a:gs pos="82000">
                <a:srgbClr val="80C896"/>
              </a:gs>
            </a:gsLst>
            <a:lin ang="16200000" scaled="0"/>
          </a:gradFill>
          <a:ln>
            <a:no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p>
        </p:txBody>
      </p:sp>
      <p:sp>
        <p:nvSpPr>
          <p:cNvPr id="9" name="Freeform: Shape 5">
            <a:extLst>
              <a:ext uri="{FF2B5EF4-FFF2-40B4-BE49-F238E27FC236}">
                <a16:creationId xmlns:a16="http://schemas.microsoft.com/office/drawing/2014/main" id="{3E2067CD-F793-4AE7-8BF2-502B27D0649B}"/>
              </a:ext>
            </a:extLst>
          </p:cNvPr>
          <p:cNvSpPr/>
          <p:nvPr/>
        </p:nvSpPr>
        <p:spPr>
          <a:xfrm>
            <a:off x="10966959" y="1559656"/>
            <a:ext cx="938829" cy="1170632"/>
          </a:xfrm>
          <a:custGeom>
            <a:avLst/>
            <a:gdLst>
              <a:gd name="connsiteX0" fmla="*/ 381798 w 625886"/>
              <a:gd name="connsiteY0" fmla="*/ 0 h 780421"/>
              <a:gd name="connsiteX1" fmla="*/ 391121 w 625886"/>
              <a:gd name="connsiteY1" fmla="*/ 5664 h 780421"/>
              <a:gd name="connsiteX2" fmla="*/ 612308 w 625886"/>
              <a:gd name="connsiteY2" fmla="*/ 171065 h 780421"/>
              <a:gd name="connsiteX3" fmla="*/ 623509 w 625886"/>
              <a:gd name="connsiteY3" fmla="*/ 181245 h 780421"/>
              <a:gd name="connsiteX4" fmla="*/ 625886 w 625886"/>
              <a:gd name="connsiteY4" fmla="*/ 204831 h 780421"/>
              <a:gd name="connsiteX5" fmla="*/ 255395 w 625886"/>
              <a:gd name="connsiteY5" fmla="*/ 763772 h 780421"/>
              <a:gd name="connsiteX6" fmla="*/ 201761 w 625886"/>
              <a:gd name="connsiteY6" fmla="*/ 780421 h 780421"/>
              <a:gd name="connsiteX7" fmla="*/ 149301 w 625886"/>
              <a:gd name="connsiteY7" fmla="*/ 732743 h 780421"/>
              <a:gd name="connsiteX8" fmla="*/ 0 w 625886"/>
              <a:gd name="connsiteY8" fmla="*/ 621098 h 780421"/>
              <a:gd name="connsiteX9" fmla="*/ 19274 w 625886"/>
              <a:gd name="connsiteY9" fmla="*/ 623041 h 780421"/>
              <a:gd name="connsiteX10" fmla="*/ 437484 w 625886"/>
              <a:gd name="connsiteY10" fmla="*/ 204831 h 780421"/>
              <a:gd name="connsiteX11" fmla="*/ 404619 w 625886"/>
              <a:gd name="connsiteY11" fmla="*/ 42045 h 780421"/>
              <a:gd name="connsiteX12" fmla="*/ 381798 w 625886"/>
              <a:gd name="connsiteY12" fmla="*/ 0 h 78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5886" h="780421">
                <a:moveTo>
                  <a:pt x="381798" y="0"/>
                </a:moveTo>
                <a:lnTo>
                  <a:pt x="391121" y="5664"/>
                </a:lnTo>
                <a:cubicBezTo>
                  <a:pt x="467548" y="57298"/>
                  <a:pt x="541358" y="112512"/>
                  <a:pt x="612308" y="171065"/>
                </a:cubicBezTo>
                <a:lnTo>
                  <a:pt x="623509" y="181245"/>
                </a:lnTo>
                <a:lnTo>
                  <a:pt x="625886" y="204831"/>
                </a:lnTo>
                <a:cubicBezTo>
                  <a:pt x="625886" y="456098"/>
                  <a:pt x="473117" y="671684"/>
                  <a:pt x="255395" y="763772"/>
                </a:cubicBezTo>
                <a:lnTo>
                  <a:pt x="201761" y="780421"/>
                </a:lnTo>
                <a:lnTo>
                  <a:pt x="149301" y="732743"/>
                </a:lnTo>
                <a:lnTo>
                  <a:pt x="0" y="621098"/>
                </a:lnTo>
                <a:lnTo>
                  <a:pt x="19274" y="623041"/>
                </a:lnTo>
                <a:cubicBezTo>
                  <a:pt x="250245" y="623041"/>
                  <a:pt x="437484" y="435802"/>
                  <a:pt x="437484" y="204831"/>
                </a:cubicBezTo>
                <a:cubicBezTo>
                  <a:pt x="437484" y="147088"/>
                  <a:pt x="425782" y="92079"/>
                  <a:pt x="404619" y="42045"/>
                </a:cubicBezTo>
                <a:lnTo>
                  <a:pt x="381798"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tx1"/>
              </a:solidFill>
            </a:endParaRPr>
          </a:p>
        </p:txBody>
      </p:sp>
      <p:sp>
        <p:nvSpPr>
          <p:cNvPr id="10" name="Freeform: Shape 6">
            <a:extLst>
              <a:ext uri="{FF2B5EF4-FFF2-40B4-BE49-F238E27FC236}">
                <a16:creationId xmlns:a16="http://schemas.microsoft.com/office/drawing/2014/main" id="{44BB412E-D1F8-4521-A436-E588CC8BDC44}"/>
              </a:ext>
            </a:extLst>
          </p:cNvPr>
          <p:cNvSpPr/>
          <p:nvPr/>
        </p:nvSpPr>
        <p:spPr>
          <a:xfrm>
            <a:off x="12291439" y="5425108"/>
            <a:ext cx="1149167" cy="626702"/>
          </a:xfrm>
          <a:custGeom>
            <a:avLst/>
            <a:gdLst>
              <a:gd name="connsiteX0" fmla="*/ 37470 w 766111"/>
              <a:gd name="connsiteY0" fmla="*/ 0 h 417801"/>
              <a:gd name="connsiteX1" fmla="*/ 61903 w 766111"/>
              <a:gd name="connsiteY1" fmla="*/ 45014 h 417801"/>
              <a:gd name="connsiteX2" fmla="*/ 408689 w 766111"/>
              <a:gd name="connsiteY2" fmla="*/ 229399 h 417801"/>
              <a:gd name="connsiteX3" fmla="*/ 755475 w 766111"/>
              <a:gd name="connsiteY3" fmla="*/ 45014 h 417801"/>
              <a:gd name="connsiteX4" fmla="*/ 766111 w 766111"/>
              <a:gd name="connsiteY4" fmla="*/ 25419 h 417801"/>
              <a:gd name="connsiteX5" fmla="*/ 760063 w 766111"/>
              <a:gd name="connsiteY5" fmla="*/ 104956 h 417801"/>
              <a:gd name="connsiteX6" fmla="*/ 726347 w 766111"/>
              <a:gd name="connsiteY6" fmla="*/ 325874 h 417801"/>
              <a:gd name="connsiteX7" fmla="*/ 644810 w 766111"/>
              <a:gd name="connsiteY7" fmla="*/ 370130 h 417801"/>
              <a:gd name="connsiteX8" fmla="*/ 408689 w 766111"/>
              <a:gd name="connsiteY8" fmla="*/ 417801 h 417801"/>
              <a:gd name="connsiteX9" fmla="*/ 69526 w 766111"/>
              <a:gd name="connsiteY9" fmla="*/ 314201 h 417801"/>
              <a:gd name="connsiteX10" fmla="*/ 0 w 766111"/>
              <a:gd name="connsiteY10" fmla="*/ 256838 h 417801"/>
              <a:gd name="connsiteX11" fmla="*/ 3419 w 766111"/>
              <a:gd name="connsiteY11" fmla="*/ 243541 h 417801"/>
              <a:gd name="connsiteX12" fmla="*/ 35928 w 766111"/>
              <a:gd name="connsiteY12" fmla="*/ 30533 h 417801"/>
              <a:gd name="connsiteX13" fmla="*/ 37470 w 766111"/>
              <a:gd name="connsiteY13" fmla="*/ 0 h 417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6111" h="417801">
                <a:moveTo>
                  <a:pt x="37470" y="0"/>
                </a:moveTo>
                <a:lnTo>
                  <a:pt x="61903" y="45014"/>
                </a:lnTo>
                <a:cubicBezTo>
                  <a:pt x="137058" y="156259"/>
                  <a:pt x="264332" y="229399"/>
                  <a:pt x="408689" y="229399"/>
                </a:cubicBezTo>
                <a:cubicBezTo>
                  <a:pt x="553046" y="229399"/>
                  <a:pt x="680320" y="156259"/>
                  <a:pt x="755475" y="45014"/>
                </a:cubicBezTo>
                <a:lnTo>
                  <a:pt x="766111" y="25419"/>
                </a:lnTo>
                <a:lnTo>
                  <a:pt x="760063" y="104956"/>
                </a:lnTo>
                <a:lnTo>
                  <a:pt x="726347" y="325874"/>
                </a:lnTo>
                <a:lnTo>
                  <a:pt x="644810" y="370130"/>
                </a:lnTo>
                <a:cubicBezTo>
                  <a:pt x="572236" y="400827"/>
                  <a:pt x="492445" y="417801"/>
                  <a:pt x="408689" y="417801"/>
                </a:cubicBezTo>
                <a:cubicBezTo>
                  <a:pt x="283055" y="417801"/>
                  <a:pt x="166342" y="379609"/>
                  <a:pt x="69526" y="314201"/>
                </a:cubicBezTo>
                <a:lnTo>
                  <a:pt x="0" y="256838"/>
                </a:lnTo>
                <a:lnTo>
                  <a:pt x="3419" y="243541"/>
                </a:lnTo>
                <a:cubicBezTo>
                  <a:pt x="17708" y="173714"/>
                  <a:pt x="28604" y="102652"/>
                  <a:pt x="35928" y="30533"/>
                </a:cubicBezTo>
                <a:lnTo>
                  <a:pt x="3747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tx1"/>
              </a:solidFill>
            </a:endParaRPr>
          </a:p>
        </p:txBody>
      </p:sp>
      <p:sp>
        <p:nvSpPr>
          <p:cNvPr id="11" name="Freeform: Shape 7">
            <a:extLst>
              <a:ext uri="{FF2B5EF4-FFF2-40B4-BE49-F238E27FC236}">
                <a16:creationId xmlns:a16="http://schemas.microsoft.com/office/drawing/2014/main" id="{258072FB-ACAD-44A5-9EFF-D843AA9E1A3D}"/>
              </a:ext>
            </a:extLst>
          </p:cNvPr>
          <p:cNvSpPr/>
          <p:nvPr/>
        </p:nvSpPr>
        <p:spPr>
          <a:xfrm>
            <a:off x="10085954" y="8068432"/>
            <a:ext cx="878189" cy="1142522"/>
          </a:xfrm>
          <a:custGeom>
            <a:avLst/>
            <a:gdLst>
              <a:gd name="connsiteX0" fmla="*/ 260388 w 585459"/>
              <a:gd name="connsiteY0" fmla="*/ 0 h 761681"/>
              <a:gd name="connsiteX1" fmla="*/ 259826 w 585459"/>
              <a:gd name="connsiteY1" fmla="*/ 680 h 761681"/>
              <a:gd name="connsiteX2" fmla="*/ 188402 w 585459"/>
              <a:gd name="connsiteY2" fmla="*/ 234505 h 761681"/>
              <a:gd name="connsiteX3" fmla="*/ 522328 w 585459"/>
              <a:gd name="connsiteY3" fmla="*/ 644218 h 761681"/>
              <a:gd name="connsiteX4" fmla="*/ 585459 w 585459"/>
              <a:gd name="connsiteY4" fmla="*/ 650583 h 761681"/>
              <a:gd name="connsiteX5" fmla="*/ 490406 w 585459"/>
              <a:gd name="connsiteY5" fmla="*/ 696372 h 761681"/>
              <a:gd name="connsiteX6" fmla="*/ 311968 w 585459"/>
              <a:gd name="connsiteY6" fmla="*/ 761681 h 761681"/>
              <a:gd name="connsiteX7" fmla="*/ 267449 w 585459"/>
              <a:gd name="connsiteY7" fmla="*/ 737517 h 761681"/>
              <a:gd name="connsiteX8" fmla="*/ 0 w 585459"/>
              <a:gd name="connsiteY8" fmla="*/ 234505 h 761681"/>
              <a:gd name="connsiteX9" fmla="*/ 12324 w 585459"/>
              <a:gd name="connsiteY9" fmla="*/ 112251 h 761681"/>
              <a:gd name="connsiteX10" fmla="*/ 17679 w 585459"/>
              <a:gd name="connsiteY10" fmla="*/ 95001 h 761681"/>
              <a:gd name="connsiteX11" fmla="*/ 207078 w 585459"/>
              <a:gd name="connsiteY11" fmla="*/ 25680 h 761681"/>
              <a:gd name="connsiteX12" fmla="*/ 260388 w 585459"/>
              <a:gd name="connsiteY12" fmla="*/ 0 h 761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5459" h="761681">
                <a:moveTo>
                  <a:pt x="260388" y="0"/>
                </a:moveTo>
                <a:lnTo>
                  <a:pt x="259826" y="680"/>
                </a:lnTo>
                <a:cubicBezTo>
                  <a:pt x="214733" y="67427"/>
                  <a:pt x="188402" y="147891"/>
                  <a:pt x="188402" y="234505"/>
                </a:cubicBezTo>
                <a:cubicBezTo>
                  <a:pt x="188402" y="436605"/>
                  <a:pt x="331757" y="605222"/>
                  <a:pt x="522328" y="644218"/>
                </a:cubicBezTo>
                <a:lnTo>
                  <a:pt x="585459" y="650583"/>
                </a:lnTo>
                <a:lnTo>
                  <a:pt x="490406" y="696372"/>
                </a:lnTo>
                <a:lnTo>
                  <a:pt x="311968" y="761681"/>
                </a:lnTo>
                <a:lnTo>
                  <a:pt x="267449" y="737517"/>
                </a:lnTo>
                <a:cubicBezTo>
                  <a:pt x="106090" y="628505"/>
                  <a:pt x="0" y="443895"/>
                  <a:pt x="0" y="234505"/>
                </a:cubicBezTo>
                <a:cubicBezTo>
                  <a:pt x="0" y="192627"/>
                  <a:pt x="4244" y="151741"/>
                  <a:pt x="12324" y="112251"/>
                </a:cubicBezTo>
                <a:lnTo>
                  <a:pt x="17679" y="95001"/>
                </a:lnTo>
                <a:lnTo>
                  <a:pt x="207078" y="25680"/>
                </a:lnTo>
                <a:lnTo>
                  <a:pt x="260388"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tx1"/>
              </a:solidFill>
            </a:endParaRPr>
          </a:p>
        </p:txBody>
      </p:sp>
      <p:sp>
        <p:nvSpPr>
          <p:cNvPr id="12" name="Freeform: Shape 8">
            <a:extLst>
              <a:ext uri="{FF2B5EF4-FFF2-40B4-BE49-F238E27FC236}">
                <a16:creationId xmlns:a16="http://schemas.microsoft.com/office/drawing/2014/main" id="{511C98C2-282D-402A-A19A-B94E53E2D6CB}"/>
              </a:ext>
            </a:extLst>
          </p:cNvPr>
          <p:cNvSpPr/>
          <p:nvPr/>
        </p:nvSpPr>
        <p:spPr>
          <a:xfrm>
            <a:off x="6379761" y="7555394"/>
            <a:ext cx="946776" cy="1164884"/>
          </a:xfrm>
          <a:custGeom>
            <a:avLst/>
            <a:gdLst>
              <a:gd name="connsiteX0" fmla="*/ 427152 w 631184"/>
              <a:gd name="connsiteY0" fmla="*/ 0 h 776589"/>
              <a:gd name="connsiteX1" fmla="*/ 478219 w 631184"/>
              <a:gd name="connsiteY1" fmla="*/ 46412 h 776589"/>
              <a:gd name="connsiteX2" fmla="*/ 631184 w 631184"/>
              <a:gd name="connsiteY2" fmla="*/ 160798 h 776589"/>
              <a:gd name="connsiteX3" fmla="*/ 606612 w 631184"/>
              <a:gd name="connsiteY3" fmla="*/ 158320 h 776589"/>
              <a:gd name="connsiteX4" fmla="*/ 188402 w 631184"/>
              <a:gd name="connsiteY4" fmla="*/ 576530 h 776589"/>
              <a:gd name="connsiteX5" fmla="*/ 221267 w 631184"/>
              <a:gd name="connsiteY5" fmla="*/ 739316 h 776589"/>
              <a:gd name="connsiteX6" fmla="*/ 241498 w 631184"/>
              <a:gd name="connsiteY6" fmla="*/ 776589 h 776589"/>
              <a:gd name="connsiteX7" fmla="*/ 236399 w 631184"/>
              <a:gd name="connsiteY7" fmla="*/ 773491 h 776589"/>
              <a:gd name="connsiteX8" fmla="*/ 15212 w 631184"/>
              <a:gd name="connsiteY8" fmla="*/ 608090 h 776589"/>
              <a:gd name="connsiteX9" fmla="*/ 1968 w 631184"/>
              <a:gd name="connsiteY9" fmla="*/ 596053 h 776589"/>
              <a:gd name="connsiteX10" fmla="*/ 0 w 631184"/>
              <a:gd name="connsiteY10" fmla="*/ 576530 h 776589"/>
              <a:gd name="connsiteX11" fmla="*/ 370491 w 631184"/>
              <a:gd name="connsiteY11" fmla="*/ 17589 h 776589"/>
              <a:gd name="connsiteX12" fmla="*/ 427152 w 631184"/>
              <a:gd name="connsiteY12" fmla="*/ 0 h 776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1184" h="776589">
                <a:moveTo>
                  <a:pt x="427152" y="0"/>
                </a:moveTo>
                <a:lnTo>
                  <a:pt x="478219" y="46412"/>
                </a:lnTo>
                <a:lnTo>
                  <a:pt x="631184" y="160798"/>
                </a:lnTo>
                <a:lnTo>
                  <a:pt x="606612" y="158320"/>
                </a:lnTo>
                <a:cubicBezTo>
                  <a:pt x="375641" y="158320"/>
                  <a:pt x="188402" y="345559"/>
                  <a:pt x="188402" y="576530"/>
                </a:cubicBezTo>
                <a:cubicBezTo>
                  <a:pt x="188402" y="634273"/>
                  <a:pt x="200104" y="689282"/>
                  <a:pt x="221267" y="739316"/>
                </a:cubicBezTo>
                <a:lnTo>
                  <a:pt x="241498" y="776589"/>
                </a:lnTo>
                <a:lnTo>
                  <a:pt x="236399" y="773491"/>
                </a:lnTo>
                <a:cubicBezTo>
                  <a:pt x="159972" y="721858"/>
                  <a:pt x="86162" y="666644"/>
                  <a:pt x="15212" y="608090"/>
                </a:cubicBezTo>
                <a:lnTo>
                  <a:pt x="1968" y="596053"/>
                </a:lnTo>
                <a:lnTo>
                  <a:pt x="0" y="576530"/>
                </a:lnTo>
                <a:cubicBezTo>
                  <a:pt x="0" y="325263"/>
                  <a:pt x="152769" y="109677"/>
                  <a:pt x="370491" y="17589"/>
                </a:cubicBezTo>
                <a:lnTo>
                  <a:pt x="427152"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tx1"/>
              </a:solidFill>
            </a:endParaRPr>
          </a:p>
        </p:txBody>
      </p:sp>
      <p:sp>
        <p:nvSpPr>
          <p:cNvPr id="13" name="Freeform: Shape 9">
            <a:extLst>
              <a:ext uri="{FF2B5EF4-FFF2-40B4-BE49-F238E27FC236}">
                <a16:creationId xmlns:a16="http://schemas.microsoft.com/office/drawing/2014/main" id="{87C5D0F8-3E4A-4D78-BF15-B8E25C0AE6DE}"/>
              </a:ext>
            </a:extLst>
          </p:cNvPr>
          <p:cNvSpPr/>
          <p:nvPr/>
        </p:nvSpPr>
        <p:spPr>
          <a:xfrm>
            <a:off x="4847255" y="4233582"/>
            <a:ext cx="1148967" cy="626565"/>
          </a:xfrm>
          <a:custGeom>
            <a:avLst/>
            <a:gdLst>
              <a:gd name="connsiteX0" fmla="*/ 357517 w 765978"/>
              <a:gd name="connsiteY0" fmla="*/ 0 h 417710"/>
              <a:gd name="connsiteX1" fmla="*/ 696680 w 765978"/>
              <a:gd name="connsiteY1" fmla="*/ 103600 h 417710"/>
              <a:gd name="connsiteX2" fmla="*/ 765978 w 765978"/>
              <a:gd name="connsiteY2" fmla="*/ 160776 h 417710"/>
              <a:gd name="connsiteX3" fmla="*/ 762787 w 765978"/>
              <a:gd name="connsiteY3" fmla="*/ 173186 h 417710"/>
              <a:gd name="connsiteX4" fmla="*/ 730278 w 765978"/>
              <a:gd name="connsiteY4" fmla="*/ 386194 h 417710"/>
              <a:gd name="connsiteX5" fmla="*/ 728686 w 765978"/>
              <a:gd name="connsiteY5" fmla="*/ 417710 h 417710"/>
              <a:gd name="connsiteX6" fmla="*/ 704303 w 765978"/>
              <a:gd name="connsiteY6" fmla="*/ 372787 h 417710"/>
              <a:gd name="connsiteX7" fmla="*/ 357517 w 765978"/>
              <a:gd name="connsiteY7" fmla="*/ 188402 h 417710"/>
              <a:gd name="connsiteX8" fmla="*/ 10731 w 765978"/>
              <a:gd name="connsiteY8" fmla="*/ 372787 h 417710"/>
              <a:gd name="connsiteX9" fmla="*/ 0 w 765978"/>
              <a:gd name="connsiteY9" fmla="*/ 392557 h 417710"/>
              <a:gd name="connsiteX10" fmla="*/ 6143 w 765978"/>
              <a:gd name="connsiteY10" fmla="*/ 311771 h 417710"/>
              <a:gd name="connsiteX11" fmla="*/ 39680 w 765978"/>
              <a:gd name="connsiteY11" fmla="*/ 92025 h 417710"/>
              <a:gd name="connsiteX12" fmla="*/ 121396 w 765978"/>
              <a:gd name="connsiteY12" fmla="*/ 47671 h 417710"/>
              <a:gd name="connsiteX13" fmla="*/ 357517 w 765978"/>
              <a:gd name="connsiteY13" fmla="*/ 0 h 41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5978" h="417710">
                <a:moveTo>
                  <a:pt x="357517" y="0"/>
                </a:moveTo>
                <a:cubicBezTo>
                  <a:pt x="483150" y="0"/>
                  <a:pt x="599864" y="38192"/>
                  <a:pt x="696680" y="103600"/>
                </a:cubicBezTo>
                <a:lnTo>
                  <a:pt x="765978" y="160776"/>
                </a:lnTo>
                <a:lnTo>
                  <a:pt x="762787" y="173186"/>
                </a:lnTo>
                <a:cubicBezTo>
                  <a:pt x="748498" y="243013"/>
                  <a:pt x="737602" y="314076"/>
                  <a:pt x="730278" y="386194"/>
                </a:cubicBezTo>
                <a:lnTo>
                  <a:pt x="728686" y="417710"/>
                </a:lnTo>
                <a:lnTo>
                  <a:pt x="704303" y="372787"/>
                </a:lnTo>
                <a:cubicBezTo>
                  <a:pt x="629148" y="261542"/>
                  <a:pt x="501874" y="188402"/>
                  <a:pt x="357517" y="188402"/>
                </a:cubicBezTo>
                <a:cubicBezTo>
                  <a:pt x="213160" y="188402"/>
                  <a:pt x="85886" y="261542"/>
                  <a:pt x="10731" y="372787"/>
                </a:cubicBezTo>
                <a:lnTo>
                  <a:pt x="0" y="392557"/>
                </a:lnTo>
                <a:lnTo>
                  <a:pt x="6143" y="311771"/>
                </a:lnTo>
                <a:lnTo>
                  <a:pt x="39680" y="92025"/>
                </a:lnTo>
                <a:lnTo>
                  <a:pt x="121396" y="47671"/>
                </a:lnTo>
                <a:cubicBezTo>
                  <a:pt x="193970" y="16974"/>
                  <a:pt x="273761" y="0"/>
                  <a:pt x="357517"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tx1"/>
              </a:solidFill>
            </a:endParaRPr>
          </a:p>
        </p:txBody>
      </p:sp>
      <p:sp>
        <p:nvSpPr>
          <p:cNvPr id="15" name="Circle: Hollow 11">
            <a:extLst>
              <a:ext uri="{FF2B5EF4-FFF2-40B4-BE49-F238E27FC236}">
                <a16:creationId xmlns:a16="http://schemas.microsoft.com/office/drawing/2014/main" id="{B376198B-2AC7-424B-B64A-E53CFD9163D9}"/>
              </a:ext>
            </a:extLst>
          </p:cNvPr>
          <p:cNvSpPr/>
          <p:nvPr/>
        </p:nvSpPr>
        <p:spPr>
          <a:xfrm>
            <a:off x="4769681" y="591389"/>
            <a:ext cx="8619564" cy="8619564"/>
          </a:xfrm>
          <a:prstGeom prst="donut">
            <a:avLst>
              <a:gd name="adj" fmla="val 12667"/>
            </a:avLst>
          </a:prstGeom>
          <a:solidFill>
            <a:schemeClr val="bg1"/>
          </a:solidFill>
          <a:ln>
            <a:noFill/>
          </a:ln>
          <a:effectLst>
            <a:outerShdw blurRad="1016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16" name="Freeform: Shape 12">
            <a:extLst>
              <a:ext uri="{FF2B5EF4-FFF2-40B4-BE49-F238E27FC236}">
                <a16:creationId xmlns:a16="http://schemas.microsoft.com/office/drawing/2014/main" id="{AF28CD49-BE87-4905-95BD-BDB6783EAF92}"/>
              </a:ext>
            </a:extLst>
          </p:cNvPr>
          <p:cNvSpPr/>
          <p:nvPr/>
        </p:nvSpPr>
        <p:spPr>
          <a:xfrm>
            <a:off x="10085951" y="956983"/>
            <a:ext cx="1816272" cy="1819838"/>
          </a:xfrm>
          <a:custGeom>
            <a:avLst/>
            <a:gdLst>
              <a:gd name="connsiteX0" fmla="*/ 16907 w 1210848"/>
              <a:gd name="connsiteY0" fmla="*/ 743628 h 1213225"/>
              <a:gd name="connsiteX1" fmla="*/ 207079 w 1210848"/>
              <a:gd name="connsiteY1" fmla="*/ 813232 h 1213225"/>
              <a:gd name="connsiteX2" fmla="*/ 258507 w 1210848"/>
              <a:gd name="connsiteY2" fmla="*/ 838006 h 1213225"/>
              <a:gd name="connsiteX3" fmla="*/ 259827 w 1210848"/>
              <a:gd name="connsiteY3" fmla="*/ 840438 h 1213225"/>
              <a:gd name="connsiteX4" fmla="*/ 522329 w 1210848"/>
              <a:gd name="connsiteY4" fmla="*/ 1016326 h 1213225"/>
              <a:gd name="connsiteX5" fmla="*/ 587339 w 1210848"/>
              <a:gd name="connsiteY5" fmla="*/ 1022880 h 1213225"/>
              <a:gd name="connsiteX6" fmla="*/ 736640 w 1210848"/>
              <a:gd name="connsiteY6" fmla="*/ 1134525 h 1213225"/>
              <a:gd name="connsiteX7" fmla="*/ 789100 w 1210848"/>
              <a:gd name="connsiteY7" fmla="*/ 1182203 h 1213225"/>
              <a:gd name="connsiteX8" fmla="*/ 728867 w 1210848"/>
              <a:gd name="connsiteY8" fmla="*/ 1200901 h 1213225"/>
              <a:gd name="connsiteX9" fmla="*/ 606613 w 1210848"/>
              <a:gd name="connsiteY9" fmla="*/ 1213225 h 1213225"/>
              <a:gd name="connsiteX10" fmla="*/ 47672 w 1210848"/>
              <a:gd name="connsiteY10" fmla="*/ 842734 h 1213225"/>
              <a:gd name="connsiteX11" fmla="*/ 314396 w 1210848"/>
              <a:gd name="connsiteY11" fmla="*/ 78119 h 1213225"/>
              <a:gd name="connsiteX12" fmla="*/ 490406 w 1210848"/>
              <a:gd name="connsiteY12" fmla="*/ 142539 h 1213225"/>
              <a:gd name="connsiteX13" fmla="*/ 589246 w 1210848"/>
              <a:gd name="connsiteY13" fmla="*/ 190153 h 1213225"/>
              <a:gd name="connsiteX14" fmla="*/ 522328 w 1210848"/>
              <a:gd name="connsiteY14" fmla="*/ 196899 h 1213225"/>
              <a:gd name="connsiteX15" fmla="*/ 188402 w 1210848"/>
              <a:gd name="connsiteY15" fmla="*/ 606612 h 1213225"/>
              <a:gd name="connsiteX16" fmla="*/ 221267 w 1210848"/>
              <a:gd name="connsiteY16" fmla="*/ 769398 h 1213225"/>
              <a:gd name="connsiteX17" fmla="*/ 258506 w 1210848"/>
              <a:gd name="connsiteY17" fmla="*/ 838005 h 1213225"/>
              <a:gd name="connsiteX18" fmla="*/ 207078 w 1210848"/>
              <a:gd name="connsiteY18" fmla="*/ 813231 h 1213225"/>
              <a:gd name="connsiteX19" fmla="*/ 16906 w 1210848"/>
              <a:gd name="connsiteY19" fmla="*/ 743627 h 1213225"/>
              <a:gd name="connsiteX20" fmla="*/ 12324 w 1210848"/>
              <a:gd name="connsiteY20" fmla="*/ 728866 h 1213225"/>
              <a:gd name="connsiteX21" fmla="*/ 0 w 1210848"/>
              <a:gd name="connsiteY21" fmla="*/ 606612 h 1213225"/>
              <a:gd name="connsiteX22" fmla="*/ 267449 w 1210848"/>
              <a:gd name="connsiteY22" fmla="*/ 103600 h 1213225"/>
              <a:gd name="connsiteX23" fmla="*/ 606613 w 1210848"/>
              <a:gd name="connsiteY23" fmla="*/ 0 h 1213225"/>
              <a:gd name="connsiteX24" fmla="*/ 1200901 w 1210848"/>
              <a:gd name="connsiteY24" fmla="*/ 484358 h 1213225"/>
              <a:gd name="connsiteX25" fmla="*/ 1210848 w 1210848"/>
              <a:gd name="connsiteY25" fmla="*/ 583026 h 1213225"/>
              <a:gd name="connsiteX26" fmla="*/ 1199647 w 1210848"/>
              <a:gd name="connsiteY26" fmla="*/ 572846 h 1213225"/>
              <a:gd name="connsiteX27" fmla="*/ 978460 w 1210848"/>
              <a:gd name="connsiteY27" fmla="*/ 407445 h 1213225"/>
              <a:gd name="connsiteX28" fmla="*/ 969137 w 1210848"/>
              <a:gd name="connsiteY28" fmla="*/ 401781 h 1213225"/>
              <a:gd name="connsiteX29" fmla="*/ 953399 w 1210848"/>
              <a:gd name="connsiteY29" fmla="*/ 372787 h 1213225"/>
              <a:gd name="connsiteX30" fmla="*/ 606613 w 1210848"/>
              <a:gd name="connsiteY30" fmla="*/ 188402 h 1213225"/>
              <a:gd name="connsiteX31" fmla="*/ 589247 w 1210848"/>
              <a:gd name="connsiteY31" fmla="*/ 190153 h 1213225"/>
              <a:gd name="connsiteX32" fmla="*/ 490407 w 1210848"/>
              <a:gd name="connsiteY32" fmla="*/ 142539 h 1213225"/>
              <a:gd name="connsiteX33" fmla="*/ 314397 w 1210848"/>
              <a:gd name="connsiteY33" fmla="*/ 78119 h 1213225"/>
              <a:gd name="connsiteX34" fmla="*/ 370492 w 1210848"/>
              <a:gd name="connsiteY34" fmla="*/ 47671 h 1213225"/>
              <a:gd name="connsiteX35" fmla="*/ 606613 w 1210848"/>
              <a:gd name="connsiteY35" fmla="*/ 0 h 12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0848" h="1213225">
                <a:moveTo>
                  <a:pt x="16907" y="743628"/>
                </a:moveTo>
                <a:lnTo>
                  <a:pt x="207079" y="813232"/>
                </a:lnTo>
                <a:lnTo>
                  <a:pt x="258507" y="838006"/>
                </a:lnTo>
                <a:lnTo>
                  <a:pt x="259827" y="840438"/>
                </a:lnTo>
                <a:cubicBezTo>
                  <a:pt x="319951" y="929434"/>
                  <a:pt x="413431" y="994043"/>
                  <a:pt x="522329" y="1016326"/>
                </a:cubicBezTo>
                <a:lnTo>
                  <a:pt x="587339" y="1022880"/>
                </a:lnTo>
                <a:lnTo>
                  <a:pt x="736640" y="1134525"/>
                </a:lnTo>
                <a:lnTo>
                  <a:pt x="789100" y="1182203"/>
                </a:lnTo>
                <a:lnTo>
                  <a:pt x="728867" y="1200901"/>
                </a:lnTo>
                <a:cubicBezTo>
                  <a:pt x="689378" y="1208981"/>
                  <a:pt x="648491" y="1213225"/>
                  <a:pt x="606613" y="1213225"/>
                </a:cubicBezTo>
                <a:cubicBezTo>
                  <a:pt x="355346" y="1213225"/>
                  <a:pt x="139760" y="1060456"/>
                  <a:pt x="47672" y="842734"/>
                </a:cubicBezTo>
                <a:close/>
                <a:moveTo>
                  <a:pt x="314396" y="78119"/>
                </a:moveTo>
                <a:lnTo>
                  <a:pt x="490406" y="142539"/>
                </a:lnTo>
                <a:lnTo>
                  <a:pt x="589246" y="190153"/>
                </a:lnTo>
                <a:lnTo>
                  <a:pt x="522328" y="196899"/>
                </a:lnTo>
                <a:cubicBezTo>
                  <a:pt x="331757" y="235895"/>
                  <a:pt x="188402" y="404512"/>
                  <a:pt x="188402" y="606612"/>
                </a:cubicBezTo>
                <a:cubicBezTo>
                  <a:pt x="188402" y="664355"/>
                  <a:pt x="200105" y="719364"/>
                  <a:pt x="221267" y="769398"/>
                </a:cubicBezTo>
                <a:lnTo>
                  <a:pt x="258506" y="838005"/>
                </a:lnTo>
                <a:lnTo>
                  <a:pt x="207078" y="813231"/>
                </a:lnTo>
                <a:lnTo>
                  <a:pt x="16906" y="743627"/>
                </a:lnTo>
                <a:lnTo>
                  <a:pt x="12324" y="728866"/>
                </a:lnTo>
                <a:cubicBezTo>
                  <a:pt x="4244" y="689377"/>
                  <a:pt x="0" y="648490"/>
                  <a:pt x="0" y="606612"/>
                </a:cubicBezTo>
                <a:cubicBezTo>
                  <a:pt x="0" y="397223"/>
                  <a:pt x="106090" y="212612"/>
                  <a:pt x="267449" y="103600"/>
                </a:cubicBezTo>
                <a:close/>
                <a:moveTo>
                  <a:pt x="606613" y="0"/>
                </a:moveTo>
                <a:cubicBezTo>
                  <a:pt x="899758" y="0"/>
                  <a:pt x="1144337" y="207935"/>
                  <a:pt x="1200901" y="484358"/>
                </a:cubicBezTo>
                <a:lnTo>
                  <a:pt x="1210848" y="583026"/>
                </a:lnTo>
                <a:lnTo>
                  <a:pt x="1199647" y="572846"/>
                </a:lnTo>
                <a:cubicBezTo>
                  <a:pt x="1128697" y="514293"/>
                  <a:pt x="1054887" y="459079"/>
                  <a:pt x="978460" y="407445"/>
                </a:cubicBezTo>
                <a:lnTo>
                  <a:pt x="969137" y="401781"/>
                </a:lnTo>
                <a:lnTo>
                  <a:pt x="953399" y="372787"/>
                </a:lnTo>
                <a:cubicBezTo>
                  <a:pt x="878244" y="261542"/>
                  <a:pt x="750970" y="188402"/>
                  <a:pt x="606613" y="188402"/>
                </a:cubicBezTo>
                <a:lnTo>
                  <a:pt x="589247" y="190153"/>
                </a:lnTo>
                <a:lnTo>
                  <a:pt x="490407" y="142539"/>
                </a:lnTo>
                <a:lnTo>
                  <a:pt x="314397" y="78119"/>
                </a:lnTo>
                <a:lnTo>
                  <a:pt x="370492" y="47671"/>
                </a:lnTo>
                <a:cubicBezTo>
                  <a:pt x="443066" y="16974"/>
                  <a:pt x="522857" y="0"/>
                  <a:pt x="606613" y="0"/>
                </a:cubicBezTo>
                <a:close/>
              </a:path>
            </a:pathLst>
          </a:custGeom>
          <a:gradFill>
            <a:gsLst>
              <a:gs pos="0">
                <a:srgbClr val="FF9089"/>
              </a:gs>
              <a:gs pos="100000">
                <a:srgbClr val="FE5164"/>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tx1"/>
              </a:solidFill>
            </a:endParaRPr>
          </a:p>
        </p:txBody>
      </p:sp>
      <p:sp>
        <p:nvSpPr>
          <p:cNvPr id="17" name="Freeform: Shape 13">
            <a:extLst>
              <a:ext uri="{FF2B5EF4-FFF2-40B4-BE49-F238E27FC236}">
                <a16:creationId xmlns:a16="http://schemas.microsoft.com/office/drawing/2014/main" id="{B0D9CEC1-0060-49E2-83F9-165701863F19}"/>
              </a:ext>
            </a:extLst>
          </p:cNvPr>
          <p:cNvSpPr/>
          <p:nvPr/>
        </p:nvSpPr>
        <p:spPr>
          <a:xfrm>
            <a:off x="11994554" y="4231973"/>
            <a:ext cx="1819835" cy="1681946"/>
          </a:xfrm>
          <a:custGeom>
            <a:avLst/>
            <a:gdLst>
              <a:gd name="connsiteX0" fmla="*/ 606612 w 1213223"/>
              <a:gd name="connsiteY0" fmla="*/ 0 h 1121297"/>
              <a:gd name="connsiteX1" fmla="*/ 842733 w 1213223"/>
              <a:gd name="connsiteY1" fmla="*/ 47671 h 1121297"/>
              <a:gd name="connsiteX2" fmla="*/ 924270 w 1213223"/>
              <a:gd name="connsiteY2" fmla="*/ 91928 h 1121297"/>
              <a:gd name="connsiteX3" fmla="*/ 924270 w 1213223"/>
              <a:gd name="connsiteY3" fmla="*/ 91928 h 1121297"/>
              <a:gd name="connsiteX4" fmla="*/ 945774 w 1213223"/>
              <a:gd name="connsiteY4" fmla="*/ 103600 h 1121297"/>
              <a:gd name="connsiteX5" fmla="*/ 1213223 w 1213223"/>
              <a:gd name="connsiteY5" fmla="*/ 606612 h 1121297"/>
              <a:gd name="connsiteX6" fmla="*/ 945774 w 1213223"/>
              <a:gd name="connsiteY6" fmla="*/ 1109624 h 1121297"/>
              <a:gd name="connsiteX7" fmla="*/ 924269 w 1213223"/>
              <a:gd name="connsiteY7" fmla="*/ 1121297 h 1121297"/>
              <a:gd name="connsiteX8" fmla="*/ 957985 w 1213223"/>
              <a:gd name="connsiteY8" fmla="*/ 900379 h 1121297"/>
              <a:gd name="connsiteX9" fmla="*/ 964033 w 1213223"/>
              <a:gd name="connsiteY9" fmla="*/ 820842 h 1121297"/>
              <a:gd name="connsiteX10" fmla="*/ 991956 w 1213223"/>
              <a:gd name="connsiteY10" fmla="*/ 769398 h 1121297"/>
              <a:gd name="connsiteX11" fmla="*/ 1024821 w 1213223"/>
              <a:gd name="connsiteY11" fmla="*/ 606612 h 1121297"/>
              <a:gd name="connsiteX12" fmla="*/ 991956 w 1213223"/>
              <a:gd name="connsiteY12" fmla="*/ 443826 h 1121297"/>
              <a:gd name="connsiteX13" fmla="*/ 964033 w 1213223"/>
              <a:gd name="connsiteY13" fmla="*/ 392382 h 1121297"/>
              <a:gd name="connsiteX14" fmla="*/ 964033 w 1213223"/>
              <a:gd name="connsiteY14" fmla="*/ 392380 h 1121297"/>
              <a:gd name="connsiteX15" fmla="*/ 953398 w 1213223"/>
              <a:gd name="connsiteY15" fmla="*/ 372787 h 1121297"/>
              <a:gd name="connsiteX16" fmla="*/ 606612 w 1213223"/>
              <a:gd name="connsiteY16" fmla="*/ 188402 h 1121297"/>
              <a:gd name="connsiteX17" fmla="*/ 259826 w 1213223"/>
              <a:gd name="connsiteY17" fmla="*/ 372787 h 1121297"/>
              <a:gd name="connsiteX18" fmla="*/ 235393 w 1213223"/>
              <a:gd name="connsiteY18" fmla="*/ 417801 h 1121297"/>
              <a:gd name="connsiteX19" fmla="*/ 221267 w 1213223"/>
              <a:gd name="connsiteY19" fmla="*/ 443826 h 1121297"/>
              <a:gd name="connsiteX20" fmla="*/ 188402 w 1213223"/>
              <a:gd name="connsiteY20" fmla="*/ 606612 h 1121297"/>
              <a:gd name="connsiteX21" fmla="*/ 221267 w 1213223"/>
              <a:gd name="connsiteY21" fmla="*/ 769398 h 1121297"/>
              <a:gd name="connsiteX22" fmla="*/ 235393 w 1213223"/>
              <a:gd name="connsiteY22" fmla="*/ 795423 h 1121297"/>
              <a:gd name="connsiteX23" fmla="*/ 233851 w 1213223"/>
              <a:gd name="connsiteY23" fmla="*/ 825956 h 1121297"/>
              <a:gd name="connsiteX24" fmla="*/ 201342 w 1213223"/>
              <a:gd name="connsiteY24" fmla="*/ 1038964 h 1121297"/>
              <a:gd name="connsiteX25" fmla="*/ 197923 w 1213223"/>
              <a:gd name="connsiteY25" fmla="*/ 1052261 h 1121297"/>
              <a:gd name="connsiteX26" fmla="*/ 177672 w 1213223"/>
              <a:gd name="connsiteY26" fmla="*/ 1035552 h 1121297"/>
              <a:gd name="connsiteX27" fmla="*/ 0 w 1213223"/>
              <a:gd name="connsiteY27" fmla="*/ 606612 h 1121297"/>
              <a:gd name="connsiteX28" fmla="*/ 177672 w 1213223"/>
              <a:gd name="connsiteY28" fmla="*/ 177672 h 1121297"/>
              <a:gd name="connsiteX29" fmla="*/ 197923 w 1213223"/>
              <a:gd name="connsiteY29" fmla="*/ 160964 h 1121297"/>
              <a:gd name="connsiteX30" fmla="*/ 267449 w 1213223"/>
              <a:gd name="connsiteY30" fmla="*/ 103600 h 1121297"/>
              <a:gd name="connsiteX31" fmla="*/ 606612 w 1213223"/>
              <a:gd name="connsiteY31" fmla="*/ 0 h 1121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3223" h="1121297">
                <a:moveTo>
                  <a:pt x="606612" y="0"/>
                </a:moveTo>
                <a:cubicBezTo>
                  <a:pt x="690368" y="0"/>
                  <a:pt x="770159" y="16974"/>
                  <a:pt x="842733" y="47671"/>
                </a:cubicBezTo>
                <a:lnTo>
                  <a:pt x="924270" y="91928"/>
                </a:lnTo>
                <a:lnTo>
                  <a:pt x="924270" y="91928"/>
                </a:lnTo>
                <a:lnTo>
                  <a:pt x="945774" y="103600"/>
                </a:lnTo>
                <a:cubicBezTo>
                  <a:pt x="1107134" y="212612"/>
                  <a:pt x="1213223" y="397223"/>
                  <a:pt x="1213223" y="606612"/>
                </a:cubicBezTo>
                <a:cubicBezTo>
                  <a:pt x="1213223" y="816002"/>
                  <a:pt x="1107134" y="1000612"/>
                  <a:pt x="945774" y="1109624"/>
                </a:cubicBezTo>
                <a:lnTo>
                  <a:pt x="924269" y="1121297"/>
                </a:lnTo>
                <a:lnTo>
                  <a:pt x="957985" y="900379"/>
                </a:lnTo>
                <a:lnTo>
                  <a:pt x="964033" y="820842"/>
                </a:lnTo>
                <a:lnTo>
                  <a:pt x="991956" y="769398"/>
                </a:lnTo>
                <a:cubicBezTo>
                  <a:pt x="1013119" y="719364"/>
                  <a:pt x="1024821" y="664355"/>
                  <a:pt x="1024821" y="606612"/>
                </a:cubicBezTo>
                <a:cubicBezTo>
                  <a:pt x="1024821" y="548869"/>
                  <a:pt x="1013119" y="493860"/>
                  <a:pt x="991956" y="443826"/>
                </a:cubicBezTo>
                <a:lnTo>
                  <a:pt x="964033" y="392382"/>
                </a:lnTo>
                <a:lnTo>
                  <a:pt x="964033" y="392380"/>
                </a:lnTo>
                <a:lnTo>
                  <a:pt x="953398" y="372787"/>
                </a:lnTo>
                <a:cubicBezTo>
                  <a:pt x="878243" y="261542"/>
                  <a:pt x="750969" y="188402"/>
                  <a:pt x="606612" y="188402"/>
                </a:cubicBezTo>
                <a:cubicBezTo>
                  <a:pt x="462255" y="188402"/>
                  <a:pt x="334981" y="261542"/>
                  <a:pt x="259826" y="372787"/>
                </a:cubicBezTo>
                <a:lnTo>
                  <a:pt x="235393" y="417801"/>
                </a:lnTo>
                <a:lnTo>
                  <a:pt x="221267" y="443826"/>
                </a:lnTo>
                <a:cubicBezTo>
                  <a:pt x="200105" y="493860"/>
                  <a:pt x="188402" y="548869"/>
                  <a:pt x="188402" y="606612"/>
                </a:cubicBezTo>
                <a:cubicBezTo>
                  <a:pt x="188402" y="664355"/>
                  <a:pt x="200105" y="719364"/>
                  <a:pt x="221267" y="769398"/>
                </a:cubicBezTo>
                <a:lnTo>
                  <a:pt x="235393" y="795423"/>
                </a:lnTo>
                <a:lnTo>
                  <a:pt x="233851" y="825956"/>
                </a:lnTo>
                <a:cubicBezTo>
                  <a:pt x="226527" y="898075"/>
                  <a:pt x="215631" y="969137"/>
                  <a:pt x="201342" y="1038964"/>
                </a:cubicBezTo>
                <a:lnTo>
                  <a:pt x="197923" y="1052261"/>
                </a:lnTo>
                <a:lnTo>
                  <a:pt x="177672" y="1035552"/>
                </a:lnTo>
                <a:cubicBezTo>
                  <a:pt x="67897" y="925777"/>
                  <a:pt x="0" y="774124"/>
                  <a:pt x="0" y="606612"/>
                </a:cubicBezTo>
                <a:cubicBezTo>
                  <a:pt x="0" y="439101"/>
                  <a:pt x="67897" y="287448"/>
                  <a:pt x="177672" y="177672"/>
                </a:cubicBezTo>
                <a:lnTo>
                  <a:pt x="197923" y="160964"/>
                </a:lnTo>
                <a:lnTo>
                  <a:pt x="267449" y="103600"/>
                </a:lnTo>
                <a:cubicBezTo>
                  <a:pt x="364265" y="38192"/>
                  <a:pt x="480978" y="0"/>
                  <a:pt x="606612" y="0"/>
                </a:cubicBezTo>
                <a:close/>
              </a:path>
            </a:pathLst>
          </a:custGeom>
          <a:gradFill>
            <a:gsLst>
              <a:gs pos="0">
                <a:srgbClr val="FEB868"/>
              </a:gs>
              <a:gs pos="100000">
                <a:srgbClr val="FE7A08"/>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tx1"/>
              </a:solidFill>
            </a:endParaRPr>
          </a:p>
        </p:txBody>
      </p:sp>
      <p:sp>
        <p:nvSpPr>
          <p:cNvPr id="18" name="Freeform: Shape 14">
            <a:extLst>
              <a:ext uri="{FF2B5EF4-FFF2-40B4-BE49-F238E27FC236}">
                <a16:creationId xmlns:a16="http://schemas.microsoft.com/office/drawing/2014/main" id="{8E4A86C8-E2B1-41EA-B7C4-ACC59134A826}"/>
              </a:ext>
            </a:extLst>
          </p:cNvPr>
          <p:cNvSpPr/>
          <p:nvPr/>
        </p:nvSpPr>
        <p:spPr>
          <a:xfrm>
            <a:off x="4473612" y="4371622"/>
            <a:ext cx="1819836" cy="1681799"/>
          </a:xfrm>
          <a:custGeom>
            <a:avLst/>
            <a:gdLst>
              <a:gd name="connsiteX0" fmla="*/ 1015073 w 1213224"/>
              <a:gd name="connsiteY0" fmla="*/ 68751 h 1121199"/>
              <a:gd name="connsiteX1" fmla="*/ 1035552 w 1213224"/>
              <a:gd name="connsiteY1" fmla="*/ 85647 h 1121199"/>
              <a:gd name="connsiteX2" fmla="*/ 1213224 w 1213224"/>
              <a:gd name="connsiteY2" fmla="*/ 514587 h 1121199"/>
              <a:gd name="connsiteX3" fmla="*/ 1035552 w 1213224"/>
              <a:gd name="connsiteY3" fmla="*/ 943527 h 1121199"/>
              <a:gd name="connsiteX4" fmla="*/ 1015529 w 1213224"/>
              <a:gd name="connsiteY4" fmla="*/ 960048 h 1121199"/>
              <a:gd name="connsiteX5" fmla="*/ 1011882 w 1213224"/>
              <a:gd name="connsiteY5" fmla="*/ 945865 h 1121199"/>
              <a:gd name="connsiteX6" fmla="*/ 979373 w 1213224"/>
              <a:gd name="connsiteY6" fmla="*/ 732857 h 1121199"/>
              <a:gd name="connsiteX7" fmla="*/ 977881 w 1213224"/>
              <a:gd name="connsiteY7" fmla="*/ 703306 h 1121199"/>
              <a:gd name="connsiteX8" fmla="*/ 991957 w 1213224"/>
              <a:gd name="connsiteY8" fmla="*/ 677373 h 1121199"/>
              <a:gd name="connsiteX9" fmla="*/ 1024822 w 1213224"/>
              <a:gd name="connsiteY9" fmla="*/ 514587 h 1121199"/>
              <a:gd name="connsiteX10" fmla="*/ 991957 w 1213224"/>
              <a:gd name="connsiteY10" fmla="*/ 351801 h 1121199"/>
              <a:gd name="connsiteX11" fmla="*/ 977781 w 1213224"/>
              <a:gd name="connsiteY11" fmla="*/ 325685 h 1121199"/>
              <a:gd name="connsiteX12" fmla="*/ 979373 w 1213224"/>
              <a:gd name="connsiteY12" fmla="*/ 294169 h 1121199"/>
              <a:gd name="connsiteX13" fmla="*/ 1011882 w 1213224"/>
              <a:gd name="connsiteY13" fmla="*/ 81161 h 1121199"/>
              <a:gd name="connsiteX14" fmla="*/ 288775 w 1213224"/>
              <a:gd name="connsiteY14" fmla="*/ 0 h 1121199"/>
              <a:gd name="connsiteX15" fmla="*/ 255238 w 1213224"/>
              <a:gd name="connsiteY15" fmla="*/ 219746 h 1121199"/>
              <a:gd name="connsiteX16" fmla="*/ 249095 w 1213224"/>
              <a:gd name="connsiteY16" fmla="*/ 300532 h 1121199"/>
              <a:gd name="connsiteX17" fmla="*/ 221267 w 1213224"/>
              <a:gd name="connsiteY17" fmla="*/ 351801 h 1121199"/>
              <a:gd name="connsiteX18" fmla="*/ 188402 w 1213224"/>
              <a:gd name="connsiteY18" fmla="*/ 514587 h 1121199"/>
              <a:gd name="connsiteX19" fmla="*/ 221267 w 1213224"/>
              <a:gd name="connsiteY19" fmla="*/ 677373 h 1121199"/>
              <a:gd name="connsiteX20" fmla="*/ 249285 w 1213224"/>
              <a:gd name="connsiteY20" fmla="*/ 728992 h 1121199"/>
              <a:gd name="connsiteX21" fmla="*/ 249285 w 1213224"/>
              <a:gd name="connsiteY21" fmla="*/ 728994 h 1121199"/>
              <a:gd name="connsiteX22" fmla="*/ 259825 w 1213224"/>
              <a:gd name="connsiteY22" fmla="*/ 748412 h 1121199"/>
              <a:gd name="connsiteX23" fmla="*/ 606611 w 1213224"/>
              <a:gd name="connsiteY23" fmla="*/ 932797 h 1121199"/>
              <a:gd name="connsiteX24" fmla="*/ 953397 w 1213224"/>
              <a:gd name="connsiteY24" fmla="*/ 748412 h 1121199"/>
              <a:gd name="connsiteX25" fmla="*/ 977880 w 1213224"/>
              <a:gd name="connsiteY25" fmla="*/ 703306 h 1121199"/>
              <a:gd name="connsiteX26" fmla="*/ 979372 w 1213224"/>
              <a:gd name="connsiteY26" fmla="*/ 732857 h 1121199"/>
              <a:gd name="connsiteX27" fmla="*/ 1011881 w 1213224"/>
              <a:gd name="connsiteY27" fmla="*/ 945865 h 1121199"/>
              <a:gd name="connsiteX28" fmla="*/ 1015528 w 1213224"/>
              <a:gd name="connsiteY28" fmla="*/ 960048 h 1121199"/>
              <a:gd name="connsiteX29" fmla="*/ 945774 w 1213224"/>
              <a:gd name="connsiteY29" fmla="*/ 1017599 h 1121199"/>
              <a:gd name="connsiteX30" fmla="*/ 606611 w 1213224"/>
              <a:gd name="connsiteY30" fmla="*/ 1121199 h 1121199"/>
              <a:gd name="connsiteX31" fmla="*/ 370490 w 1213224"/>
              <a:gd name="connsiteY31" fmla="*/ 1073528 h 1121199"/>
              <a:gd name="connsiteX32" fmla="*/ 289132 w 1213224"/>
              <a:gd name="connsiteY32" fmla="*/ 1029369 h 1121199"/>
              <a:gd name="connsiteX33" fmla="*/ 289132 w 1213224"/>
              <a:gd name="connsiteY33" fmla="*/ 1029369 h 1121199"/>
              <a:gd name="connsiteX34" fmla="*/ 267449 w 1213224"/>
              <a:gd name="connsiteY34" fmla="*/ 1017599 h 1121199"/>
              <a:gd name="connsiteX35" fmla="*/ 0 w 1213224"/>
              <a:gd name="connsiteY35" fmla="*/ 514587 h 1121199"/>
              <a:gd name="connsiteX36" fmla="*/ 267449 w 1213224"/>
              <a:gd name="connsiteY36" fmla="*/ 11575 h 112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13224" h="1121199">
                <a:moveTo>
                  <a:pt x="1015073" y="68751"/>
                </a:moveTo>
                <a:lnTo>
                  <a:pt x="1035552" y="85647"/>
                </a:lnTo>
                <a:cubicBezTo>
                  <a:pt x="1145327" y="195423"/>
                  <a:pt x="1213224" y="347076"/>
                  <a:pt x="1213224" y="514587"/>
                </a:cubicBezTo>
                <a:cubicBezTo>
                  <a:pt x="1213224" y="682099"/>
                  <a:pt x="1145327" y="833752"/>
                  <a:pt x="1035552" y="943527"/>
                </a:cubicBezTo>
                <a:lnTo>
                  <a:pt x="1015529" y="960048"/>
                </a:lnTo>
                <a:lnTo>
                  <a:pt x="1011882" y="945865"/>
                </a:lnTo>
                <a:cubicBezTo>
                  <a:pt x="997593" y="876038"/>
                  <a:pt x="986697" y="804976"/>
                  <a:pt x="979373" y="732857"/>
                </a:cubicBezTo>
                <a:lnTo>
                  <a:pt x="977881" y="703306"/>
                </a:lnTo>
                <a:lnTo>
                  <a:pt x="991957" y="677373"/>
                </a:lnTo>
                <a:cubicBezTo>
                  <a:pt x="1013119" y="627339"/>
                  <a:pt x="1024822" y="572330"/>
                  <a:pt x="1024822" y="514587"/>
                </a:cubicBezTo>
                <a:cubicBezTo>
                  <a:pt x="1024822" y="456844"/>
                  <a:pt x="1013119" y="401835"/>
                  <a:pt x="991957" y="351801"/>
                </a:cubicBezTo>
                <a:lnTo>
                  <a:pt x="977781" y="325685"/>
                </a:lnTo>
                <a:lnTo>
                  <a:pt x="979373" y="294169"/>
                </a:lnTo>
                <a:cubicBezTo>
                  <a:pt x="986697" y="222051"/>
                  <a:pt x="997593" y="150988"/>
                  <a:pt x="1011882" y="81161"/>
                </a:cubicBezTo>
                <a:close/>
                <a:moveTo>
                  <a:pt x="288775" y="0"/>
                </a:moveTo>
                <a:lnTo>
                  <a:pt x="255238" y="219746"/>
                </a:lnTo>
                <a:lnTo>
                  <a:pt x="249095" y="300532"/>
                </a:lnTo>
                <a:lnTo>
                  <a:pt x="221267" y="351801"/>
                </a:lnTo>
                <a:cubicBezTo>
                  <a:pt x="200104" y="401835"/>
                  <a:pt x="188402" y="456844"/>
                  <a:pt x="188402" y="514587"/>
                </a:cubicBezTo>
                <a:cubicBezTo>
                  <a:pt x="188402" y="572330"/>
                  <a:pt x="200104" y="627339"/>
                  <a:pt x="221267" y="677373"/>
                </a:cubicBezTo>
                <a:lnTo>
                  <a:pt x="249285" y="728992"/>
                </a:lnTo>
                <a:lnTo>
                  <a:pt x="249285" y="728994"/>
                </a:lnTo>
                <a:lnTo>
                  <a:pt x="259825" y="748412"/>
                </a:lnTo>
                <a:cubicBezTo>
                  <a:pt x="334980" y="859657"/>
                  <a:pt x="462254" y="932797"/>
                  <a:pt x="606611" y="932797"/>
                </a:cubicBezTo>
                <a:cubicBezTo>
                  <a:pt x="750968" y="932797"/>
                  <a:pt x="878242" y="859657"/>
                  <a:pt x="953397" y="748412"/>
                </a:cubicBezTo>
                <a:lnTo>
                  <a:pt x="977880" y="703306"/>
                </a:lnTo>
                <a:lnTo>
                  <a:pt x="979372" y="732857"/>
                </a:lnTo>
                <a:cubicBezTo>
                  <a:pt x="986696" y="804976"/>
                  <a:pt x="997592" y="876038"/>
                  <a:pt x="1011881" y="945865"/>
                </a:cubicBezTo>
                <a:lnTo>
                  <a:pt x="1015528" y="960048"/>
                </a:lnTo>
                <a:lnTo>
                  <a:pt x="945774" y="1017599"/>
                </a:lnTo>
                <a:cubicBezTo>
                  <a:pt x="848958" y="1083007"/>
                  <a:pt x="732244" y="1121199"/>
                  <a:pt x="606611" y="1121199"/>
                </a:cubicBezTo>
                <a:cubicBezTo>
                  <a:pt x="522855" y="1121199"/>
                  <a:pt x="443064" y="1104225"/>
                  <a:pt x="370490" y="1073528"/>
                </a:cubicBezTo>
                <a:lnTo>
                  <a:pt x="289132" y="1029369"/>
                </a:lnTo>
                <a:lnTo>
                  <a:pt x="289132" y="1029369"/>
                </a:lnTo>
                <a:lnTo>
                  <a:pt x="267449" y="1017599"/>
                </a:lnTo>
                <a:cubicBezTo>
                  <a:pt x="106089" y="908587"/>
                  <a:pt x="0" y="723977"/>
                  <a:pt x="0" y="514587"/>
                </a:cubicBezTo>
                <a:cubicBezTo>
                  <a:pt x="0" y="305198"/>
                  <a:pt x="106089" y="120587"/>
                  <a:pt x="267449" y="11575"/>
                </a:cubicBezTo>
                <a:close/>
              </a:path>
            </a:pathLst>
          </a:custGeom>
          <a:gradFill flip="none" rotWithShape="1">
            <a:gsLst>
              <a:gs pos="0">
                <a:srgbClr val="B0F2C4"/>
              </a:gs>
              <a:gs pos="89000">
                <a:srgbClr val="80C896"/>
              </a:gs>
            </a:gsLst>
            <a:lin ang="9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tx1"/>
              </a:solidFill>
            </a:endParaRPr>
          </a:p>
        </p:txBody>
      </p:sp>
      <p:sp>
        <p:nvSpPr>
          <p:cNvPr id="19" name="Freeform: Shape 15">
            <a:extLst>
              <a:ext uri="{FF2B5EF4-FFF2-40B4-BE49-F238E27FC236}">
                <a16:creationId xmlns:a16="http://schemas.microsoft.com/office/drawing/2014/main" id="{121E6C20-B098-4844-B9DC-41D781AA13AA}"/>
              </a:ext>
            </a:extLst>
          </p:cNvPr>
          <p:cNvSpPr/>
          <p:nvPr/>
        </p:nvSpPr>
        <p:spPr>
          <a:xfrm>
            <a:off x="6382713" y="7510270"/>
            <a:ext cx="1816884" cy="1819838"/>
          </a:xfrm>
          <a:custGeom>
            <a:avLst/>
            <a:gdLst>
              <a:gd name="connsiteX0" fmla="*/ 0 w 1211256"/>
              <a:gd name="connsiteY0" fmla="*/ 626136 h 1213225"/>
              <a:gd name="connsiteX1" fmla="*/ 13244 w 1211256"/>
              <a:gd name="connsiteY1" fmla="*/ 638173 h 1213225"/>
              <a:gd name="connsiteX2" fmla="*/ 234431 w 1211256"/>
              <a:gd name="connsiteY2" fmla="*/ 803574 h 1213225"/>
              <a:gd name="connsiteX3" fmla="*/ 239530 w 1211256"/>
              <a:gd name="connsiteY3" fmla="*/ 806672 h 1213225"/>
              <a:gd name="connsiteX4" fmla="*/ 257858 w 1211256"/>
              <a:gd name="connsiteY4" fmla="*/ 840438 h 1213225"/>
              <a:gd name="connsiteX5" fmla="*/ 604644 w 1211256"/>
              <a:gd name="connsiteY5" fmla="*/ 1024823 h 1213225"/>
              <a:gd name="connsiteX6" fmla="*/ 627148 w 1211256"/>
              <a:gd name="connsiteY6" fmla="*/ 1022555 h 1213225"/>
              <a:gd name="connsiteX7" fmla="*/ 722484 w 1211256"/>
              <a:gd name="connsiteY7" fmla="*/ 1068480 h 1213225"/>
              <a:gd name="connsiteX8" fmla="*/ 899946 w 1211256"/>
              <a:gd name="connsiteY8" fmla="*/ 1133432 h 1213225"/>
              <a:gd name="connsiteX9" fmla="*/ 840765 w 1211256"/>
              <a:gd name="connsiteY9" fmla="*/ 1165554 h 1213225"/>
              <a:gd name="connsiteX10" fmla="*/ 604644 w 1211256"/>
              <a:gd name="connsiteY10" fmla="*/ 1213225 h 1213225"/>
              <a:gd name="connsiteX11" fmla="*/ 10356 w 1211256"/>
              <a:gd name="connsiteY11" fmla="*/ 728867 h 1213225"/>
              <a:gd name="connsiteX12" fmla="*/ 604644 w 1211256"/>
              <a:gd name="connsiteY12" fmla="*/ 0 h 1213225"/>
              <a:gd name="connsiteX13" fmla="*/ 1163585 w 1211256"/>
              <a:gd name="connsiteY13" fmla="*/ 370491 h 1213225"/>
              <a:gd name="connsiteX14" fmla="*/ 1193368 w 1211256"/>
              <a:gd name="connsiteY14" fmla="*/ 466434 h 1213225"/>
              <a:gd name="connsiteX15" fmla="*/ 1198932 w 1211256"/>
              <a:gd name="connsiteY15" fmla="*/ 484358 h 1213225"/>
              <a:gd name="connsiteX16" fmla="*/ 1211256 w 1211256"/>
              <a:gd name="connsiteY16" fmla="*/ 606612 h 1213225"/>
              <a:gd name="connsiteX17" fmla="*/ 943807 w 1211256"/>
              <a:gd name="connsiteY17" fmla="*/ 1109624 h 1213225"/>
              <a:gd name="connsiteX18" fmla="*/ 899946 w 1211256"/>
              <a:gd name="connsiteY18" fmla="*/ 1133431 h 1213225"/>
              <a:gd name="connsiteX19" fmla="*/ 722484 w 1211256"/>
              <a:gd name="connsiteY19" fmla="*/ 1068479 h 1213225"/>
              <a:gd name="connsiteX20" fmla="*/ 627148 w 1211256"/>
              <a:gd name="connsiteY20" fmla="*/ 1022554 h 1213225"/>
              <a:gd name="connsiteX21" fmla="*/ 688928 w 1211256"/>
              <a:gd name="connsiteY21" fmla="*/ 1016325 h 1213225"/>
              <a:gd name="connsiteX22" fmla="*/ 1022854 w 1211256"/>
              <a:gd name="connsiteY22" fmla="*/ 606612 h 1213225"/>
              <a:gd name="connsiteX23" fmla="*/ 951430 w 1211256"/>
              <a:gd name="connsiteY23" fmla="*/ 372787 h 1213225"/>
              <a:gd name="connsiteX24" fmla="*/ 949791 w 1211256"/>
              <a:gd name="connsiteY24" fmla="*/ 370801 h 1213225"/>
              <a:gd name="connsiteX25" fmla="*/ 900363 w 1211256"/>
              <a:gd name="connsiteY25" fmla="*/ 310893 h 1213225"/>
              <a:gd name="connsiteX26" fmla="*/ 688928 w 1211256"/>
              <a:gd name="connsiteY26" fmla="*/ 196899 h 1213225"/>
              <a:gd name="connsiteX27" fmla="*/ 629216 w 1211256"/>
              <a:gd name="connsiteY27" fmla="*/ 190880 h 1213225"/>
              <a:gd name="connsiteX28" fmla="*/ 476251 w 1211256"/>
              <a:gd name="connsiteY28" fmla="*/ 76494 h 1213225"/>
              <a:gd name="connsiteX29" fmla="*/ 425184 w 1211256"/>
              <a:gd name="connsiteY29" fmla="*/ 30082 h 1213225"/>
              <a:gd name="connsiteX30" fmla="*/ 482390 w 1211256"/>
              <a:gd name="connsiteY30" fmla="*/ 12324 h 1213225"/>
              <a:gd name="connsiteX31" fmla="*/ 604644 w 1211256"/>
              <a:gd name="connsiteY31" fmla="*/ 0 h 12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1256" h="1213225">
                <a:moveTo>
                  <a:pt x="0" y="626136"/>
                </a:moveTo>
                <a:lnTo>
                  <a:pt x="13244" y="638173"/>
                </a:lnTo>
                <a:cubicBezTo>
                  <a:pt x="84194" y="696727"/>
                  <a:pt x="158004" y="751941"/>
                  <a:pt x="234431" y="803574"/>
                </a:cubicBezTo>
                <a:lnTo>
                  <a:pt x="239530" y="806672"/>
                </a:lnTo>
                <a:lnTo>
                  <a:pt x="257858" y="840438"/>
                </a:lnTo>
                <a:cubicBezTo>
                  <a:pt x="333013" y="951683"/>
                  <a:pt x="460287" y="1024823"/>
                  <a:pt x="604644" y="1024823"/>
                </a:cubicBezTo>
                <a:lnTo>
                  <a:pt x="627148" y="1022555"/>
                </a:lnTo>
                <a:lnTo>
                  <a:pt x="722484" y="1068480"/>
                </a:lnTo>
                <a:lnTo>
                  <a:pt x="899946" y="1133432"/>
                </a:lnTo>
                <a:lnTo>
                  <a:pt x="840765" y="1165554"/>
                </a:lnTo>
                <a:cubicBezTo>
                  <a:pt x="768191" y="1196251"/>
                  <a:pt x="688400" y="1213225"/>
                  <a:pt x="604644" y="1213225"/>
                </a:cubicBezTo>
                <a:cubicBezTo>
                  <a:pt x="311499" y="1213225"/>
                  <a:pt x="66920" y="1005290"/>
                  <a:pt x="10356" y="728867"/>
                </a:cubicBezTo>
                <a:close/>
                <a:moveTo>
                  <a:pt x="604644" y="0"/>
                </a:moveTo>
                <a:cubicBezTo>
                  <a:pt x="855911" y="0"/>
                  <a:pt x="1071497" y="152769"/>
                  <a:pt x="1163585" y="370491"/>
                </a:cubicBezTo>
                <a:lnTo>
                  <a:pt x="1193368" y="466434"/>
                </a:lnTo>
                <a:lnTo>
                  <a:pt x="1198932" y="484358"/>
                </a:lnTo>
                <a:cubicBezTo>
                  <a:pt x="1207012" y="523848"/>
                  <a:pt x="1211256" y="564734"/>
                  <a:pt x="1211256" y="606612"/>
                </a:cubicBezTo>
                <a:cubicBezTo>
                  <a:pt x="1211256" y="816002"/>
                  <a:pt x="1105166" y="1000612"/>
                  <a:pt x="943807" y="1109624"/>
                </a:cubicBezTo>
                <a:lnTo>
                  <a:pt x="899946" y="1133431"/>
                </a:lnTo>
                <a:lnTo>
                  <a:pt x="722484" y="1068479"/>
                </a:lnTo>
                <a:lnTo>
                  <a:pt x="627148" y="1022554"/>
                </a:lnTo>
                <a:lnTo>
                  <a:pt x="688928" y="1016325"/>
                </a:lnTo>
                <a:cubicBezTo>
                  <a:pt x="879499" y="977329"/>
                  <a:pt x="1022854" y="808712"/>
                  <a:pt x="1022854" y="606612"/>
                </a:cubicBezTo>
                <a:cubicBezTo>
                  <a:pt x="1022854" y="519998"/>
                  <a:pt x="996523" y="439534"/>
                  <a:pt x="951430" y="372787"/>
                </a:cubicBezTo>
                <a:lnTo>
                  <a:pt x="949791" y="370801"/>
                </a:lnTo>
                <a:lnTo>
                  <a:pt x="900363" y="310893"/>
                </a:lnTo>
                <a:cubicBezTo>
                  <a:pt x="843602" y="254132"/>
                  <a:pt x="770601" y="213612"/>
                  <a:pt x="688928" y="196899"/>
                </a:cubicBezTo>
                <a:lnTo>
                  <a:pt x="629216" y="190880"/>
                </a:lnTo>
                <a:lnTo>
                  <a:pt x="476251" y="76494"/>
                </a:lnTo>
                <a:lnTo>
                  <a:pt x="425184" y="30082"/>
                </a:lnTo>
                <a:lnTo>
                  <a:pt x="482390" y="12324"/>
                </a:lnTo>
                <a:cubicBezTo>
                  <a:pt x="521879" y="4244"/>
                  <a:pt x="562766" y="0"/>
                  <a:pt x="604644" y="0"/>
                </a:cubicBezTo>
                <a:close/>
              </a:path>
            </a:pathLst>
          </a:custGeom>
          <a:gradFill>
            <a:gsLst>
              <a:gs pos="0">
                <a:srgbClr val="CAF872"/>
              </a:gs>
              <a:gs pos="97000">
                <a:srgbClr val="99E203"/>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tx1"/>
              </a:solidFill>
            </a:endParaRPr>
          </a:p>
        </p:txBody>
      </p:sp>
      <p:sp>
        <p:nvSpPr>
          <p:cNvPr id="22" name="Freeform: Shape 18">
            <a:extLst>
              <a:ext uri="{FF2B5EF4-FFF2-40B4-BE49-F238E27FC236}">
                <a16:creationId xmlns:a16="http://schemas.microsoft.com/office/drawing/2014/main" id="{135B5E88-F041-4411-8607-5B837BC96165}"/>
              </a:ext>
            </a:extLst>
          </p:cNvPr>
          <p:cNvSpPr/>
          <p:nvPr/>
        </p:nvSpPr>
        <p:spPr>
          <a:xfrm rot="5400000" flipH="1">
            <a:off x="12515735" y="5975607"/>
            <a:ext cx="1819839" cy="4880085"/>
          </a:xfrm>
          <a:custGeom>
            <a:avLst/>
            <a:gdLst>
              <a:gd name="connsiteX0" fmla="*/ 1213226 w 1213226"/>
              <a:gd name="connsiteY0" fmla="*/ 3253390 h 3253390"/>
              <a:gd name="connsiteX1" fmla="*/ 1213226 w 1213226"/>
              <a:gd name="connsiteY1" fmla="*/ 150366 h 3253390"/>
              <a:gd name="connsiteX2" fmla="*/ 1062859 w 1213226"/>
              <a:gd name="connsiteY2" fmla="*/ 0 h 3253390"/>
              <a:gd name="connsiteX3" fmla="*/ 150367 w 1213226"/>
              <a:gd name="connsiteY3" fmla="*/ 0 h 3253390"/>
              <a:gd name="connsiteX4" fmla="*/ 0 w 1213226"/>
              <a:gd name="connsiteY4" fmla="*/ 150366 h 3253390"/>
              <a:gd name="connsiteX5" fmla="*/ 0 w 1213226"/>
              <a:gd name="connsiteY5" fmla="*/ 3253390 h 3253390"/>
              <a:gd name="connsiteX6" fmla="*/ 112900 w 1213226"/>
              <a:gd name="connsiteY6" fmla="*/ 3253390 h 3253390"/>
              <a:gd name="connsiteX7" fmla="*/ 86772 w 1213226"/>
              <a:gd name="connsiteY7" fmla="*/ 3184820 h 3253390"/>
              <a:gd name="connsiteX8" fmla="*/ 76411 w 1213226"/>
              <a:gd name="connsiteY8" fmla="*/ 3101087 h 3253390"/>
              <a:gd name="connsiteX9" fmla="*/ 586409 w 1213226"/>
              <a:gd name="connsiteY9" fmla="*/ 2685609 h 3253390"/>
              <a:gd name="connsiteX10" fmla="*/ 1096407 w 1213226"/>
              <a:gd name="connsiteY10" fmla="*/ 3101087 h 3253390"/>
              <a:gd name="connsiteX11" fmla="*/ 1086045 w 1213226"/>
              <a:gd name="connsiteY11" fmla="*/ 3184820 h 3253390"/>
              <a:gd name="connsiteX12" fmla="*/ 1059918 w 1213226"/>
              <a:gd name="connsiteY12" fmla="*/ 3253390 h 32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3226" h="3253390">
                <a:moveTo>
                  <a:pt x="1213226" y="3253390"/>
                </a:moveTo>
                <a:lnTo>
                  <a:pt x="1213226" y="150366"/>
                </a:lnTo>
                <a:cubicBezTo>
                  <a:pt x="1213226" y="67322"/>
                  <a:pt x="1145904" y="0"/>
                  <a:pt x="1062859" y="0"/>
                </a:cubicBezTo>
                <a:lnTo>
                  <a:pt x="150367" y="0"/>
                </a:lnTo>
                <a:cubicBezTo>
                  <a:pt x="67322" y="0"/>
                  <a:pt x="0" y="67322"/>
                  <a:pt x="0" y="150366"/>
                </a:cubicBezTo>
                <a:lnTo>
                  <a:pt x="0" y="3253390"/>
                </a:lnTo>
                <a:lnTo>
                  <a:pt x="112900" y="3253390"/>
                </a:lnTo>
                <a:lnTo>
                  <a:pt x="86772" y="3184820"/>
                </a:lnTo>
                <a:cubicBezTo>
                  <a:pt x="79978" y="3157773"/>
                  <a:pt x="76411" y="3129769"/>
                  <a:pt x="76411" y="3101087"/>
                </a:cubicBezTo>
                <a:cubicBezTo>
                  <a:pt x="76411" y="2871625"/>
                  <a:pt x="304745" y="2685609"/>
                  <a:pt x="586409" y="2685609"/>
                </a:cubicBezTo>
                <a:cubicBezTo>
                  <a:pt x="868073" y="2685609"/>
                  <a:pt x="1096407" y="2871625"/>
                  <a:pt x="1096407" y="3101087"/>
                </a:cubicBezTo>
                <a:cubicBezTo>
                  <a:pt x="1096407" y="3129769"/>
                  <a:pt x="1092839" y="3157773"/>
                  <a:pt x="1086045" y="3184820"/>
                </a:cubicBezTo>
                <a:lnTo>
                  <a:pt x="1059918" y="3253390"/>
                </a:lnTo>
                <a:close/>
              </a:path>
            </a:pathLst>
          </a:custGeom>
          <a:gradFill>
            <a:gsLst>
              <a:gs pos="0">
                <a:srgbClr val="FEEF85"/>
              </a:gs>
              <a:gs pos="76000">
                <a:srgbClr val="FFC847"/>
              </a:gs>
            </a:gsLst>
            <a:lin ang="15000000" scaled="0"/>
          </a:gradFill>
          <a:ln>
            <a:noFill/>
          </a:ln>
          <a:effectLst>
            <a:outerShdw blurRad="889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p>
        </p:txBody>
      </p:sp>
      <p:sp>
        <p:nvSpPr>
          <p:cNvPr id="23" name="Freeform: Shape 19">
            <a:extLst>
              <a:ext uri="{FF2B5EF4-FFF2-40B4-BE49-F238E27FC236}">
                <a16:creationId xmlns:a16="http://schemas.microsoft.com/office/drawing/2014/main" id="{22100F0A-00A1-403B-83FF-43364C10EBD8}"/>
              </a:ext>
            </a:extLst>
          </p:cNvPr>
          <p:cNvSpPr/>
          <p:nvPr/>
        </p:nvSpPr>
        <p:spPr>
          <a:xfrm>
            <a:off x="10112471" y="7510269"/>
            <a:ext cx="1793316" cy="1819836"/>
          </a:xfrm>
          <a:custGeom>
            <a:avLst/>
            <a:gdLst>
              <a:gd name="connsiteX0" fmla="*/ 1193412 w 1195544"/>
              <a:gd name="connsiteY0" fmla="*/ 627770 h 1213224"/>
              <a:gd name="connsiteX1" fmla="*/ 1183221 w 1195544"/>
              <a:gd name="connsiteY1" fmla="*/ 728866 h 1213224"/>
              <a:gd name="connsiteX2" fmla="*/ 588933 w 1195544"/>
              <a:gd name="connsiteY2" fmla="*/ 1213224 h 1213224"/>
              <a:gd name="connsiteX3" fmla="*/ 352812 w 1195544"/>
              <a:gd name="connsiteY3" fmla="*/ 1165553 h 1213224"/>
              <a:gd name="connsiteX4" fmla="*/ 294289 w 1195544"/>
              <a:gd name="connsiteY4" fmla="*/ 1133788 h 1213224"/>
              <a:gd name="connsiteX5" fmla="*/ 472727 w 1195544"/>
              <a:gd name="connsiteY5" fmla="*/ 1068479 h 1213224"/>
              <a:gd name="connsiteX6" fmla="*/ 567780 w 1195544"/>
              <a:gd name="connsiteY6" fmla="*/ 1022690 h 1213224"/>
              <a:gd name="connsiteX7" fmla="*/ 588933 w 1195544"/>
              <a:gd name="connsiteY7" fmla="*/ 1024822 h 1213224"/>
              <a:gd name="connsiteX8" fmla="*/ 935719 w 1195544"/>
              <a:gd name="connsiteY8" fmla="*/ 840437 h 1213224"/>
              <a:gd name="connsiteX9" fmla="*/ 953243 w 1195544"/>
              <a:gd name="connsiteY9" fmla="*/ 808152 h 1213224"/>
              <a:gd name="connsiteX10" fmla="*/ 960780 w 1195544"/>
              <a:gd name="connsiteY10" fmla="*/ 803573 h 1213224"/>
              <a:gd name="connsiteX11" fmla="*/ 1181967 w 1195544"/>
              <a:gd name="connsiteY11" fmla="*/ 638172 h 1213224"/>
              <a:gd name="connsiteX12" fmla="*/ 588933 w 1195544"/>
              <a:gd name="connsiteY12" fmla="*/ 0 h 1213224"/>
              <a:gd name="connsiteX13" fmla="*/ 711187 w 1195544"/>
              <a:gd name="connsiteY13" fmla="*/ 12324 h 1213224"/>
              <a:gd name="connsiteX14" fmla="*/ 769611 w 1195544"/>
              <a:gd name="connsiteY14" fmla="*/ 30460 h 1213224"/>
              <a:gd name="connsiteX15" fmla="*/ 769611 w 1195544"/>
              <a:gd name="connsiteY15" fmla="*/ 30461 h 1213224"/>
              <a:gd name="connsiteX16" fmla="*/ 825053 w 1195544"/>
              <a:gd name="connsiteY16" fmla="*/ 47671 h 1213224"/>
              <a:gd name="connsiteX17" fmla="*/ 1195544 w 1195544"/>
              <a:gd name="connsiteY17" fmla="*/ 606612 h 1213224"/>
              <a:gd name="connsiteX18" fmla="*/ 1193411 w 1195544"/>
              <a:gd name="connsiteY18" fmla="*/ 627770 h 1213224"/>
              <a:gd name="connsiteX19" fmla="*/ 1181966 w 1195544"/>
              <a:gd name="connsiteY19" fmla="*/ 638172 h 1213224"/>
              <a:gd name="connsiteX20" fmla="*/ 960779 w 1195544"/>
              <a:gd name="connsiteY20" fmla="*/ 803573 h 1213224"/>
              <a:gd name="connsiteX21" fmla="*/ 953242 w 1195544"/>
              <a:gd name="connsiteY21" fmla="*/ 808152 h 1213224"/>
              <a:gd name="connsiteX22" fmla="*/ 974277 w 1195544"/>
              <a:gd name="connsiteY22" fmla="*/ 769398 h 1213224"/>
              <a:gd name="connsiteX23" fmla="*/ 1007142 w 1195544"/>
              <a:gd name="connsiteY23" fmla="*/ 606612 h 1213224"/>
              <a:gd name="connsiteX24" fmla="*/ 588932 w 1195544"/>
              <a:gd name="connsiteY24" fmla="*/ 188402 h 1213224"/>
              <a:gd name="connsiteX25" fmla="*/ 566249 w 1195544"/>
              <a:gd name="connsiteY25" fmla="*/ 190689 h 1213224"/>
              <a:gd name="connsiteX26" fmla="*/ 504649 w 1195544"/>
              <a:gd name="connsiteY26" fmla="*/ 196899 h 1213224"/>
              <a:gd name="connsiteX27" fmla="*/ 293214 w 1195544"/>
              <a:gd name="connsiteY27" fmla="*/ 310893 h 1213224"/>
              <a:gd name="connsiteX28" fmla="*/ 242709 w 1195544"/>
              <a:gd name="connsiteY28" fmla="*/ 372107 h 1213224"/>
              <a:gd name="connsiteX29" fmla="*/ 189399 w 1195544"/>
              <a:gd name="connsiteY29" fmla="*/ 397787 h 1213224"/>
              <a:gd name="connsiteX30" fmla="*/ 0 w 1195544"/>
              <a:gd name="connsiteY30" fmla="*/ 467108 h 1213224"/>
              <a:gd name="connsiteX31" fmla="*/ 29992 w 1195544"/>
              <a:gd name="connsiteY31" fmla="*/ 370491 h 1213224"/>
              <a:gd name="connsiteX32" fmla="*/ 588933 w 1195544"/>
              <a:gd name="connsiteY32" fmla="*/ 0 h 121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95544" h="1213224">
                <a:moveTo>
                  <a:pt x="1193412" y="627770"/>
                </a:moveTo>
                <a:lnTo>
                  <a:pt x="1183221" y="728866"/>
                </a:lnTo>
                <a:cubicBezTo>
                  <a:pt x="1126657" y="1005289"/>
                  <a:pt x="882078" y="1213224"/>
                  <a:pt x="588933" y="1213224"/>
                </a:cubicBezTo>
                <a:cubicBezTo>
                  <a:pt x="505177" y="1213224"/>
                  <a:pt x="425386" y="1196250"/>
                  <a:pt x="352812" y="1165553"/>
                </a:cubicBezTo>
                <a:lnTo>
                  <a:pt x="294289" y="1133788"/>
                </a:lnTo>
                <a:lnTo>
                  <a:pt x="472727" y="1068479"/>
                </a:lnTo>
                <a:lnTo>
                  <a:pt x="567780" y="1022690"/>
                </a:lnTo>
                <a:lnTo>
                  <a:pt x="588933" y="1024822"/>
                </a:lnTo>
                <a:cubicBezTo>
                  <a:pt x="733290" y="1024822"/>
                  <a:pt x="860564" y="951682"/>
                  <a:pt x="935719" y="840437"/>
                </a:cubicBezTo>
                <a:lnTo>
                  <a:pt x="953243" y="808152"/>
                </a:lnTo>
                <a:lnTo>
                  <a:pt x="960780" y="803573"/>
                </a:lnTo>
                <a:cubicBezTo>
                  <a:pt x="1037207" y="751940"/>
                  <a:pt x="1111017" y="696726"/>
                  <a:pt x="1181967" y="638172"/>
                </a:cubicBezTo>
                <a:close/>
                <a:moveTo>
                  <a:pt x="588933" y="0"/>
                </a:moveTo>
                <a:cubicBezTo>
                  <a:pt x="630811" y="0"/>
                  <a:pt x="671698" y="4244"/>
                  <a:pt x="711187" y="12324"/>
                </a:cubicBezTo>
                <a:lnTo>
                  <a:pt x="769611" y="30460"/>
                </a:lnTo>
                <a:lnTo>
                  <a:pt x="769611" y="30461"/>
                </a:lnTo>
                <a:lnTo>
                  <a:pt x="825053" y="47671"/>
                </a:lnTo>
                <a:cubicBezTo>
                  <a:pt x="1042775" y="139759"/>
                  <a:pt x="1195544" y="355345"/>
                  <a:pt x="1195544" y="606612"/>
                </a:cubicBezTo>
                <a:lnTo>
                  <a:pt x="1193411" y="627770"/>
                </a:lnTo>
                <a:lnTo>
                  <a:pt x="1181966" y="638172"/>
                </a:lnTo>
                <a:cubicBezTo>
                  <a:pt x="1111016" y="696726"/>
                  <a:pt x="1037206" y="751940"/>
                  <a:pt x="960779" y="803573"/>
                </a:cubicBezTo>
                <a:lnTo>
                  <a:pt x="953242" y="808152"/>
                </a:lnTo>
                <a:lnTo>
                  <a:pt x="974277" y="769398"/>
                </a:lnTo>
                <a:cubicBezTo>
                  <a:pt x="995440" y="719364"/>
                  <a:pt x="1007142" y="664355"/>
                  <a:pt x="1007142" y="606612"/>
                </a:cubicBezTo>
                <a:cubicBezTo>
                  <a:pt x="1007142" y="375641"/>
                  <a:pt x="819903" y="188402"/>
                  <a:pt x="588932" y="188402"/>
                </a:cubicBezTo>
                <a:lnTo>
                  <a:pt x="566249" y="190689"/>
                </a:lnTo>
                <a:lnTo>
                  <a:pt x="504649" y="196899"/>
                </a:lnTo>
                <a:cubicBezTo>
                  <a:pt x="422976" y="213612"/>
                  <a:pt x="349975" y="254132"/>
                  <a:pt x="293214" y="310893"/>
                </a:cubicBezTo>
                <a:lnTo>
                  <a:pt x="242709" y="372107"/>
                </a:lnTo>
                <a:lnTo>
                  <a:pt x="189399" y="397787"/>
                </a:lnTo>
                <a:lnTo>
                  <a:pt x="0" y="467108"/>
                </a:lnTo>
                <a:lnTo>
                  <a:pt x="29992" y="370491"/>
                </a:lnTo>
                <a:cubicBezTo>
                  <a:pt x="122080" y="152769"/>
                  <a:pt x="337666" y="0"/>
                  <a:pt x="588933" y="0"/>
                </a:cubicBezTo>
                <a:close/>
              </a:path>
            </a:pathLst>
          </a:custGeom>
          <a:gradFill>
            <a:gsLst>
              <a:gs pos="0">
                <a:srgbClr val="FEEF85"/>
              </a:gs>
              <a:gs pos="88000">
                <a:srgbClr val="FFC847"/>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tx1"/>
              </a:solidFill>
            </a:endParaRPr>
          </a:p>
        </p:txBody>
      </p:sp>
      <p:sp>
        <p:nvSpPr>
          <p:cNvPr id="24" name="Oval 20">
            <a:extLst>
              <a:ext uri="{FF2B5EF4-FFF2-40B4-BE49-F238E27FC236}">
                <a16:creationId xmlns:a16="http://schemas.microsoft.com/office/drawing/2014/main" id="{83EDD46D-1704-4348-A6F2-5710835B44AB}"/>
              </a:ext>
            </a:extLst>
          </p:cNvPr>
          <p:cNvSpPr/>
          <p:nvPr/>
        </p:nvSpPr>
        <p:spPr>
          <a:xfrm>
            <a:off x="7566338" y="3565838"/>
            <a:ext cx="3155325" cy="3155325"/>
          </a:xfrm>
          <a:prstGeom prst="ellipse">
            <a:avLst/>
          </a:prstGeom>
          <a:gradFill>
            <a:gsLst>
              <a:gs pos="0">
                <a:schemeClr val="bg1">
                  <a:lumMod val="95000"/>
                </a:schemeClr>
              </a:gs>
              <a:gs pos="92000">
                <a:schemeClr val="bg1">
                  <a:lumMod val="85000"/>
                </a:schemeClr>
              </a:gs>
            </a:gsLst>
            <a:lin ang="15000000" scaled="0"/>
          </a:gradFill>
          <a:ln>
            <a:noFill/>
          </a:ln>
          <a:effectLst>
            <a:outerShdw blurRad="177800" dist="38100" dir="2700000" sx="102000" sy="102000" algn="tl" rotWithShape="0">
              <a:prstClr val="black">
                <a:alpha val="6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5" name="Oval 21">
            <a:extLst>
              <a:ext uri="{FF2B5EF4-FFF2-40B4-BE49-F238E27FC236}">
                <a16:creationId xmlns:a16="http://schemas.microsoft.com/office/drawing/2014/main" id="{32DA92CD-EEFD-4080-B595-8AEEF909CBEE}"/>
              </a:ext>
            </a:extLst>
          </p:cNvPr>
          <p:cNvSpPr/>
          <p:nvPr/>
        </p:nvSpPr>
        <p:spPr>
          <a:xfrm>
            <a:off x="6851561" y="2851061"/>
            <a:ext cx="4584879" cy="4584879"/>
          </a:xfrm>
          <a:prstGeom prst="ellipse">
            <a:avLst/>
          </a:prstGeom>
          <a:noFill/>
          <a:ln w="38100">
            <a:gradFill>
              <a:gsLst>
                <a:gs pos="38036">
                  <a:schemeClr val="tx1">
                    <a:lumMod val="85000"/>
                    <a:lumOff val="15000"/>
                  </a:schemeClr>
                </a:gs>
                <a:gs pos="21000">
                  <a:schemeClr val="accent1">
                    <a:lumMod val="5000"/>
                    <a:lumOff val="95000"/>
                  </a:schemeClr>
                </a:gs>
                <a:gs pos="62000">
                  <a:schemeClr val="bg1"/>
                </a:gs>
                <a:gs pos="89000">
                  <a:schemeClr val="bg1"/>
                </a:gs>
                <a:gs pos="100000">
                  <a:schemeClr val="tx1">
                    <a:lumMod val="85000"/>
                    <a:lumOff val="1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6" name="Graphic 22" descr="Computer">
            <a:extLst>
              <a:ext uri="{FF2B5EF4-FFF2-40B4-BE49-F238E27FC236}">
                <a16:creationId xmlns:a16="http://schemas.microsoft.com/office/drawing/2014/main" id="{49B0CF6A-F2F4-4330-B5A3-73E46086CC2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46149" y="1645144"/>
            <a:ext cx="536084" cy="536084"/>
          </a:xfrm>
          <a:prstGeom prst="rect">
            <a:avLst/>
          </a:prstGeom>
        </p:spPr>
      </p:pic>
      <p:pic>
        <p:nvPicPr>
          <p:cNvPr id="27" name="Graphic 23" descr="Laptop">
            <a:extLst>
              <a:ext uri="{FF2B5EF4-FFF2-40B4-BE49-F238E27FC236}">
                <a16:creationId xmlns:a16="http://schemas.microsoft.com/office/drawing/2014/main" id="{466A4C9D-91AF-481B-973B-9B595BDB529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992632" y="8174089"/>
            <a:ext cx="536084" cy="536084"/>
          </a:xfrm>
          <a:prstGeom prst="rect">
            <a:avLst/>
          </a:prstGeom>
        </p:spPr>
      </p:pic>
      <p:pic>
        <p:nvPicPr>
          <p:cNvPr id="28" name="Graphic 24" descr="Monitor">
            <a:extLst>
              <a:ext uri="{FF2B5EF4-FFF2-40B4-BE49-F238E27FC236}">
                <a16:creationId xmlns:a16="http://schemas.microsoft.com/office/drawing/2014/main" id="{6DFA8256-AE5D-44A3-B062-910C5015290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5038765" y="4879487"/>
            <a:ext cx="536084" cy="536084"/>
          </a:xfrm>
          <a:prstGeom prst="rect">
            <a:avLst/>
          </a:prstGeom>
        </p:spPr>
      </p:pic>
      <p:pic>
        <p:nvPicPr>
          <p:cNvPr id="29" name="Graphic 25" descr="Television">
            <a:extLst>
              <a:ext uri="{FF2B5EF4-FFF2-40B4-BE49-F238E27FC236}">
                <a16:creationId xmlns:a16="http://schemas.microsoft.com/office/drawing/2014/main" id="{D69218BF-0CA3-4D5A-BF0C-5DA685F89F5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2593002" y="4944478"/>
            <a:ext cx="536084" cy="536084"/>
          </a:xfrm>
          <a:prstGeom prst="rect">
            <a:avLst/>
          </a:prstGeom>
        </p:spPr>
      </p:pic>
      <p:pic>
        <p:nvPicPr>
          <p:cNvPr id="30" name="Graphic 26" descr="Tablet">
            <a:extLst>
              <a:ext uri="{FF2B5EF4-FFF2-40B4-BE49-F238E27FC236}">
                <a16:creationId xmlns:a16="http://schemas.microsoft.com/office/drawing/2014/main" id="{D0759BB9-54ED-484F-A604-1A78901E489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0741087" y="1587710"/>
            <a:ext cx="536084" cy="536084"/>
          </a:xfrm>
          <a:prstGeom prst="rect">
            <a:avLst/>
          </a:prstGeom>
        </p:spPr>
      </p:pic>
      <p:pic>
        <p:nvPicPr>
          <p:cNvPr id="31" name="Graphic 27" descr="Projector screen">
            <a:extLst>
              <a:ext uri="{FF2B5EF4-FFF2-40B4-BE49-F238E27FC236}">
                <a16:creationId xmlns:a16="http://schemas.microsoft.com/office/drawing/2014/main" id="{7E17510F-28D2-4D01-BA23-0DE7BFE15D5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10696100" y="8196779"/>
            <a:ext cx="536084" cy="536084"/>
          </a:xfrm>
          <a:prstGeom prst="rect">
            <a:avLst/>
          </a:prstGeom>
        </p:spPr>
      </p:pic>
      <p:sp>
        <p:nvSpPr>
          <p:cNvPr id="33" name="TextBox 29">
            <a:extLst>
              <a:ext uri="{FF2B5EF4-FFF2-40B4-BE49-F238E27FC236}">
                <a16:creationId xmlns:a16="http://schemas.microsoft.com/office/drawing/2014/main" id="{00009F4E-313E-4581-BED1-490B83A1B7A9}"/>
              </a:ext>
            </a:extLst>
          </p:cNvPr>
          <p:cNvSpPr txBox="1"/>
          <p:nvPr/>
        </p:nvSpPr>
        <p:spPr>
          <a:xfrm>
            <a:off x="14713912" y="1046470"/>
            <a:ext cx="1375934" cy="64633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3600" spc="450" dirty="0">
                <a:solidFill>
                  <a:schemeClr val="bg1"/>
                </a:solidFill>
                <a:latin typeface="Casanova Scotia" panose="02000500000000000000" pitchFamily="2" charset="0"/>
              </a:rPr>
              <a:t>01</a:t>
            </a:r>
            <a:endParaRPr lang="en-US" sz="3000" dirty="0">
              <a:solidFill>
                <a:schemeClr val="bg1"/>
              </a:solidFill>
              <a:latin typeface="Economica" panose="02000506040000020004" pitchFamily="2" charset="0"/>
            </a:endParaRPr>
          </a:p>
        </p:txBody>
      </p:sp>
      <p:sp>
        <p:nvSpPr>
          <p:cNvPr id="34" name="TextBox 31">
            <a:extLst>
              <a:ext uri="{FF2B5EF4-FFF2-40B4-BE49-F238E27FC236}">
                <a16:creationId xmlns:a16="http://schemas.microsoft.com/office/drawing/2014/main" id="{66BC0993-7852-4E9D-BB00-2C506B5F5E00}"/>
              </a:ext>
            </a:extLst>
          </p:cNvPr>
          <p:cNvSpPr txBox="1"/>
          <p:nvPr/>
        </p:nvSpPr>
        <p:spPr>
          <a:xfrm>
            <a:off x="14657194" y="7555394"/>
            <a:ext cx="1375934" cy="64633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3600" spc="450" dirty="0">
                <a:solidFill>
                  <a:schemeClr val="bg1"/>
                </a:solidFill>
                <a:latin typeface="Casanova Scotia" panose="02000500000000000000" pitchFamily="2" charset="0"/>
              </a:rPr>
              <a:t>03</a:t>
            </a:r>
            <a:endParaRPr lang="en-US" sz="3000" dirty="0">
              <a:solidFill>
                <a:schemeClr val="bg1"/>
              </a:solidFill>
              <a:latin typeface="Economica" panose="02000506040000020004" pitchFamily="2" charset="0"/>
            </a:endParaRPr>
          </a:p>
        </p:txBody>
      </p:sp>
      <p:sp>
        <p:nvSpPr>
          <p:cNvPr id="35" name="TextBox 32">
            <a:extLst>
              <a:ext uri="{FF2B5EF4-FFF2-40B4-BE49-F238E27FC236}">
                <a16:creationId xmlns:a16="http://schemas.microsoft.com/office/drawing/2014/main" id="{2A64E9FF-19DC-4A1F-BBDB-3DF5A4553B7C}"/>
              </a:ext>
            </a:extLst>
          </p:cNvPr>
          <p:cNvSpPr txBox="1"/>
          <p:nvPr/>
        </p:nvSpPr>
        <p:spPr>
          <a:xfrm>
            <a:off x="2333749" y="7562023"/>
            <a:ext cx="1375934" cy="64633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3600" spc="450" dirty="0">
                <a:solidFill>
                  <a:schemeClr val="bg1"/>
                </a:solidFill>
                <a:latin typeface="Casanova Scotia" panose="02000500000000000000" pitchFamily="2" charset="0"/>
              </a:rPr>
              <a:t>04</a:t>
            </a:r>
            <a:endParaRPr lang="en-US" sz="3000" dirty="0">
              <a:solidFill>
                <a:schemeClr val="bg1"/>
              </a:solidFill>
              <a:latin typeface="Economica" panose="02000506040000020004" pitchFamily="2" charset="0"/>
            </a:endParaRPr>
          </a:p>
        </p:txBody>
      </p:sp>
      <p:sp>
        <p:nvSpPr>
          <p:cNvPr id="36" name="TextBox 33">
            <a:extLst>
              <a:ext uri="{FF2B5EF4-FFF2-40B4-BE49-F238E27FC236}">
                <a16:creationId xmlns:a16="http://schemas.microsoft.com/office/drawing/2014/main" id="{5F0C3495-A64D-47B5-B059-B564A3CE61B8}"/>
              </a:ext>
            </a:extLst>
          </p:cNvPr>
          <p:cNvSpPr txBox="1"/>
          <p:nvPr/>
        </p:nvSpPr>
        <p:spPr>
          <a:xfrm>
            <a:off x="479710" y="4258609"/>
            <a:ext cx="1375934" cy="64633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3600" spc="450" dirty="0">
                <a:solidFill>
                  <a:schemeClr val="bg1"/>
                </a:solidFill>
                <a:latin typeface="Casanova Scotia" panose="02000500000000000000" pitchFamily="2" charset="0"/>
              </a:rPr>
              <a:t>05</a:t>
            </a:r>
            <a:endParaRPr lang="en-US" sz="3000" dirty="0">
              <a:solidFill>
                <a:schemeClr val="bg1"/>
              </a:solidFill>
              <a:latin typeface="Economica" panose="02000506040000020004" pitchFamily="2" charset="0"/>
            </a:endParaRPr>
          </a:p>
        </p:txBody>
      </p:sp>
      <p:sp>
        <p:nvSpPr>
          <p:cNvPr id="38" name="TextBox 35">
            <a:extLst>
              <a:ext uri="{FF2B5EF4-FFF2-40B4-BE49-F238E27FC236}">
                <a16:creationId xmlns:a16="http://schemas.microsoft.com/office/drawing/2014/main" id="{40A2ECA9-1833-4BBB-A6D3-0BE610F24001}"/>
              </a:ext>
            </a:extLst>
          </p:cNvPr>
          <p:cNvSpPr txBox="1"/>
          <p:nvPr/>
        </p:nvSpPr>
        <p:spPr>
          <a:xfrm>
            <a:off x="2823364" y="1501669"/>
            <a:ext cx="3441377" cy="1027204"/>
          </a:xfrm>
          <a:prstGeom prst="rect">
            <a:avLst/>
          </a:prstGeom>
          <a:noFill/>
        </p:spPr>
        <p:txBody>
          <a:bodyPr wrap="square" rtlCol="0">
            <a:spAutoFit/>
          </a:bodyPr>
          <a:lstStyle/>
          <a:p>
            <a:pPr algn="r"/>
            <a:r>
              <a:rPr lang="en-US" sz="1575" b="1" spc="450" dirty="0">
                <a:solidFill>
                  <a:schemeClr val="bg1"/>
                </a:solidFill>
                <a:latin typeface="Casanova Scotia" panose="02000500000000000000" pitchFamily="2" charset="0"/>
              </a:rPr>
              <a:t>Title</a:t>
            </a:r>
          </a:p>
          <a:p>
            <a:pPr algn="r"/>
            <a:r>
              <a:rPr lang="en-US" sz="1500" b="1" dirty="0">
                <a:solidFill>
                  <a:schemeClr val="bg1"/>
                </a:solidFill>
                <a:latin typeface="Economica" panose="02000506040000020004" pitchFamily="2" charset="0"/>
              </a:rPr>
              <a:t>Some text goes here. Some text goes here. Some text goes here. Some text goes here. </a:t>
            </a:r>
          </a:p>
        </p:txBody>
      </p:sp>
      <p:sp>
        <p:nvSpPr>
          <p:cNvPr id="39" name="TextBox 36">
            <a:extLst>
              <a:ext uri="{FF2B5EF4-FFF2-40B4-BE49-F238E27FC236}">
                <a16:creationId xmlns:a16="http://schemas.microsoft.com/office/drawing/2014/main" id="{F93E9DBF-0A88-4132-8D4E-CDB6F7D72F94}"/>
              </a:ext>
            </a:extLst>
          </p:cNvPr>
          <p:cNvSpPr txBox="1"/>
          <p:nvPr/>
        </p:nvSpPr>
        <p:spPr>
          <a:xfrm>
            <a:off x="7723270" y="5072947"/>
            <a:ext cx="2528825" cy="1246495"/>
          </a:xfrm>
          <a:prstGeom prst="rect">
            <a:avLst/>
          </a:prstGeom>
          <a:noFill/>
        </p:spPr>
        <p:txBody>
          <a:bodyPr wrap="square" rtlCol="0">
            <a:spAutoFit/>
          </a:bodyPr>
          <a:lstStyle/>
          <a:p>
            <a:pPr algn="ctr"/>
            <a:r>
              <a:rPr lang="en-US" sz="2700" spc="450" dirty="0">
                <a:latin typeface="Casanova Scotia" panose="02000500000000000000" pitchFamily="2" charset="0"/>
              </a:rPr>
              <a:t>Plan de</a:t>
            </a:r>
          </a:p>
          <a:p>
            <a:pPr algn="ctr"/>
            <a:r>
              <a:rPr lang="en-US" sz="2400" spc="450" dirty="0">
                <a:latin typeface="Casanova Scotia" panose="02000500000000000000" pitchFamily="2" charset="0"/>
              </a:rPr>
              <a:t>travail</a:t>
            </a:r>
            <a:endParaRPr lang="en-US" sz="2100" dirty="0">
              <a:solidFill>
                <a:schemeClr val="tx1">
                  <a:lumMod val="65000"/>
                  <a:lumOff val="35000"/>
                </a:schemeClr>
              </a:solidFill>
              <a:latin typeface="Economica" panose="02000506040000020004" pitchFamily="2" charset="0"/>
            </a:endParaRPr>
          </a:p>
          <a:p>
            <a:pPr algn="ctr"/>
            <a:endParaRPr lang="en-US" sz="2400" dirty="0">
              <a:solidFill>
                <a:schemeClr val="tx1">
                  <a:lumMod val="65000"/>
                  <a:lumOff val="35000"/>
                </a:schemeClr>
              </a:solidFill>
              <a:latin typeface="Economica" panose="02000506040000020004" pitchFamily="2" charset="0"/>
            </a:endParaRPr>
          </a:p>
        </p:txBody>
      </p:sp>
      <p:sp>
        <p:nvSpPr>
          <p:cNvPr id="40" name="TextBox 37">
            <a:extLst>
              <a:ext uri="{FF2B5EF4-FFF2-40B4-BE49-F238E27FC236}">
                <a16:creationId xmlns:a16="http://schemas.microsoft.com/office/drawing/2014/main" id="{D03A0A73-9483-4ADB-B41D-C26EC39D749B}"/>
              </a:ext>
            </a:extLst>
          </p:cNvPr>
          <p:cNvSpPr txBox="1"/>
          <p:nvPr/>
        </p:nvSpPr>
        <p:spPr>
          <a:xfrm>
            <a:off x="863758" y="4646362"/>
            <a:ext cx="3441377" cy="1027204"/>
          </a:xfrm>
          <a:prstGeom prst="rect">
            <a:avLst/>
          </a:prstGeom>
          <a:noFill/>
        </p:spPr>
        <p:txBody>
          <a:bodyPr wrap="square" rtlCol="0">
            <a:spAutoFit/>
          </a:bodyPr>
          <a:lstStyle/>
          <a:p>
            <a:pPr algn="r"/>
            <a:r>
              <a:rPr lang="en-US" sz="1575" b="1" spc="450" dirty="0">
                <a:solidFill>
                  <a:schemeClr val="bg1"/>
                </a:solidFill>
                <a:latin typeface="Casanova Scotia" panose="02000500000000000000" pitchFamily="2" charset="0"/>
              </a:rPr>
              <a:t>Title</a:t>
            </a:r>
          </a:p>
          <a:p>
            <a:pPr algn="r"/>
            <a:r>
              <a:rPr lang="en-US" sz="1500" b="1" dirty="0">
                <a:solidFill>
                  <a:schemeClr val="bg1"/>
                </a:solidFill>
                <a:latin typeface="Economica" panose="02000506040000020004" pitchFamily="2" charset="0"/>
              </a:rPr>
              <a:t>Some text goes here. Some text goes here. Some text goes here. Some text goes here. </a:t>
            </a:r>
          </a:p>
        </p:txBody>
      </p:sp>
      <p:sp>
        <p:nvSpPr>
          <p:cNvPr id="41" name="TextBox 38">
            <a:extLst>
              <a:ext uri="{FF2B5EF4-FFF2-40B4-BE49-F238E27FC236}">
                <a16:creationId xmlns:a16="http://schemas.microsoft.com/office/drawing/2014/main" id="{E2DDF73B-680C-4BA5-ABF0-646C7E3B7384}"/>
              </a:ext>
            </a:extLst>
          </p:cNvPr>
          <p:cNvSpPr txBox="1"/>
          <p:nvPr/>
        </p:nvSpPr>
        <p:spPr>
          <a:xfrm>
            <a:off x="2576603" y="8024633"/>
            <a:ext cx="3441377" cy="1027204"/>
          </a:xfrm>
          <a:prstGeom prst="rect">
            <a:avLst/>
          </a:prstGeom>
          <a:noFill/>
        </p:spPr>
        <p:txBody>
          <a:bodyPr wrap="square" rtlCol="0">
            <a:spAutoFit/>
          </a:bodyPr>
          <a:lstStyle/>
          <a:p>
            <a:pPr algn="r"/>
            <a:r>
              <a:rPr lang="en-US" sz="1575" b="1" spc="450" dirty="0">
                <a:solidFill>
                  <a:schemeClr val="bg1"/>
                </a:solidFill>
                <a:latin typeface="Casanova Scotia" panose="02000500000000000000" pitchFamily="2" charset="0"/>
              </a:rPr>
              <a:t>Title</a:t>
            </a:r>
          </a:p>
          <a:p>
            <a:pPr algn="r"/>
            <a:r>
              <a:rPr lang="en-US" sz="1500" b="1" dirty="0">
                <a:solidFill>
                  <a:schemeClr val="bg1"/>
                </a:solidFill>
                <a:latin typeface="Economica" panose="02000506040000020004" pitchFamily="2" charset="0"/>
              </a:rPr>
              <a:t>Some text goes here. Some text goes here. Some text goes here. Some text goes here. </a:t>
            </a:r>
          </a:p>
        </p:txBody>
      </p:sp>
      <p:sp>
        <p:nvSpPr>
          <p:cNvPr id="42" name="TextBox 39">
            <a:extLst>
              <a:ext uri="{FF2B5EF4-FFF2-40B4-BE49-F238E27FC236}">
                <a16:creationId xmlns:a16="http://schemas.microsoft.com/office/drawing/2014/main" id="{31397655-10D8-4C05-815B-DE1A2F38D93D}"/>
              </a:ext>
            </a:extLst>
          </p:cNvPr>
          <p:cNvSpPr txBox="1"/>
          <p:nvPr/>
        </p:nvSpPr>
        <p:spPr>
          <a:xfrm>
            <a:off x="12334229" y="1501669"/>
            <a:ext cx="3441377" cy="461665"/>
          </a:xfrm>
          <a:prstGeom prst="rect">
            <a:avLst/>
          </a:prstGeom>
          <a:noFill/>
        </p:spPr>
        <p:txBody>
          <a:bodyPr wrap="square" rtlCol="0">
            <a:spAutoFit/>
          </a:bodyPr>
          <a:lstStyle/>
          <a:p>
            <a:r>
              <a:rPr lang="en-US" sz="2400" b="1" spc="450" dirty="0">
                <a:latin typeface="Calisto MT" panose="02040603050505030304" pitchFamily="18" charset="0"/>
              </a:rPr>
              <a:t>Introduction</a:t>
            </a:r>
            <a:r>
              <a:rPr lang="en-US" sz="1500" b="1" dirty="0">
                <a:solidFill>
                  <a:schemeClr val="bg1"/>
                </a:solidFill>
                <a:latin typeface="Economica" panose="02000506040000020004" pitchFamily="2" charset="0"/>
              </a:rPr>
              <a:t>. </a:t>
            </a:r>
          </a:p>
        </p:txBody>
      </p:sp>
      <p:sp>
        <p:nvSpPr>
          <p:cNvPr id="43" name="TextBox 41">
            <a:extLst>
              <a:ext uri="{FF2B5EF4-FFF2-40B4-BE49-F238E27FC236}">
                <a16:creationId xmlns:a16="http://schemas.microsoft.com/office/drawing/2014/main" id="{3C525E3E-3CFB-45FE-85EA-62EB818CFDCA}"/>
              </a:ext>
            </a:extLst>
          </p:cNvPr>
          <p:cNvSpPr txBox="1"/>
          <p:nvPr/>
        </p:nvSpPr>
        <p:spPr>
          <a:xfrm>
            <a:off x="11987212" y="8068432"/>
            <a:ext cx="3441377" cy="1027204"/>
          </a:xfrm>
          <a:prstGeom prst="rect">
            <a:avLst/>
          </a:prstGeom>
          <a:noFill/>
        </p:spPr>
        <p:txBody>
          <a:bodyPr wrap="square" rtlCol="0">
            <a:spAutoFit/>
          </a:bodyPr>
          <a:lstStyle/>
          <a:p>
            <a:r>
              <a:rPr lang="en-US" sz="1575" b="1" spc="450" dirty="0">
                <a:solidFill>
                  <a:schemeClr val="bg1"/>
                </a:solidFill>
                <a:latin typeface="Casanova Scotia" panose="02000500000000000000" pitchFamily="2" charset="0"/>
              </a:rPr>
              <a:t>Title</a:t>
            </a:r>
          </a:p>
          <a:p>
            <a:r>
              <a:rPr lang="en-US" sz="1500" b="1" dirty="0">
                <a:solidFill>
                  <a:schemeClr val="bg1"/>
                </a:solidFill>
                <a:latin typeface="Economica" panose="02000506040000020004" pitchFamily="2" charset="0"/>
              </a:rPr>
              <a:t>Some text goes here. Some text goes here. Some text goes here. Some text goes here. </a:t>
            </a:r>
          </a:p>
        </p:txBody>
      </p:sp>
      <p:pic>
        <p:nvPicPr>
          <p:cNvPr id="46" name="Image 4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502272" y="4038296"/>
            <a:ext cx="1147497" cy="1147497"/>
          </a:xfrm>
          <a:prstGeom prst="rect">
            <a:avLst/>
          </a:prstGeom>
        </p:spPr>
      </p:pic>
      <p:sp>
        <p:nvSpPr>
          <p:cNvPr id="47" name="Freeform: Shape 1">
            <a:extLst>
              <a:ext uri="{FF2B5EF4-FFF2-40B4-BE49-F238E27FC236}">
                <a16:creationId xmlns:a16="http://schemas.microsoft.com/office/drawing/2014/main" id="{5FE23F91-DC22-477C-B9E7-73423AA18B65}"/>
              </a:ext>
            </a:extLst>
          </p:cNvPr>
          <p:cNvSpPr/>
          <p:nvPr/>
        </p:nvSpPr>
        <p:spPr>
          <a:xfrm rot="5400000" flipH="1">
            <a:off x="12515736" y="-573233"/>
            <a:ext cx="1819839" cy="4880088"/>
          </a:xfrm>
          <a:custGeom>
            <a:avLst/>
            <a:gdLst>
              <a:gd name="connsiteX0" fmla="*/ 1213226 w 1213226"/>
              <a:gd name="connsiteY0" fmla="*/ 3253392 h 3253392"/>
              <a:gd name="connsiteX1" fmla="*/ 1213226 w 1213226"/>
              <a:gd name="connsiteY1" fmla="*/ 150369 h 3253392"/>
              <a:gd name="connsiteX2" fmla="*/ 1062859 w 1213226"/>
              <a:gd name="connsiteY2" fmla="*/ 0 h 3253392"/>
              <a:gd name="connsiteX3" fmla="*/ 150367 w 1213226"/>
              <a:gd name="connsiteY3" fmla="*/ 0 h 3253392"/>
              <a:gd name="connsiteX4" fmla="*/ 0 w 1213226"/>
              <a:gd name="connsiteY4" fmla="*/ 150369 h 3253392"/>
              <a:gd name="connsiteX5" fmla="*/ 0 w 1213226"/>
              <a:gd name="connsiteY5" fmla="*/ 3253392 h 3253392"/>
              <a:gd name="connsiteX6" fmla="*/ 671149 w 1213226"/>
              <a:gd name="connsiteY6" fmla="*/ 3253392 h 3253392"/>
              <a:gd name="connsiteX7" fmla="*/ 659028 w 1213226"/>
              <a:gd name="connsiteY7" fmla="*/ 3228143 h 3253392"/>
              <a:gd name="connsiteX8" fmla="*/ 639574 w 1213226"/>
              <a:gd name="connsiteY8" fmla="*/ 3119193 h 3253392"/>
              <a:gd name="connsiteX9" fmla="*/ 887132 w 1213226"/>
              <a:gd name="connsiteY9" fmla="*/ 2839293 h 3253392"/>
              <a:gd name="connsiteX10" fmla="*/ 1134690 w 1213226"/>
              <a:gd name="connsiteY10" fmla="*/ 3119193 h 3253392"/>
              <a:gd name="connsiteX11" fmla="*/ 1115235 w 1213226"/>
              <a:gd name="connsiteY11" fmla="*/ 3228143 h 3253392"/>
              <a:gd name="connsiteX12" fmla="*/ 1103114 w 1213226"/>
              <a:gd name="connsiteY12" fmla="*/ 3253392 h 3253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3226" h="3253392">
                <a:moveTo>
                  <a:pt x="1213226" y="3253392"/>
                </a:moveTo>
                <a:lnTo>
                  <a:pt x="1213226" y="150369"/>
                </a:lnTo>
                <a:cubicBezTo>
                  <a:pt x="1213226" y="67323"/>
                  <a:pt x="1145904" y="0"/>
                  <a:pt x="1062859" y="0"/>
                </a:cubicBezTo>
                <a:lnTo>
                  <a:pt x="150367" y="0"/>
                </a:lnTo>
                <a:cubicBezTo>
                  <a:pt x="67322" y="0"/>
                  <a:pt x="0" y="67323"/>
                  <a:pt x="0" y="150369"/>
                </a:cubicBezTo>
                <a:lnTo>
                  <a:pt x="0" y="3253392"/>
                </a:lnTo>
                <a:lnTo>
                  <a:pt x="671149" y="3253392"/>
                </a:lnTo>
                <a:lnTo>
                  <a:pt x="659028" y="3228143"/>
                </a:lnTo>
                <a:cubicBezTo>
                  <a:pt x="646501" y="3194656"/>
                  <a:pt x="639574" y="3157839"/>
                  <a:pt x="639574" y="3119193"/>
                </a:cubicBezTo>
                <a:cubicBezTo>
                  <a:pt x="639574" y="2964608"/>
                  <a:pt x="750409" y="2839293"/>
                  <a:pt x="887132" y="2839293"/>
                </a:cubicBezTo>
                <a:cubicBezTo>
                  <a:pt x="1023855" y="2839293"/>
                  <a:pt x="1134690" y="2964608"/>
                  <a:pt x="1134690" y="3119193"/>
                </a:cubicBezTo>
                <a:cubicBezTo>
                  <a:pt x="1134690" y="3157839"/>
                  <a:pt x="1127762" y="3194656"/>
                  <a:pt x="1115235" y="3228143"/>
                </a:cubicBezTo>
                <a:lnTo>
                  <a:pt x="1103114" y="3253392"/>
                </a:lnTo>
                <a:close/>
              </a:path>
            </a:pathLst>
          </a:custGeom>
          <a:gradFill>
            <a:gsLst>
              <a:gs pos="0">
                <a:srgbClr val="FF9089"/>
              </a:gs>
              <a:gs pos="86000">
                <a:srgbClr val="FE5164"/>
              </a:gs>
            </a:gsLst>
            <a:lin ang="13800000" scaled="0"/>
          </a:gradFill>
          <a:ln>
            <a:noFill/>
          </a:ln>
          <a:effectLst>
            <a:outerShdw blurRad="889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p>
        </p:txBody>
      </p:sp>
      <p:sp>
        <p:nvSpPr>
          <p:cNvPr id="48" name="Freeform: Shape 2">
            <a:extLst>
              <a:ext uri="{FF2B5EF4-FFF2-40B4-BE49-F238E27FC236}">
                <a16:creationId xmlns:a16="http://schemas.microsoft.com/office/drawing/2014/main" id="{3091B22B-F858-4553-AC54-BAFC5A30C8FD}"/>
              </a:ext>
            </a:extLst>
          </p:cNvPr>
          <p:cNvSpPr/>
          <p:nvPr/>
        </p:nvSpPr>
        <p:spPr>
          <a:xfrm rot="5400000" flipH="1">
            <a:off x="14396144" y="2701231"/>
            <a:ext cx="1819839" cy="4880090"/>
          </a:xfrm>
          <a:custGeom>
            <a:avLst/>
            <a:gdLst>
              <a:gd name="connsiteX0" fmla="*/ 981176 w 1213226"/>
              <a:gd name="connsiteY0" fmla="*/ 2957249 h 3253393"/>
              <a:gd name="connsiteX1" fmla="*/ 636943 w 1213226"/>
              <a:gd name="connsiteY1" fmla="*/ 3174419 h 3253393"/>
              <a:gd name="connsiteX2" fmla="*/ 292710 w 1213226"/>
              <a:gd name="connsiteY2" fmla="*/ 2957249 h 3253393"/>
              <a:gd name="connsiteX3" fmla="*/ 636943 w 1213226"/>
              <a:gd name="connsiteY3" fmla="*/ 2740079 h 3253393"/>
              <a:gd name="connsiteX4" fmla="*/ 981176 w 1213226"/>
              <a:gd name="connsiteY4" fmla="*/ 2957249 h 3253393"/>
              <a:gd name="connsiteX5" fmla="*/ 1213226 w 1213226"/>
              <a:gd name="connsiteY5" fmla="*/ 3253393 h 3253393"/>
              <a:gd name="connsiteX6" fmla="*/ 1213226 w 1213226"/>
              <a:gd name="connsiteY6" fmla="*/ 150369 h 3253393"/>
              <a:gd name="connsiteX7" fmla="*/ 1062859 w 1213226"/>
              <a:gd name="connsiteY7" fmla="*/ 0 h 3253393"/>
              <a:gd name="connsiteX8" fmla="*/ 150367 w 1213226"/>
              <a:gd name="connsiteY8" fmla="*/ 0 h 3253393"/>
              <a:gd name="connsiteX9" fmla="*/ 0 w 1213226"/>
              <a:gd name="connsiteY9" fmla="*/ 150369 h 3253393"/>
              <a:gd name="connsiteX10" fmla="*/ 0 w 1213226"/>
              <a:gd name="connsiteY10" fmla="*/ 3253393 h 325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3226" h="3253393">
                <a:moveTo>
                  <a:pt x="981176" y="2957249"/>
                </a:moveTo>
                <a:cubicBezTo>
                  <a:pt x="981176" y="3077189"/>
                  <a:pt x="827058" y="3174419"/>
                  <a:pt x="636943" y="3174419"/>
                </a:cubicBezTo>
                <a:cubicBezTo>
                  <a:pt x="446828" y="3174419"/>
                  <a:pt x="292710" y="3077189"/>
                  <a:pt x="292710" y="2957249"/>
                </a:cubicBezTo>
                <a:cubicBezTo>
                  <a:pt x="292710" y="2837309"/>
                  <a:pt x="446828" y="2740079"/>
                  <a:pt x="636943" y="2740079"/>
                </a:cubicBezTo>
                <a:cubicBezTo>
                  <a:pt x="827058" y="2740079"/>
                  <a:pt x="981176" y="2837309"/>
                  <a:pt x="981176" y="2957249"/>
                </a:cubicBezTo>
                <a:close/>
                <a:moveTo>
                  <a:pt x="1213226" y="3253393"/>
                </a:moveTo>
                <a:lnTo>
                  <a:pt x="1213226" y="150369"/>
                </a:lnTo>
                <a:cubicBezTo>
                  <a:pt x="1213226" y="67323"/>
                  <a:pt x="1145904" y="0"/>
                  <a:pt x="1062859" y="0"/>
                </a:cubicBezTo>
                <a:lnTo>
                  <a:pt x="150367" y="0"/>
                </a:lnTo>
                <a:cubicBezTo>
                  <a:pt x="67322" y="0"/>
                  <a:pt x="0" y="67323"/>
                  <a:pt x="0" y="150369"/>
                </a:cubicBezTo>
                <a:lnTo>
                  <a:pt x="0" y="3253393"/>
                </a:lnTo>
                <a:close/>
              </a:path>
            </a:pathLst>
          </a:custGeom>
          <a:gradFill>
            <a:gsLst>
              <a:gs pos="0">
                <a:srgbClr val="FEB868"/>
              </a:gs>
              <a:gs pos="94000">
                <a:srgbClr val="FE7A08"/>
              </a:gs>
            </a:gsLst>
            <a:lin ang="18000000" scaled="0"/>
          </a:gradFill>
          <a:ln>
            <a:noFill/>
          </a:ln>
          <a:effectLst>
            <a:outerShdw blurRad="889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p>
        </p:txBody>
      </p:sp>
      <p:sp>
        <p:nvSpPr>
          <p:cNvPr id="49" name="Freeform: Shape 3">
            <a:extLst>
              <a:ext uri="{FF2B5EF4-FFF2-40B4-BE49-F238E27FC236}">
                <a16:creationId xmlns:a16="http://schemas.microsoft.com/office/drawing/2014/main" id="{6328E430-751F-4F1E-B123-359A07E2DAA5}"/>
              </a:ext>
            </a:extLst>
          </p:cNvPr>
          <p:cNvSpPr/>
          <p:nvPr/>
        </p:nvSpPr>
        <p:spPr>
          <a:xfrm rot="16200000">
            <a:off x="3973089" y="5980144"/>
            <a:ext cx="1819839" cy="4880087"/>
          </a:xfrm>
          <a:custGeom>
            <a:avLst/>
            <a:gdLst>
              <a:gd name="connsiteX0" fmla="*/ 1213226 w 1213226"/>
              <a:gd name="connsiteY0" fmla="*/ 150367 h 3253391"/>
              <a:gd name="connsiteX1" fmla="*/ 1213226 w 1213226"/>
              <a:gd name="connsiteY1" fmla="*/ 3253391 h 3253391"/>
              <a:gd name="connsiteX2" fmla="*/ 610353 w 1213226"/>
              <a:gd name="connsiteY2" fmla="*/ 3253391 h 3253391"/>
              <a:gd name="connsiteX3" fmla="*/ 623727 w 1213226"/>
              <a:gd name="connsiteY3" fmla="*/ 3201809 h 3253391"/>
              <a:gd name="connsiteX4" fmla="*/ 629082 w 1213226"/>
              <a:gd name="connsiteY4" fmla="*/ 3138206 h 3253391"/>
              <a:gd name="connsiteX5" fmla="*/ 365493 w 1213226"/>
              <a:gd name="connsiteY5" fmla="*/ 2822614 h 3253391"/>
              <a:gd name="connsiteX6" fmla="*/ 101904 w 1213226"/>
              <a:gd name="connsiteY6" fmla="*/ 3138206 h 3253391"/>
              <a:gd name="connsiteX7" fmla="*/ 107259 w 1213226"/>
              <a:gd name="connsiteY7" fmla="*/ 3201809 h 3253391"/>
              <a:gd name="connsiteX8" fmla="*/ 120633 w 1213226"/>
              <a:gd name="connsiteY8" fmla="*/ 3253391 h 3253391"/>
              <a:gd name="connsiteX9" fmla="*/ 0 w 1213226"/>
              <a:gd name="connsiteY9" fmla="*/ 3253391 h 3253391"/>
              <a:gd name="connsiteX10" fmla="*/ 0 w 1213226"/>
              <a:gd name="connsiteY10" fmla="*/ 150367 h 3253391"/>
              <a:gd name="connsiteX11" fmla="*/ 150367 w 1213226"/>
              <a:gd name="connsiteY11" fmla="*/ 0 h 3253391"/>
              <a:gd name="connsiteX12" fmla="*/ 1062859 w 1213226"/>
              <a:gd name="connsiteY12" fmla="*/ 0 h 3253391"/>
              <a:gd name="connsiteX13" fmla="*/ 1213226 w 1213226"/>
              <a:gd name="connsiteY13" fmla="*/ 150367 h 325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226" h="3253391">
                <a:moveTo>
                  <a:pt x="1213226" y="150367"/>
                </a:moveTo>
                <a:lnTo>
                  <a:pt x="1213226" y="3253391"/>
                </a:lnTo>
                <a:lnTo>
                  <a:pt x="610353" y="3253391"/>
                </a:lnTo>
                <a:lnTo>
                  <a:pt x="623727" y="3201809"/>
                </a:lnTo>
                <a:cubicBezTo>
                  <a:pt x="627238" y="3181264"/>
                  <a:pt x="629082" y="3159993"/>
                  <a:pt x="629082" y="3138206"/>
                </a:cubicBezTo>
                <a:cubicBezTo>
                  <a:pt x="629082" y="2963909"/>
                  <a:pt x="511069" y="2822614"/>
                  <a:pt x="365493" y="2822614"/>
                </a:cubicBezTo>
                <a:cubicBezTo>
                  <a:pt x="219917" y="2822614"/>
                  <a:pt x="101904" y="2963909"/>
                  <a:pt x="101904" y="3138206"/>
                </a:cubicBezTo>
                <a:cubicBezTo>
                  <a:pt x="101904" y="3159993"/>
                  <a:pt x="103748" y="3181264"/>
                  <a:pt x="107259" y="3201809"/>
                </a:cubicBezTo>
                <a:lnTo>
                  <a:pt x="120633" y="3253391"/>
                </a:lnTo>
                <a:lnTo>
                  <a:pt x="0" y="3253391"/>
                </a:lnTo>
                <a:lnTo>
                  <a:pt x="0" y="150367"/>
                </a:lnTo>
                <a:cubicBezTo>
                  <a:pt x="0" y="67322"/>
                  <a:pt x="67322" y="0"/>
                  <a:pt x="150367" y="0"/>
                </a:cubicBezTo>
                <a:lnTo>
                  <a:pt x="1062859" y="0"/>
                </a:lnTo>
                <a:cubicBezTo>
                  <a:pt x="1145904" y="0"/>
                  <a:pt x="1213226" y="67322"/>
                  <a:pt x="1213226" y="150367"/>
                </a:cubicBezTo>
                <a:close/>
              </a:path>
            </a:pathLst>
          </a:custGeom>
          <a:gradFill>
            <a:gsLst>
              <a:gs pos="0">
                <a:srgbClr val="CAF872"/>
              </a:gs>
              <a:gs pos="85000">
                <a:srgbClr val="99E203"/>
              </a:gs>
            </a:gsLst>
            <a:lin ang="18000000" scaled="0"/>
          </a:gradFill>
          <a:ln>
            <a:no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p>
        </p:txBody>
      </p:sp>
      <p:sp>
        <p:nvSpPr>
          <p:cNvPr id="50" name="Freeform: Shape 4">
            <a:extLst>
              <a:ext uri="{FF2B5EF4-FFF2-40B4-BE49-F238E27FC236}">
                <a16:creationId xmlns:a16="http://schemas.microsoft.com/office/drawing/2014/main" id="{5D77EA08-AB24-4A38-ADE7-FEC6CA69AF9B}"/>
              </a:ext>
            </a:extLst>
          </p:cNvPr>
          <p:cNvSpPr/>
          <p:nvPr/>
        </p:nvSpPr>
        <p:spPr>
          <a:xfrm rot="16200000">
            <a:off x="2071778" y="2711407"/>
            <a:ext cx="1819839" cy="4880087"/>
          </a:xfrm>
          <a:custGeom>
            <a:avLst/>
            <a:gdLst>
              <a:gd name="connsiteX0" fmla="*/ 985293 w 1213226"/>
              <a:gd name="connsiteY0" fmla="*/ 2968839 h 3253391"/>
              <a:gd name="connsiteX1" fmla="*/ 638583 w 1213226"/>
              <a:gd name="connsiteY1" fmla="*/ 2747859 h 3253391"/>
              <a:gd name="connsiteX2" fmla="*/ 291873 w 1213226"/>
              <a:gd name="connsiteY2" fmla="*/ 2968839 h 3253391"/>
              <a:gd name="connsiteX3" fmla="*/ 638583 w 1213226"/>
              <a:gd name="connsiteY3" fmla="*/ 3189819 h 3253391"/>
              <a:gd name="connsiteX4" fmla="*/ 985293 w 1213226"/>
              <a:gd name="connsiteY4" fmla="*/ 2968839 h 3253391"/>
              <a:gd name="connsiteX5" fmla="*/ 1213226 w 1213226"/>
              <a:gd name="connsiteY5" fmla="*/ 150367 h 3253391"/>
              <a:gd name="connsiteX6" fmla="*/ 1213226 w 1213226"/>
              <a:gd name="connsiteY6" fmla="*/ 3253391 h 3253391"/>
              <a:gd name="connsiteX7" fmla="*/ 0 w 1213226"/>
              <a:gd name="connsiteY7" fmla="*/ 3253391 h 3253391"/>
              <a:gd name="connsiteX8" fmla="*/ 0 w 1213226"/>
              <a:gd name="connsiteY8" fmla="*/ 150367 h 3253391"/>
              <a:gd name="connsiteX9" fmla="*/ 150367 w 1213226"/>
              <a:gd name="connsiteY9" fmla="*/ 0 h 3253391"/>
              <a:gd name="connsiteX10" fmla="*/ 1062859 w 1213226"/>
              <a:gd name="connsiteY10" fmla="*/ 0 h 3253391"/>
              <a:gd name="connsiteX11" fmla="*/ 1213226 w 1213226"/>
              <a:gd name="connsiteY11" fmla="*/ 150367 h 325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3226" h="3253391">
                <a:moveTo>
                  <a:pt x="985293" y="2968839"/>
                </a:moveTo>
                <a:cubicBezTo>
                  <a:pt x="985293" y="2846795"/>
                  <a:pt x="830066" y="2747859"/>
                  <a:pt x="638583" y="2747859"/>
                </a:cubicBezTo>
                <a:cubicBezTo>
                  <a:pt x="447100" y="2747859"/>
                  <a:pt x="291873" y="2846795"/>
                  <a:pt x="291873" y="2968839"/>
                </a:cubicBezTo>
                <a:cubicBezTo>
                  <a:pt x="291873" y="3090883"/>
                  <a:pt x="447100" y="3189819"/>
                  <a:pt x="638583" y="3189819"/>
                </a:cubicBezTo>
                <a:cubicBezTo>
                  <a:pt x="830066" y="3189819"/>
                  <a:pt x="985293" y="3090883"/>
                  <a:pt x="985293" y="2968839"/>
                </a:cubicBezTo>
                <a:close/>
                <a:moveTo>
                  <a:pt x="1213226" y="150367"/>
                </a:moveTo>
                <a:lnTo>
                  <a:pt x="1213226" y="3253391"/>
                </a:lnTo>
                <a:lnTo>
                  <a:pt x="0" y="3253391"/>
                </a:lnTo>
                <a:lnTo>
                  <a:pt x="0" y="150367"/>
                </a:lnTo>
                <a:cubicBezTo>
                  <a:pt x="0" y="67322"/>
                  <a:pt x="67322" y="0"/>
                  <a:pt x="150367" y="0"/>
                </a:cubicBezTo>
                <a:lnTo>
                  <a:pt x="1062859" y="0"/>
                </a:lnTo>
                <a:cubicBezTo>
                  <a:pt x="1145904" y="0"/>
                  <a:pt x="1213226" y="67322"/>
                  <a:pt x="1213226" y="150367"/>
                </a:cubicBezTo>
                <a:close/>
              </a:path>
            </a:pathLst>
          </a:custGeom>
          <a:gradFill>
            <a:gsLst>
              <a:gs pos="0">
                <a:srgbClr val="B0F2C4"/>
              </a:gs>
              <a:gs pos="82000">
                <a:srgbClr val="80C896"/>
              </a:gs>
            </a:gsLst>
            <a:lin ang="16200000" scaled="0"/>
          </a:gradFill>
          <a:ln>
            <a:no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p>
        </p:txBody>
      </p:sp>
      <p:sp>
        <p:nvSpPr>
          <p:cNvPr id="52" name="Freeform: Shape 6">
            <a:extLst>
              <a:ext uri="{FF2B5EF4-FFF2-40B4-BE49-F238E27FC236}">
                <a16:creationId xmlns:a16="http://schemas.microsoft.com/office/drawing/2014/main" id="{44BB412E-D1F8-4521-A436-E588CC8BDC44}"/>
              </a:ext>
            </a:extLst>
          </p:cNvPr>
          <p:cNvSpPr/>
          <p:nvPr/>
        </p:nvSpPr>
        <p:spPr>
          <a:xfrm>
            <a:off x="12291439" y="5425108"/>
            <a:ext cx="1149167" cy="626702"/>
          </a:xfrm>
          <a:custGeom>
            <a:avLst/>
            <a:gdLst>
              <a:gd name="connsiteX0" fmla="*/ 37470 w 766111"/>
              <a:gd name="connsiteY0" fmla="*/ 0 h 417801"/>
              <a:gd name="connsiteX1" fmla="*/ 61903 w 766111"/>
              <a:gd name="connsiteY1" fmla="*/ 45014 h 417801"/>
              <a:gd name="connsiteX2" fmla="*/ 408689 w 766111"/>
              <a:gd name="connsiteY2" fmla="*/ 229399 h 417801"/>
              <a:gd name="connsiteX3" fmla="*/ 755475 w 766111"/>
              <a:gd name="connsiteY3" fmla="*/ 45014 h 417801"/>
              <a:gd name="connsiteX4" fmla="*/ 766111 w 766111"/>
              <a:gd name="connsiteY4" fmla="*/ 25419 h 417801"/>
              <a:gd name="connsiteX5" fmla="*/ 760063 w 766111"/>
              <a:gd name="connsiteY5" fmla="*/ 104956 h 417801"/>
              <a:gd name="connsiteX6" fmla="*/ 726347 w 766111"/>
              <a:gd name="connsiteY6" fmla="*/ 325874 h 417801"/>
              <a:gd name="connsiteX7" fmla="*/ 644810 w 766111"/>
              <a:gd name="connsiteY7" fmla="*/ 370130 h 417801"/>
              <a:gd name="connsiteX8" fmla="*/ 408689 w 766111"/>
              <a:gd name="connsiteY8" fmla="*/ 417801 h 417801"/>
              <a:gd name="connsiteX9" fmla="*/ 69526 w 766111"/>
              <a:gd name="connsiteY9" fmla="*/ 314201 h 417801"/>
              <a:gd name="connsiteX10" fmla="*/ 0 w 766111"/>
              <a:gd name="connsiteY10" fmla="*/ 256838 h 417801"/>
              <a:gd name="connsiteX11" fmla="*/ 3419 w 766111"/>
              <a:gd name="connsiteY11" fmla="*/ 243541 h 417801"/>
              <a:gd name="connsiteX12" fmla="*/ 35928 w 766111"/>
              <a:gd name="connsiteY12" fmla="*/ 30533 h 417801"/>
              <a:gd name="connsiteX13" fmla="*/ 37470 w 766111"/>
              <a:gd name="connsiteY13" fmla="*/ 0 h 417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6111" h="417801">
                <a:moveTo>
                  <a:pt x="37470" y="0"/>
                </a:moveTo>
                <a:lnTo>
                  <a:pt x="61903" y="45014"/>
                </a:lnTo>
                <a:cubicBezTo>
                  <a:pt x="137058" y="156259"/>
                  <a:pt x="264332" y="229399"/>
                  <a:pt x="408689" y="229399"/>
                </a:cubicBezTo>
                <a:cubicBezTo>
                  <a:pt x="553046" y="229399"/>
                  <a:pt x="680320" y="156259"/>
                  <a:pt x="755475" y="45014"/>
                </a:cubicBezTo>
                <a:lnTo>
                  <a:pt x="766111" y="25419"/>
                </a:lnTo>
                <a:lnTo>
                  <a:pt x="760063" y="104956"/>
                </a:lnTo>
                <a:lnTo>
                  <a:pt x="726347" y="325874"/>
                </a:lnTo>
                <a:lnTo>
                  <a:pt x="644810" y="370130"/>
                </a:lnTo>
                <a:cubicBezTo>
                  <a:pt x="572236" y="400827"/>
                  <a:pt x="492445" y="417801"/>
                  <a:pt x="408689" y="417801"/>
                </a:cubicBezTo>
                <a:cubicBezTo>
                  <a:pt x="283055" y="417801"/>
                  <a:pt x="166342" y="379609"/>
                  <a:pt x="69526" y="314201"/>
                </a:cubicBezTo>
                <a:lnTo>
                  <a:pt x="0" y="256838"/>
                </a:lnTo>
                <a:lnTo>
                  <a:pt x="3419" y="243541"/>
                </a:lnTo>
                <a:cubicBezTo>
                  <a:pt x="17708" y="173714"/>
                  <a:pt x="28604" y="102652"/>
                  <a:pt x="35928" y="30533"/>
                </a:cubicBezTo>
                <a:lnTo>
                  <a:pt x="3747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tx1"/>
              </a:solidFill>
            </a:endParaRPr>
          </a:p>
        </p:txBody>
      </p:sp>
      <p:sp>
        <p:nvSpPr>
          <p:cNvPr id="53" name="Freeform: Shape 7">
            <a:extLst>
              <a:ext uri="{FF2B5EF4-FFF2-40B4-BE49-F238E27FC236}">
                <a16:creationId xmlns:a16="http://schemas.microsoft.com/office/drawing/2014/main" id="{258072FB-ACAD-44A5-9EFF-D843AA9E1A3D}"/>
              </a:ext>
            </a:extLst>
          </p:cNvPr>
          <p:cNvSpPr/>
          <p:nvPr/>
        </p:nvSpPr>
        <p:spPr>
          <a:xfrm>
            <a:off x="10085954" y="8068432"/>
            <a:ext cx="878189" cy="1142522"/>
          </a:xfrm>
          <a:custGeom>
            <a:avLst/>
            <a:gdLst>
              <a:gd name="connsiteX0" fmla="*/ 260388 w 585459"/>
              <a:gd name="connsiteY0" fmla="*/ 0 h 761681"/>
              <a:gd name="connsiteX1" fmla="*/ 259826 w 585459"/>
              <a:gd name="connsiteY1" fmla="*/ 680 h 761681"/>
              <a:gd name="connsiteX2" fmla="*/ 188402 w 585459"/>
              <a:gd name="connsiteY2" fmla="*/ 234505 h 761681"/>
              <a:gd name="connsiteX3" fmla="*/ 522328 w 585459"/>
              <a:gd name="connsiteY3" fmla="*/ 644218 h 761681"/>
              <a:gd name="connsiteX4" fmla="*/ 585459 w 585459"/>
              <a:gd name="connsiteY4" fmla="*/ 650583 h 761681"/>
              <a:gd name="connsiteX5" fmla="*/ 490406 w 585459"/>
              <a:gd name="connsiteY5" fmla="*/ 696372 h 761681"/>
              <a:gd name="connsiteX6" fmla="*/ 311968 w 585459"/>
              <a:gd name="connsiteY6" fmla="*/ 761681 h 761681"/>
              <a:gd name="connsiteX7" fmla="*/ 267449 w 585459"/>
              <a:gd name="connsiteY7" fmla="*/ 737517 h 761681"/>
              <a:gd name="connsiteX8" fmla="*/ 0 w 585459"/>
              <a:gd name="connsiteY8" fmla="*/ 234505 h 761681"/>
              <a:gd name="connsiteX9" fmla="*/ 12324 w 585459"/>
              <a:gd name="connsiteY9" fmla="*/ 112251 h 761681"/>
              <a:gd name="connsiteX10" fmla="*/ 17679 w 585459"/>
              <a:gd name="connsiteY10" fmla="*/ 95001 h 761681"/>
              <a:gd name="connsiteX11" fmla="*/ 207078 w 585459"/>
              <a:gd name="connsiteY11" fmla="*/ 25680 h 761681"/>
              <a:gd name="connsiteX12" fmla="*/ 260388 w 585459"/>
              <a:gd name="connsiteY12" fmla="*/ 0 h 761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5459" h="761681">
                <a:moveTo>
                  <a:pt x="260388" y="0"/>
                </a:moveTo>
                <a:lnTo>
                  <a:pt x="259826" y="680"/>
                </a:lnTo>
                <a:cubicBezTo>
                  <a:pt x="214733" y="67427"/>
                  <a:pt x="188402" y="147891"/>
                  <a:pt x="188402" y="234505"/>
                </a:cubicBezTo>
                <a:cubicBezTo>
                  <a:pt x="188402" y="436605"/>
                  <a:pt x="331757" y="605222"/>
                  <a:pt x="522328" y="644218"/>
                </a:cubicBezTo>
                <a:lnTo>
                  <a:pt x="585459" y="650583"/>
                </a:lnTo>
                <a:lnTo>
                  <a:pt x="490406" y="696372"/>
                </a:lnTo>
                <a:lnTo>
                  <a:pt x="311968" y="761681"/>
                </a:lnTo>
                <a:lnTo>
                  <a:pt x="267449" y="737517"/>
                </a:lnTo>
                <a:cubicBezTo>
                  <a:pt x="106090" y="628505"/>
                  <a:pt x="0" y="443895"/>
                  <a:pt x="0" y="234505"/>
                </a:cubicBezTo>
                <a:cubicBezTo>
                  <a:pt x="0" y="192627"/>
                  <a:pt x="4244" y="151741"/>
                  <a:pt x="12324" y="112251"/>
                </a:cubicBezTo>
                <a:lnTo>
                  <a:pt x="17679" y="95001"/>
                </a:lnTo>
                <a:lnTo>
                  <a:pt x="207078" y="25680"/>
                </a:lnTo>
                <a:lnTo>
                  <a:pt x="260388"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tx1"/>
              </a:solidFill>
            </a:endParaRPr>
          </a:p>
        </p:txBody>
      </p:sp>
      <p:sp>
        <p:nvSpPr>
          <p:cNvPr id="54" name="Freeform: Shape 8">
            <a:extLst>
              <a:ext uri="{FF2B5EF4-FFF2-40B4-BE49-F238E27FC236}">
                <a16:creationId xmlns:a16="http://schemas.microsoft.com/office/drawing/2014/main" id="{511C98C2-282D-402A-A19A-B94E53E2D6CB}"/>
              </a:ext>
            </a:extLst>
          </p:cNvPr>
          <p:cNvSpPr/>
          <p:nvPr/>
        </p:nvSpPr>
        <p:spPr>
          <a:xfrm>
            <a:off x="6379761" y="7555394"/>
            <a:ext cx="946776" cy="1164884"/>
          </a:xfrm>
          <a:custGeom>
            <a:avLst/>
            <a:gdLst>
              <a:gd name="connsiteX0" fmla="*/ 427152 w 631184"/>
              <a:gd name="connsiteY0" fmla="*/ 0 h 776589"/>
              <a:gd name="connsiteX1" fmla="*/ 478219 w 631184"/>
              <a:gd name="connsiteY1" fmla="*/ 46412 h 776589"/>
              <a:gd name="connsiteX2" fmla="*/ 631184 w 631184"/>
              <a:gd name="connsiteY2" fmla="*/ 160798 h 776589"/>
              <a:gd name="connsiteX3" fmla="*/ 606612 w 631184"/>
              <a:gd name="connsiteY3" fmla="*/ 158320 h 776589"/>
              <a:gd name="connsiteX4" fmla="*/ 188402 w 631184"/>
              <a:gd name="connsiteY4" fmla="*/ 576530 h 776589"/>
              <a:gd name="connsiteX5" fmla="*/ 221267 w 631184"/>
              <a:gd name="connsiteY5" fmla="*/ 739316 h 776589"/>
              <a:gd name="connsiteX6" fmla="*/ 241498 w 631184"/>
              <a:gd name="connsiteY6" fmla="*/ 776589 h 776589"/>
              <a:gd name="connsiteX7" fmla="*/ 236399 w 631184"/>
              <a:gd name="connsiteY7" fmla="*/ 773491 h 776589"/>
              <a:gd name="connsiteX8" fmla="*/ 15212 w 631184"/>
              <a:gd name="connsiteY8" fmla="*/ 608090 h 776589"/>
              <a:gd name="connsiteX9" fmla="*/ 1968 w 631184"/>
              <a:gd name="connsiteY9" fmla="*/ 596053 h 776589"/>
              <a:gd name="connsiteX10" fmla="*/ 0 w 631184"/>
              <a:gd name="connsiteY10" fmla="*/ 576530 h 776589"/>
              <a:gd name="connsiteX11" fmla="*/ 370491 w 631184"/>
              <a:gd name="connsiteY11" fmla="*/ 17589 h 776589"/>
              <a:gd name="connsiteX12" fmla="*/ 427152 w 631184"/>
              <a:gd name="connsiteY12" fmla="*/ 0 h 776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1184" h="776589">
                <a:moveTo>
                  <a:pt x="427152" y="0"/>
                </a:moveTo>
                <a:lnTo>
                  <a:pt x="478219" y="46412"/>
                </a:lnTo>
                <a:lnTo>
                  <a:pt x="631184" y="160798"/>
                </a:lnTo>
                <a:lnTo>
                  <a:pt x="606612" y="158320"/>
                </a:lnTo>
                <a:cubicBezTo>
                  <a:pt x="375641" y="158320"/>
                  <a:pt x="188402" y="345559"/>
                  <a:pt x="188402" y="576530"/>
                </a:cubicBezTo>
                <a:cubicBezTo>
                  <a:pt x="188402" y="634273"/>
                  <a:pt x="200104" y="689282"/>
                  <a:pt x="221267" y="739316"/>
                </a:cubicBezTo>
                <a:lnTo>
                  <a:pt x="241498" y="776589"/>
                </a:lnTo>
                <a:lnTo>
                  <a:pt x="236399" y="773491"/>
                </a:lnTo>
                <a:cubicBezTo>
                  <a:pt x="159972" y="721858"/>
                  <a:pt x="86162" y="666644"/>
                  <a:pt x="15212" y="608090"/>
                </a:cubicBezTo>
                <a:lnTo>
                  <a:pt x="1968" y="596053"/>
                </a:lnTo>
                <a:lnTo>
                  <a:pt x="0" y="576530"/>
                </a:lnTo>
                <a:cubicBezTo>
                  <a:pt x="0" y="325263"/>
                  <a:pt x="152769" y="109677"/>
                  <a:pt x="370491" y="17589"/>
                </a:cubicBezTo>
                <a:lnTo>
                  <a:pt x="427152"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tx1"/>
              </a:solidFill>
            </a:endParaRPr>
          </a:p>
        </p:txBody>
      </p:sp>
      <p:sp>
        <p:nvSpPr>
          <p:cNvPr id="55" name="Freeform: Shape 9">
            <a:extLst>
              <a:ext uri="{FF2B5EF4-FFF2-40B4-BE49-F238E27FC236}">
                <a16:creationId xmlns:a16="http://schemas.microsoft.com/office/drawing/2014/main" id="{87C5D0F8-3E4A-4D78-BF15-B8E25C0AE6DE}"/>
              </a:ext>
            </a:extLst>
          </p:cNvPr>
          <p:cNvSpPr/>
          <p:nvPr/>
        </p:nvSpPr>
        <p:spPr>
          <a:xfrm>
            <a:off x="4847255" y="4233582"/>
            <a:ext cx="1148967" cy="626565"/>
          </a:xfrm>
          <a:custGeom>
            <a:avLst/>
            <a:gdLst>
              <a:gd name="connsiteX0" fmla="*/ 357517 w 765978"/>
              <a:gd name="connsiteY0" fmla="*/ 0 h 417710"/>
              <a:gd name="connsiteX1" fmla="*/ 696680 w 765978"/>
              <a:gd name="connsiteY1" fmla="*/ 103600 h 417710"/>
              <a:gd name="connsiteX2" fmla="*/ 765978 w 765978"/>
              <a:gd name="connsiteY2" fmla="*/ 160776 h 417710"/>
              <a:gd name="connsiteX3" fmla="*/ 762787 w 765978"/>
              <a:gd name="connsiteY3" fmla="*/ 173186 h 417710"/>
              <a:gd name="connsiteX4" fmla="*/ 730278 w 765978"/>
              <a:gd name="connsiteY4" fmla="*/ 386194 h 417710"/>
              <a:gd name="connsiteX5" fmla="*/ 728686 w 765978"/>
              <a:gd name="connsiteY5" fmla="*/ 417710 h 417710"/>
              <a:gd name="connsiteX6" fmla="*/ 704303 w 765978"/>
              <a:gd name="connsiteY6" fmla="*/ 372787 h 417710"/>
              <a:gd name="connsiteX7" fmla="*/ 357517 w 765978"/>
              <a:gd name="connsiteY7" fmla="*/ 188402 h 417710"/>
              <a:gd name="connsiteX8" fmla="*/ 10731 w 765978"/>
              <a:gd name="connsiteY8" fmla="*/ 372787 h 417710"/>
              <a:gd name="connsiteX9" fmla="*/ 0 w 765978"/>
              <a:gd name="connsiteY9" fmla="*/ 392557 h 417710"/>
              <a:gd name="connsiteX10" fmla="*/ 6143 w 765978"/>
              <a:gd name="connsiteY10" fmla="*/ 311771 h 417710"/>
              <a:gd name="connsiteX11" fmla="*/ 39680 w 765978"/>
              <a:gd name="connsiteY11" fmla="*/ 92025 h 417710"/>
              <a:gd name="connsiteX12" fmla="*/ 121396 w 765978"/>
              <a:gd name="connsiteY12" fmla="*/ 47671 h 417710"/>
              <a:gd name="connsiteX13" fmla="*/ 357517 w 765978"/>
              <a:gd name="connsiteY13" fmla="*/ 0 h 41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5978" h="417710">
                <a:moveTo>
                  <a:pt x="357517" y="0"/>
                </a:moveTo>
                <a:cubicBezTo>
                  <a:pt x="483150" y="0"/>
                  <a:pt x="599864" y="38192"/>
                  <a:pt x="696680" y="103600"/>
                </a:cubicBezTo>
                <a:lnTo>
                  <a:pt x="765978" y="160776"/>
                </a:lnTo>
                <a:lnTo>
                  <a:pt x="762787" y="173186"/>
                </a:lnTo>
                <a:cubicBezTo>
                  <a:pt x="748498" y="243013"/>
                  <a:pt x="737602" y="314076"/>
                  <a:pt x="730278" y="386194"/>
                </a:cubicBezTo>
                <a:lnTo>
                  <a:pt x="728686" y="417710"/>
                </a:lnTo>
                <a:lnTo>
                  <a:pt x="704303" y="372787"/>
                </a:lnTo>
                <a:cubicBezTo>
                  <a:pt x="629148" y="261542"/>
                  <a:pt x="501874" y="188402"/>
                  <a:pt x="357517" y="188402"/>
                </a:cubicBezTo>
                <a:cubicBezTo>
                  <a:pt x="213160" y="188402"/>
                  <a:pt x="85886" y="261542"/>
                  <a:pt x="10731" y="372787"/>
                </a:cubicBezTo>
                <a:lnTo>
                  <a:pt x="0" y="392557"/>
                </a:lnTo>
                <a:lnTo>
                  <a:pt x="6143" y="311771"/>
                </a:lnTo>
                <a:lnTo>
                  <a:pt x="39680" y="92025"/>
                </a:lnTo>
                <a:lnTo>
                  <a:pt x="121396" y="47671"/>
                </a:lnTo>
                <a:cubicBezTo>
                  <a:pt x="193970" y="16974"/>
                  <a:pt x="273761" y="0"/>
                  <a:pt x="357517"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tx1"/>
              </a:solidFill>
            </a:endParaRPr>
          </a:p>
        </p:txBody>
      </p:sp>
      <p:sp>
        <p:nvSpPr>
          <p:cNvPr id="57" name="Circle: Hollow 11">
            <a:extLst>
              <a:ext uri="{FF2B5EF4-FFF2-40B4-BE49-F238E27FC236}">
                <a16:creationId xmlns:a16="http://schemas.microsoft.com/office/drawing/2014/main" id="{B376198B-2AC7-424B-B64A-E53CFD9163D9}"/>
              </a:ext>
            </a:extLst>
          </p:cNvPr>
          <p:cNvSpPr/>
          <p:nvPr/>
        </p:nvSpPr>
        <p:spPr>
          <a:xfrm>
            <a:off x="4769681" y="550365"/>
            <a:ext cx="8619564" cy="8619564"/>
          </a:xfrm>
          <a:prstGeom prst="donut">
            <a:avLst>
              <a:gd name="adj" fmla="val 12667"/>
            </a:avLst>
          </a:prstGeom>
          <a:solidFill>
            <a:schemeClr val="bg1"/>
          </a:solidFill>
          <a:ln>
            <a:noFill/>
          </a:ln>
          <a:effectLst>
            <a:outerShdw blurRad="1016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58" name="Freeform: Shape 12">
            <a:extLst>
              <a:ext uri="{FF2B5EF4-FFF2-40B4-BE49-F238E27FC236}">
                <a16:creationId xmlns:a16="http://schemas.microsoft.com/office/drawing/2014/main" id="{AF28CD49-BE87-4905-95BD-BDB6783EAF92}"/>
              </a:ext>
            </a:extLst>
          </p:cNvPr>
          <p:cNvSpPr/>
          <p:nvPr/>
        </p:nvSpPr>
        <p:spPr>
          <a:xfrm>
            <a:off x="10085951" y="956983"/>
            <a:ext cx="1816272" cy="1819838"/>
          </a:xfrm>
          <a:custGeom>
            <a:avLst/>
            <a:gdLst>
              <a:gd name="connsiteX0" fmla="*/ 16907 w 1210848"/>
              <a:gd name="connsiteY0" fmla="*/ 743628 h 1213225"/>
              <a:gd name="connsiteX1" fmla="*/ 207079 w 1210848"/>
              <a:gd name="connsiteY1" fmla="*/ 813232 h 1213225"/>
              <a:gd name="connsiteX2" fmla="*/ 258507 w 1210848"/>
              <a:gd name="connsiteY2" fmla="*/ 838006 h 1213225"/>
              <a:gd name="connsiteX3" fmla="*/ 259827 w 1210848"/>
              <a:gd name="connsiteY3" fmla="*/ 840438 h 1213225"/>
              <a:gd name="connsiteX4" fmla="*/ 522329 w 1210848"/>
              <a:gd name="connsiteY4" fmla="*/ 1016326 h 1213225"/>
              <a:gd name="connsiteX5" fmla="*/ 587339 w 1210848"/>
              <a:gd name="connsiteY5" fmla="*/ 1022880 h 1213225"/>
              <a:gd name="connsiteX6" fmla="*/ 736640 w 1210848"/>
              <a:gd name="connsiteY6" fmla="*/ 1134525 h 1213225"/>
              <a:gd name="connsiteX7" fmla="*/ 789100 w 1210848"/>
              <a:gd name="connsiteY7" fmla="*/ 1182203 h 1213225"/>
              <a:gd name="connsiteX8" fmla="*/ 728867 w 1210848"/>
              <a:gd name="connsiteY8" fmla="*/ 1200901 h 1213225"/>
              <a:gd name="connsiteX9" fmla="*/ 606613 w 1210848"/>
              <a:gd name="connsiteY9" fmla="*/ 1213225 h 1213225"/>
              <a:gd name="connsiteX10" fmla="*/ 47672 w 1210848"/>
              <a:gd name="connsiteY10" fmla="*/ 842734 h 1213225"/>
              <a:gd name="connsiteX11" fmla="*/ 314396 w 1210848"/>
              <a:gd name="connsiteY11" fmla="*/ 78119 h 1213225"/>
              <a:gd name="connsiteX12" fmla="*/ 490406 w 1210848"/>
              <a:gd name="connsiteY12" fmla="*/ 142539 h 1213225"/>
              <a:gd name="connsiteX13" fmla="*/ 589246 w 1210848"/>
              <a:gd name="connsiteY13" fmla="*/ 190153 h 1213225"/>
              <a:gd name="connsiteX14" fmla="*/ 522328 w 1210848"/>
              <a:gd name="connsiteY14" fmla="*/ 196899 h 1213225"/>
              <a:gd name="connsiteX15" fmla="*/ 188402 w 1210848"/>
              <a:gd name="connsiteY15" fmla="*/ 606612 h 1213225"/>
              <a:gd name="connsiteX16" fmla="*/ 221267 w 1210848"/>
              <a:gd name="connsiteY16" fmla="*/ 769398 h 1213225"/>
              <a:gd name="connsiteX17" fmla="*/ 258506 w 1210848"/>
              <a:gd name="connsiteY17" fmla="*/ 838005 h 1213225"/>
              <a:gd name="connsiteX18" fmla="*/ 207078 w 1210848"/>
              <a:gd name="connsiteY18" fmla="*/ 813231 h 1213225"/>
              <a:gd name="connsiteX19" fmla="*/ 16906 w 1210848"/>
              <a:gd name="connsiteY19" fmla="*/ 743627 h 1213225"/>
              <a:gd name="connsiteX20" fmla="*/ 12324 w 1210848"/>
              <a:gd name="connsiteY20" fmla="*/ 728866 h 1213225"/>
              <a:gd name="connsiteX21" fmla="*/ 0 w 1210848"/>
              <a:gd name="connsiteY21" fmla="*/ 606612 h 1213225"/>
              <a:gd name="connsiteX22" fmla="*/ 267449 w 1210848"/>
              <a:gd name="connsiteY22" fmla="*/ 103600 h 1213225"/>
              <a:gd name="connsiteX23" fmla="*/ 606613 w 1210848"/>
              <a:gd name="connsiteY23" fmla="*/ 0 h 1213225"/>
              <a:gd name="connsiteX24" fmla="*/ 1200901 w 1210848"/>
              <a:gd name="connsiteY24" fmla="*/ 484358 h 1213225"/>
              <a:gd name="connsiteX25" fmla="*/ 1210848 w 1210848"/>
              <a:gd name="connsiteY25" fmla="*/ 583026 h 1213225"/>
              <a:gd name="connsiteX26" fmla="*/ 1199647 w 1210848"/>
              <a:gd name="connsiteY26" fmla="*/ 572846 h 1213225"/>
              <a:gd name="connsiteX27" fmla="*/ 978460 w 1210848"/>
              <a:gd name="connsiteY27" fmla="*/ 407445 h 1213225"/>
              <a:gd name="connsiteX28" fmla="*/ 969137 w 1210848"/>
              <a:gd name="connsiteY28" fmla="*/ 401781 h 1213225"/>
              <a:gd name="connsiteX29" fmla="*/ 953399 w 1210848"/>
              <a:gd name="connsiteY29" fmla="*/ 372787 h 1213225"/>
              <a:gd name="connsiteX30" fmla="*/ 606613 w 1210848"/>
              <a:gd name="connsiteY30" fmla="*/ 188402 h 1213225"/>
              <a:gd name="connsiteX31" fmla="*/ 589247 w 1210848"/>
              <a:gd name="connsiteY31" fmla="*/ 190153 h 1213225"/>
              <a:gd name="connsiteX32" fmla="*/ 490407 w 1210848"/>
              <a:gd name="connsiteY32" fmla="*/ 142539 h 1213225"/>
              <a:gd name="connsiteX33" fmla="*/ 314397 w 1210848"/>
              <a:gd name="connsiteY33" fmla="*/ 78119 h 1213225"/>
              <a:gd name="connsiteX34" fmla="*/ 370492 w 1210848"/>
              <a:gd name="connsiteY34" fmla="*/ 47671 h 1213225"/>
              <a:gd name="connsiteX35" fmla="*/ 606613 w 1210848"/>
              <a:gd name="connsiteY35" fmla="*/ 0 h 12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0848" h="1213225">
                <a:moveTo>
                  <a:pt x="16907" y="743628"/>
                </a:moveTo>
                <a:lnTo>
                  <a:pt x="207079" y="813232"/>
                </a:lnTo>
                <a:lnTo>
                  <a:pt x="258507" y="838006"/>
                </a:lnTo>
                <a:lnTo>
                  <a:pt x="259827" y="840438"/>
                </a:lnTo>
                <a:cubicBezTo>
                  <a:pt x="319951" y="929434"/>
                  <a:pt x="413431" y="994043"/>
                  <a:pt x="522329" y="1016326"/>
                </a:cubicBezTo>
                <a:lnTo>
                  <a:pt x="587339" y="1022880"/>
                </a:lnTo>
                <a:lnTo>
                  <a:pt x="736640" y="1134525"/>
                </a:lnTo>
                <a:lnTo>
                  <a:pt x="789100" y="1182203"/>
                </a:lnTo>
                <a:lnTo>
                  <a:pt x="728867" y="1200901"/>
                </a:lnTo>
                <a:cubicBezTo>
                  <a:pt x="689378" y="1208981"/>
                  <a:pt x="648491" y="1213225"/>
                  <a:pt x="606613" y="1213225"/>
                </a:cubicBezTo>
                <a:cubicBezTo>
                  <a:pt x="355346" y="1213225"/>
                  <a:pt x="139760" y="1060456"/>
                  <a:pt x="47672" y="842734"/>
                </a:cubicBezTo>
                <a:close/>
                <a:moveTo>
                  <a:pt x="314396" y="78119"/>
                </a:moveTo>
                <a:lnTo>
                  <a:pt x="490406" y="142539"/>
                </a:lnTo>
                <a:lnTo>
                  <a:pt x="589246" y="190153"/>
                </a:lnTo>
                <a:lnTo>
                  <a:pt x="522328" y="196899"/>
                </a:lnTo>
                <a:cubicBezTo>
                  <a:pt x="331757" y="235895"/>
                  <a:pt x="188402" y="404512"/>
                  <a:pt x="188402" y="606612"/>
                </a:cubicBezTo>
                <a:cubicBezTo>
                  <a:pt x="188402" y="664355"/>
                  <a:pt x="200105" y="719364"/>
                  <a:pt x="221267" y="769398"/>
                </a:cubicBezTo>
                <a:lnTo>
                  <a:pt x="258506" y="838005"/>
                </a:lnTo>
                <a:lnTo>
                  <a:pt x="207078" y="813231"/>
                </a:lnTo>
                <a:lnTo>
                  <a:pt x="16906" y="743627"/>
                </a:lnTo>
                <a:lnTo>
                  <a:pt x="12324" y="728866"/>
                </a:lnTo>
                <a:cubicBezTo>
                  <a:pt x="4244" y="689377"/>
                  <a:pt x="0" y="648490"/>
                  <a:pt x="0" y="606612"/>
                </a:cubicBezTo>
                <a:cubicBezTo>
                  <a:pt x="0" y="397223"/>
                  <a:pt x="106090" y="212612"/>
                  <a:pt x="267449" y="103600"/>
                </a:cubicBezTo>
                <a:close/>
                <a:moveTo>
                  <a:pt x="606613" y="0"/>
                </a:moveTo>
                <a:cubicBezTo>
                  <a:pt x="899758" y="0"/>
                  <a:pt x="1144337" y="207935"/>
                  <a:pt x="1200901" y="484358"/>
                </a:cubicBezTo>
                <a:lnTo>
                  <a:pt x="1210848" y="583026"/>
                </a:lnTo>
                <a:lnTo>
                  <a:pt x="1199647" y="572846"/>
                </a:lnTo>
                <a:cubicBezTo>
                  <a:pt x="1128697" y="514293"/>
                  <a:pt x="1054887" y="459079"/>
                  <a:pt x="978460" y="407445"/>
                </a:cubicBezTo>
                <a:lnTo>
                  <a:pt x="969137" y="401781"/>
                </a:lnTo>
                <a:lnTo>
                  <a:pt x="953399" y="372787"/>
                </a:lnTo>
                <a:cubicBezTo>
                  <a:pt x="878244" y="261542"/>
                  <a:pt x="750970" y="188402"/>
                  <a:pt x="606613" y="188402"/>
                </a:cubicBezTo>
                <a:lnTo>
                  <a:pt x="589247" y="190153"/>
                </a:lnTo>
                <a:lnTo>
                  <a:pt x="490407" y="142539"/>
                </a:lnTo>
                <a:lnTo>
                  <a:pt x="314397" y="78119"/>
                </a:lnTo>
                <a:lnTo>
                  <a:pt x="370492" y="47671"/>
                </a:lnTo>
                <a:cubicBezTo>
                  <a:pt x="443066" y="16974"/>
                  <a:pt x="522857" y="0"/>
                  <a:pt x="606613" y="0"/>
                </a:cubicBezTo>
                <a:close/>
              </a:path>
            </a:pathLst>
          </a:custGeom>
          <a:gradFill>
            <a:gsLst>
              <a:gs pos="0">
                <a:srgbClr val="FF9089"/>
              </a:gs>
              <a:gs pos="100000">
                <a:srgbClr val="FE5164"/>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tx1"/>
              </a:solidFill>
            </a:endParaRPr>
          </a:p>
        </p:txBody>
      </p:sp>
      <p:sp>
        <p:nvSpPr>
          <p:cNvPr id="59" name="Freeform: Shape 13">
            <a:extLst>
              <a:ext uri="{FF2B5EF4-FFF2-40B4-BE49-F238E27FC236}">
                <a16:creationId xmlns:a16="http://schemas.microsoft.com/office/drawing/2014/main" id="{B0D9CEC1-0060-49E2-83F9-165701863F19}"/>
              </a:ext>
            </a:extLst>
          </p:cNvPr>
          <p:cNvSpPr/>
          <p:nvPr/>
        </p:nvSpPr>
        <p:spPr>
          <a:xfrm>
            <a:off x="11994554" y="4231973"/>
            <a:ext cx="1819835" cy="1681946"/>
          </a:xfrm>
          <a:custGeom>
            <a:avLst/>
            <a:gdLst>
              <a:gd name="connsiteX0" fmla="*/ 606612 w 1213223"/>
              <a:gd name="connsiteY0" fmla="*/ 0 h 1121297"/>
              <a:gd name="connsiteX1" fmla="*/ 842733 w 1213223"/>
              <a:gd name="connsiteY1" fmla="*/ 47671 h 1121297"/>
              <a:gd name="connsiteX2" fmla="*/ 924270 w 1213223"/>
              <a:gd name="connsiteY2" fmla="*/ 91928 h 1121297"/>
              <a:gd name="connsiteX3" fmla="*/ 924270 w 1213223"/>
              <a:gd name="connsiteY3" fmla="*/ 91928 h 1121297"/>
              <a:gd name="connsiteX4" fmla="*/ 945774 w 1213223"/>
              <a:gd name="connsiteY4" fmla="*/ 103600 h 1121297"/>
              <a:gd name="connsiteX5" fmla="*/ 1213223 w 1213223"/>
              <a:gd name="connsiteY5" fmla="*/ 606612 h 1121297"/>
              <a:gd name="connsiteX6" fmla="*/ 945774 w 1213223"/>
              <a:gd name="connsiteY6" fmla="*/ 1109624 h 1121297"/>
              <a:gd name="connsiteX7" fmla="*/ 924269 w 1213223"/>
              <a:gd name="connsiteY7" fmla="*/ 1121297 h 1121297"/>
              <a:gd name="connsiteX8" fmla="*/ 957985 w 1213223"/>
              <a:gd name="connsiteY8" fmla="*/ 900379 h 1121297"/>
              <a:gd name="connsiteX9" fmla="*/ 964033 w 1213223"/>
              <a:gd name="connsiteY9" fmla="*/ 820842 h 1121297"/>
              <a:gd name="connsiteX10" fmla="*/ 991956 w 1213223"/>
              <a:gd name="connsiteY10" fmla="*/ 769398 h 1121297"/>
              <a:gd name="connsiteX11" fmla="*/ 1024821 w 1213223"/>
              <a:gd name="connsiteY11" fmla="*/ 606612 h 1121297"/>
              <a:gd name="connsiteX12" fmla="*/ 991956 w 1213223"/>
              <a:gd name="connsiteY12" fmla="*/ 443826 h 1121297"/>
              <a:gd name="connsiteX13" fmla="*/ 964033 w 1213223"/>
              <a:gd name="connsiteY13" fmla="*/ 392382 h 1121297"/>
              <a:gd name="connsiteX14" fmla="*/ 964033 w 1213223"/>
              <a:gd name="connsiteY14" fmla="*/ 392380 h 1121297"/>
              <a:gd name="connsiteX15" fmla="*/ 953398 w 1213223"/>
              <a:gd name="connsiteY15" fmla="*/ 372787 h 1121297"/>
              <a:gd name="connsiteX16" fmla="*/ 606612 w 1213223"/>
              <a:gd name="connsiteY16" fmla="*/ 188402 h 1121297"/>
              <a:gd name="connsiteX17" fmla="*/ 259826 w 1213223"/>
              <a:gd name="connsiteY17" fmla="*/ 372787 h 1121297"/>
              <a:gd name="connsiteX18" fmla="*/ 235393 w 1213223"/>
              <a:gd name="connsiteY18" fmla="*/ 417801 h 1121297"/>
              <a:gd name="connsiteX19" fmla="*/ 221267 w 1213223"/>
              <a:gd name="connsiteY19" fmla="*/ 443826 h 1121297"/>
              <a:gd name="connsiteX20" fmla="*/ 188402 w 1213223"/>
              <a:gd name="connsiteY20" fmla="*/ 606612 h 1121297"/>
              <a:gd name="connsiteX21" fmla="*/ 221267 w 1213223"/>
              <a:gd name="connsiteY21" fmla="*/ 769398 h 1121297"/>
              <a:gd name="connsiteX22" fmla="*/ 235393 w 1213223"/>
              <a:gd name="connsiteY22" fmla="*/ 795423 h 1121297"/>
              <a:gd name="connsiteX23" fmla="*/ 233851 w 1213223"/>
              <a:gd name="connsiteY23" fmla="*/ 825956 h 1121297"/>
              <a:gd name="connsiteX24" fmla="*/ 201342 w 1213223"/>
              <a:gd name="connsiteY24" fmla="*/ 1038964 h 1121297"/>
              <a:gd name="connsiteX25" fmla="*/ 197923 w 1213223"/>
              <a:gd name="connsiteY25" fmla="*/ 1052261 h 1121297"/>
              <a:gd name="connsiteX26" fmla="*/ 177672 w 1213223"/>
              <a:gd name="connsiteY26" fmla="*/ 1035552 h 1121297"/>
              <a:gd name="connsiteX27" fmla="*/ 0 w 1213223"/>
              <a:gd name="connsiteY27" fmla="*/ 606612 h 1121297"/>
              <a:gd name="connsiteX28" fmla="*/ 177672 w 1213223"/>
              <a:gd name="connsiteY28" fmla="*/ 177672 h 1121297"/>
              <a:gd name="connsiteX29" fmla="*/ 197923 w 1213223"/>
              <a:gd name="connsiteY29" fmla="*/ 160964 h 1121297"/>
              <a:gd name="connsiteX30" fmla="*/ 267449 w 1213223"/>
              <a:gd name="connsiteY30" fmla="*/ 103600 h 1121297"/>
              <a:gd name="connsiteX31" fmla="*/ 606612 w 1213223"/>
              <a:gd name="connsiteY31" fmla="*/ 0 h 1121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3223" h="1121297">
                <a:moveTo>
                  <a:pt x="606612" y="0"/>
                </a:moveTo>
                <a:cubicBezTo>
                  <a:pt x="690368" y="0"/>
                  <a:pt x="770159" y="16974"/>
                  <a:pt x="842733" y="47671"/>
                </a:cubicBezTo>
                <a:lnTo>
                  <a:pt x="924270" y="91928"/>
                </a:lnTo>
                <a:lnTo>
                  <a:pt x="924270" y="91928"/>
                </a:lnTo>
                <a:lnTo>
                  <a:pt x="945774" y="103600"/>
                </a:lnTo>
                <a:cubicBezTo>
                  <a:pt x="1107134" y="212612"/>
                  <a:pt x="1213223" y="397223"/>
                  <a:pt x="1213223" y="606612"/>
                </a:cubicBezTo>
                <a:cubicBezTo>
                  <a:pt x="1213223" y="816002"/>
                  <a:pt x="1107134" y="1000612"/>
                  <a:pt x="945774" y="1109624"/>
                </a:cubicBezTo>
                <a:lnTo>
                  <a:pt x="924269" y="1121297"/>
                </a:lnTo>
                <a:lnTo>
                  <a:pt x="957985" y="900379"/>
                </a:lnTo>
                <a:lnTo>
                  <a:pt x="964033" y="820842"/>
                </a:lnTo>
                <a:lnTo>
                  <a:pt x="991956" y="769398"/>
                </a:lnTo>
                <a:cubicBezTo>
                  <a:pt x="1013119" y="719364"/>
                  <a:pt x="1024821" y="664355"/>
                  <a:pt x="1024821" y="606612"/>
                </a:cubicBezTo>
                <a:cubicBezTo>
                  <a:pt x="1024821" y="548869"/>
                  <a:pt x="1013119" y="493860"/>
                  <a:pt x="991956" y="443826"/>
                </a:cubicBezTo>
                <a:lnTo>
                  <a:pt x="964033" y="392382"/>
                </a:lnTo>
                <a:lnTo>
                  <a:pt x="964033" y="392380"/>
                </a:lnTo>
                <a:lnTo>
                  <a:pt x="953398" y="372787"/>
                </a:lnTo>
                <a:cubicBezTo>
                  <a:pt x="878243" y="261542"/>
                  <a:pt x="750969" y="188402"/>
                  <a:pt x="606612" y="188402"/>
                </a:cubicBezTo>
                <a:cubicBezTo>
                  <a:pt x="462255" y="188402"/>
                  <a:pt x="334981" y="261542"/>
                  <a:pt x="259826" y="372787"/>
                </a:cubicBezTo>
                <a:lnTo>
                  <a:pt x="235393" y="417801"/>
                </a:lnTo>
                <a:lnTo>
                  <a:pt x="221267" y="443826"/>
                </a:lnTo>
                <a:cubicBezTo>
                  <a:pt x="200105" y="493860"/>
                  <a:pt x="188402" y="548869"/>
                  <a:pt x="188402" y="606612"/>
                </a:cubicBezTo>
                <a:cubicBezTo>
                  <a:pt x="188402" y="664355"/>
                  <a:pt x="200105" y="719364"/>
                  <a:pt x="221267" y="769398"/>
                </a:cubicBezTo>
                <a:lnTo>
                  <a:pt x="235393" y="795423"/>
                </a:lnTo>
                <a:lnTo>
                  <a:pt x="233851" y="825956"/>
                </a:lnTo>
                <a:cubicBezTo>
                  <a:pt x="226527" y="898075"/>
                  <a:pt x="215631" y="969137"/>
                  <a:pt x="201342" y="1038964"/>
                </a:cubicBezTo>
                <a:lnTo>
                  <a:pt x="197923" y="1052261"/>
                </a:lnTo>
                <a:lnTo>
                  <a:pt x="177672" y="1035552"/>
                </a:lnTo>
                <a:cubicBezTo>
                  <a:pt x="67897" y="925777"/>
                  <a:pt x="0" y="774124"/>
                  <a:pt x="0" y="606612"/>
                </a:cubicBezTo>
                <a:cubicBezTo>
                  <a:pt x="0" y="439101"/>
                  <a:pt x="67897" y="287448"/>
                  <a:pt x="177672" y="177672"/>
                </a:cubicBezTo>
                <a:lnTo>
                  <a:pt x="197923" y="160964"/>
                </a:lnTo>
                <a:lnTo>
                  <a:pt x="267449" y="103600"/>
                </a:lnTo>
                <a:cubicBezTo>
                  <a:pt x="364265" y="38192"/>
                  <a:pt x="480978" y="0"/>
                  <a:pt x="606612" y="0"/>
                </a:cubicBezTo>
                <a:close/>
              </a:path>
            </a:pathLst>
          </a:custGeom>
          <a:gradFill>
            <a:gsLst>
              <a:gs pos="0">
                <a:srgbClr val="FEB868"/>
              </a:gs>
              <a:gs pos="100000">
                <a:srgbClr val="FE7A08"/>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tx1"/>
              </a:solidFill>
            </a:endParaRPr>
          </a:p>
        </p:txBody>
      </p:sp>
      <p:sp>
        <p:nvSpPr>
          <p:cNvPr id="60" name="Freeform: Shape 14">
            <a:extLst>
              <a:ext uri="{FF2B5EF4-FFF2-40B4-BE49-F238E27FC236}">
                <a16:creationId xmlns:a16="http://schemas.microsoft.com/office/drawing/2014/main" id="{8E4A86C8-E2B1-41EA-B7C4-ACC59134A826}"/>
              </a:ext>
            </a:extLst>
          </p:cNvPr>
          <p:cNvSpPr/>
          <p:nvPr/>
        </p:nvSpPr>
        <p:spPr>
          <a:xfrm>
            <a:off x="4473612" y="4371622"/>
            <a:ext cx="1819836" cy="1681799"/>
          </a:xfrm>
          <a:custGeom>
            <a:avLst/>
            <a:gdLst>
              <a:gd name="connsiteX0" fmla="*/ 1015073 w 1213224"/>
              <a:gd name="connsiteY0" fmla="*/ 68751 h 1121199"/>
              <a:gd name="connsiteX1" fmla="*/ 1035552 w 1213224"/>
              <a:gd name="connsiteY1" fmla="*/ 85647 h 1121199"/>
              <a:gd name="connsiteX2" fmla="*/ 1213224 w 1213224"/>
              <a:gd name="connsiteY2" fmla="*/ 514587 h 1121199"/>
              <a:gd name="connsiteX3" fmla="*/ 1035552 w 1213224"/>
              <a:gd name="connsiteY3" fmla="*/ 943527 h 1121199"/>
              <a:gd name="connsiteX4" fmla="*/ 1015529 w 1213224"/>
              <a:gd name="connsiteY4" fmla="*/ 960048 h 1121199"/>
              <a:gd name="connsiteX5" fmla="*/ 1011882 w 1213224"/>
              <a:gd name="connsiteY5" fmla="*/ 945865 h 1121199"/>
              <a:gd name="connsiteX6" fmla="*/ 979373 w 1213224"/>
              <a:gd name="connsiteY6" fmla="*/ 732857 h 1121199"/>
              <a:gd name="connsiteX7" fmla="*/ 977881 w 1213224"/>
              <a:gd name="connsiteY7" fmla="*/ 703306 h 1121199"/>
              <a:gd name="connsiteX8" fmla="*/ 991957 w 1213224"/>
              <a:gd name="connsiteY8" fmla="*/ 677373 h 1121199"/>
              <a:gd name="connsiteX9" fmla="*/ 1024822 w 1213224"/>
              <a:gd name="connsiteY9" fmla="*/ 514587 h 1121199"/>
              <a:gd name="connsiteX10" fmla="*/ 991957 w 1213224"/>
              <a:gd name="connsiteY10" fmla="*/ 351801 h 1121199"/>
              <a:gd name="connsiteX11" fmla="*/ 977781 w 1213224"/>
              <a:gd name="connsiteY11" fmla="*/ 325685 h 1121199"/>
              <a:gd name="connsiteX12" fmla="*/ 979373 w 1213224"/>
              <a:gd name="connsiteY12" fmla="*/ 294169 h 1121199"/>
              <a:gd name="connsiteX13" fmla="*/ 1011882 w 1213224"/>
              <a:gd name="connsiteY13" fmla="*/ 81161 h 1121199"/>
              <a:gd name="connsiteX14" fmla="*/ 288775 w 1213224"/>
              <a:gd name="connsiteY14" fmla="*/ 0 h 1121199"/>
              <a:gd name="connsiteX15" fmla="*/ 255238 w 1213224"/>
              <a:gd name="connsiteY15" fmla="*/ 219746 h 1121199"/>
              <a:gd name="connsiteX16" fmla="*/ 249095 w 1213224"/>
              <a:gd name="connsiteY16" fmla="*/ 300532 h 1121199"/>
              <a:gd name="connsiteX17" fmla="*/ 221267 w 1213224"/>
              <a:gd name="connsiteY17" fmla="*/ 351801 h 1121199"/>
              <a:gd name="connsiteX18" fmla="*/ 188402 w 1213224"/>
              <a:gd name="connsiteY18" fmla="*/ 514587 h 1121199"/>
              <a:gd name="connsiteX19" fmla="*/ 221267 w 1213224"/>
              <a:gd name="connsiteY19" fmla="*/ 677373 h 1121199"/>
              <a:gd name="connsiteX20" fmla="*/ 249285 w 1213224"/>
              <a:gd name="connsiteY20" fmla="*/ 728992 h 1121199"/>
              <a:gd name="connsiteX21" fmla="*/ 249285 w 1213224"/>
              <a:gd name="connsiteY21" fmla="*/ 728994 h 1121199"/>
              <a:gd name="connsiteX22" fmla="*/ 259825 w 1213224"/>
              <a:gd name="connsiteY22" fmla="*/ 748412 h 1121199"/>
              <a:gd name="connsiteX23" fmla="*/ 606611 w 1213224"/>
              <a:gd name="connsiteY23" fmla="*/ 932797 h 1121199"/>
              <a:gd name="connsiteX24" fmla="*/ 953397 w 1213224"/>
              <a:gd name="connsiteY24" fmla="*/ 748412 h 1121199"/>
              <a:gd name="connsiteX25" fmla="*/ 977880 w 1213224"/>
              <a:gd name="connsiteY25" fmla="*/ 703306 h 1121199"/>
              <a:gd name="connsiteX26" fmla="*/ 979372 w 1213224"/>
              <a:gd name="connsiteY26" fmla="*/ 732857 h 1121199"/>
              <a:gd name="connsiteX27" fmla="*/ 1011881 w 1213224"/>
              <a:gd name="connsiteY27" fmla="*/ 945865 h 1121199"/>
              <a:gd name="connsiteX28" fmla="*/ 1015528 w 1213224"/>
              <a:gd name="connsiteY28" fmla="*/ 960048 h 1121199"/>
              <a:gd name="connsiteX29" fmla="*/ 945774 w 1213224"/>
              <a:gd name="connsiteY29" fmla="*/ 1017599 h 1121199"/>
              <a:gd name="connsiteX30" fmla="*/ 606611 w 1213224"/>
              <a:gd name="connsiteY30" fmla="*/ 1121199 h 1121199"/>
              <a:gd name="connsiteX31" fmla="*/ 370490 w 1213224"/>
              <a:gd name="connsiteY31" fmla="*/ 1073528 h 1121199"/>
              <a:gd name="connsiteX32" fmla="*/ 289132 w 1213224"/>
              <a:gd name="connsiteY32" fmla="*/ 1029369 h 1121199"/>
              <a:gd name="connsiteX33" fmla="*/ 289132 w 1213224"/>
              <a:gd name="connsiteY33" fmla="*/ 1029369 h 1121199"/>
              <a:gd name="connsiteX34" fmla="*/ 267449 w 1213224"/>
              <a:gd name="connsiteY34" fmla="*/ 1017599 h 1121199"/>
              <a:gd name="connsiteX35" fmla="*/ 0 w 1213224"/>
              <a:gd name="connsiteY35" fmla="*/ 514587 h 1121199"/>
              <a:gd name="connsiteX36" fmla="*/ 267449 w 1213224"/>
              <a:gd name="connsiteY36" fmla="*/ 11575 h 112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13224" h="1121199">
                <a:moveTo>
                  <a:pt x="1015073" y="68751"/>
                </a:moveTo>
                <a:lnTo>
                  <a:pt x="1035552" y="85647"/>
                </a:lnTo>
                <a:cubicBezTo>
                  <a:pt x="1145327" y="195423"/>
                  <a:pt x="1213224" y="347076"/>
                  <a:pt x="1213224" y="514587"/>
                </a:cubicBezTo>
                <a:cubicBezTo>
                  <a:pt x="1213224" y="682099"/>
                  <a:pt x="1145327" y="833752"/>
                  <a:pt x="1035552" y="943527"/>
                </a:cubicBezTo>
                <a:lnTo>
                  <a:pt x="1015529" y="960048"/>
                </a:lnTo>
                <a:lnTo>
                  <a:pt x="1011882" y="945865"/>
                </a:lnTo>
                <a:cubicBezTo>
                  <a:pt x="997593" y="876038"/>
                  <a:pt x="986697" y="804976"/>
                  <a:pt x="979373" y="732857"/>
                </a:cubicBezTo>
                <a:lnTo>
                  <a:pt x="977881" y="703306"/>
                </a:lnTo>
                <a:lnTo>
                  <a:pt x="991957" y="677373"/>
                </a:lnTo>
                <a:cubicBezTo>
                  <a:pt x="1013119" y="627339"/>
                  <a:pt x="1024822" y="572330"/>
                  <a:pt x="1024822" y="514587"/>
                </a:cubicBezTo>
                <a:cubicBezTo>
                  <a:pt x="1024822" y="456844"/>
                  <a:pt x="1013119" y="401835"/>
                  <a:pt x="991957" y="351801"/>
                </a:cubicBezTo>
                <a:lnTo>
                  <a:pt x="977781" y="325685"/>
                </a:lnTo>
                <a:lnTo>
                  <a:pt x="979373" y="294169"/>
                </a:lnTo>
                <a:cubicBezTo>
                  <a:pt x="986697" y="222051"/>
                  <a:pt x="997593" y="150988"/>
                  <a:pt x="1011882" y="81161"/>
                </a:cubicBezTo>
                <a:close/>
                <a:moveTo>
                  <a:pt x="288775" y="0"/>
                </a:moveTo>
                <a:lnTo>
                  <a:pt x="255238" y="219746"/>
                </a:lnTo>
                <a:lnTo>
                  <a:pt x="249095" y="300532"/>
                </a:lnTo>
                <a:lnTo>
                  <a:pt x="221267" y="351801"/>
                </a:lnTo>
                <a:cubicBezTo>
                  <a:pt x="200104" y="401835"/>
                  <a:pt x="188402" y="456844"/>
                  <a:pt x="188402" y="514587"/>
                </a:cubicBezTo>
                <a:cubicBezTo>
                  <a:pt x="188402" y="572330"/>
                  <a:pt x="200104" y="627339"/>
                  <a:pt x="221267" y="677373"/>
                </a:cubicBezTo>
                <a:lnTo>
                  <a:pt x="249285" y="728992"/>
                </a:lnTo>
                <a:lnTo>
                  <a:pt x="249285" y="728994"/>
                </a:lnTo>
                <a:lnTo>
                  <a:pt x="259825" y="748412"/>
                </a:lnTo>
                <a:cubicBezTo>
                  <a:pt x="334980" y="859657"/>
                  <a:pt x="462254" y="932797"/>
                  <a:pt x="606611" y="932797"/>
                </a:cubicBezTo>
                <a:cubicBezTo>
                  <a:pt x="750968" y="932797"/>
                  <a:pt x="878242" y="859657"/>
                  <a:pt x="953397" y="748412"/>
                </a:cubicBezTo>
                <a:lnTo>
                  <a:pt x="977880" y="703306"/>
                </a:lnTo>
                <a:lnTo>
                  <a:pt x="979372" y="732857"/>
                </a:lnTo>
                <a:cubicBezTo>
                  <a:pt x="986696" y="804976"/>
                  <a:pt x="997592" y="876038"/>
                  <a:pt x="1011881" y="945865"/>
                </a:cubicBezTo>
                <a:lnTo>
                  <a:pt x="1015528" y="960048"/>
                </a:lnTo>
                <a:lnTo>
                  <a:pt x="945774" y="1017599"/>
                </a:lnTo>
                <a:cubicBezTo>
                  <a:pt x="848958" y="1083007"/>
                  <a:pt x="732244" y="1121199"/>
                  <a:pt x="606611" y="1121199"/>
                </a:cubicBezTo>
                <a:cubicBezTo>
                  <a:pt x="522855" y="1121199"/>
                  <a:pt x="443064" y="1104225"/>
                  <a:pt x="370490" y="1073528"/>
                </a:cubicBezTo>
                <a:lnTo>
                  <a:pt x="289132" y="1029369"/>
                </a:lnTo>
                <a:lnTo>
                  <a:pt x="289132" y="1029369"/>
                </a:lnTo>
                <a:lnTo>
                  <a:pt x="267449" y="1017599"/>
                </a:lnTo>
                <a:cubicBezTo>
                  <a:pt x="106089" y="908587"/>
                  <a:pt x="0" y="723977"/>
                  <a:pt x="0" y="514587"/>
                </a:cubicBezTo>
                <a:cubicBezTo>
                  <a:pt x="0" y="305198"/>
                  <a:pt x="106089" y="120587"/>
                  <a:pt x="267449" y="11575"/>
                </a:cubicBezTo>
                <a:close/>
              </a:path>
            </a:pathLst>
          </a:custGeom>
          <a:gradFill flip="none" rotWithShape="1">
            <a:gsLst>
              <a:gs pos="0">
                <a:srgbClr val="B0F2C4"/>
              </a:gs>
              <a:gs pos="89000">
                <a:srgbClr val="80C896"/>
              </a:gs>
            </a:gsLst>
            <a:lin ang="9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tx1"/>
              </a:solidFill>
            </a:endParaRPr>
          </a:p>
        </p:txBody>
      </p:sp>
      <p:sp>
        <p:nvSpPr>
          <p:cNvPr id="61" name="Freeform: Shape 15">
            <a:extLst>
              <a:ext uri="{FF2B5EF4-FFF2-40B4-BE49-F238E27FC236}">
                <a16:creationId xmlns:a16="http://schemas.microsoft.com/office/drawing/2014/main" id="{121E6C20-B098-4844-B9DC-41D781AA13AA}"/>
              </a:ext>
            </a:extLst>
          </p:cNvPr>
          <p:cNvSpPr/>
          <p:nvPr/>
        </p:nvSpPr>
        <p:spPr>
          <a:xfrm>
            <a:off x="6382713" y="7510270"/>
            <a:ext cx="1816884" cy="1819838"/>
          </a:xfrm>
          <a:custGeom>
            <a:avLst/>
            <a:gdLst>
              <a:gd name="connsiteX0" fmla="*/ 0 w 1211256"/>
              <a:gd name="connsiteY0" fmla="*/ 626136 h 1213225"/>
              <a:gd name="connsiteX1" fmla="*/ 13244 w 1211256"/>
              <a:gd name="connsiteY1" fmla="*/ 638173 h 1213225"/>
              <a:gd name="connsiteX2" fmla="*/ 234431 w 1211256"/>
              <a:gd name="connsiteY2" fmla="*/ 803574 h 1213225"/>
              <a:gd name="connsiteX3" fmla="*/ 239530 w 1211256"/>
              <a:gd name="connsiteY3" fmla="*/ 806672 h 1213225"/>
              <a:gd name="connsiteX4" fmla="*/ 257858 w 1211256"/>
              <a:gd name="connsiteY4" fmla="*/ 840438 h 1213225"/>
              <a:gd name="connsiteX5" fmla="*/ 604644 w 1211256"/>
              <a:gd name="connsiteY5" fmla="*/ 1024823 h 1213225"/>
              <a:gd name="connsiteX6" fmla="*/ 627148 w 1211256"/>
              <a:gd name="connsiteY6" fmla="*/ 1022555 h 1213225"/>
              <a:gd name="connsiteX7" fmla="*/ 722484 w 1211256"/>
              <a:gd name="connsiteY7" fmla="*/ 1068480 h 1213225"/>
              <a:gd name="connsiteX8" fmla="*/ 899946 w 1211256"/>
              <a:gd name="connsiteY8" fmla="*/ 1133432 h 1213225"/>
              <a:gd name="connsiteX9" fmla="*/ 840765 w 1211256"/>
              <a:gd name="connsiteY9" fmla="*/ 1165554 h 1213225"/>
              <a:gd name="connsiteX10" fmla="*/ 604644 w 1211256"/>
              <a:gd name="connsiteY10" fmla="*/ 1213225 h 1213225"/>
              <a:gd name="connsiteX11" fmla="*/ 10356 w 1211256"/>
              <a:gd name="connsiteY11" fmla="*/ 728867 h 1213225"/>
              <a:gd name="connsiteX12" fmla="*/ 604644 w 1211256"/>
              <a:gd name="connsiteY12" fmla="*/ 0 h 1213225"/>
              <a:gd name="connsiteX13" fmla="*/ 1163585 w 1211256"/>
              <a:gd name="connsiteY13" fmla="*/ 370491 h 1213225"/>
              <a:gd name="connsiteX14" fmla="*/ 1193368 w 1211256"/>
              <a:gd name="connsiteY14" fmla="*/ 466434 h 1213225"/>
              <a:gd name="connsiteX15" fmla="*/ 1198932 w 1211256"/>
              <a:gd name="connsiteY15" fmla="*/ 484358 h 1213225"/>
              <a:gd name="connsiteX16" fmla="*/ 1211256 w 1211256"/>
              <a:gd name="connsiteY16" fmla="*/ 606612 h 1213225"/>
              <a:gd name="connsiteX17" fmla="*/ 943807 w 1211256"/>
              <a:gd name="connsiteY17" fmla="*/ 1109624 h 1213225"/>
              <a:gd name="connsiteX18" fmla="*/ 899946 w 1211256"/>
              <a:gd name="connsiteY18" fmla="*/ 1133431 h 1213225"/>
              <a:gd name="connsiteX19" fmla="*/ 722484 w 1211256"/>
              <a:gd name="connsiteY19" fmla="*/ 1068479 h 1213225"/>
              <a:gd name="connsiteX20" fmla="*/ 627148 w 1211256"/>
              <a:gd name="connsiteY20" fmla="*/ 1022554 h 1213225"/>
              <a:gd name="connsiteX21" fmla="*/ 688928 w 1211256"/>
              <a:gd name="connsiteY21" fmla="*/ 1016325 h 1213225"/>
              <a:gd name="connsiteX22" fmla="*/ 1022854 w 1211256"/>
              <a:gd name="connsiteY22" fmla="*/ 606612 h 1213225"/>
              <a:gd name="connsiteX23" fmla="*/ 951430 w 1211256"/>
              <a:gd name="connsiteY23" fmla="*/ 372787 h 1213225"/>
              <a:gd name="connsiteX24" fmla="*/ 949791 w 1211256"/>
              <a:gd name="connsiteY24" fmla="*/ 370801 h 1213225"/>
              <a:gd name="connsiteX25" fmla="*/ 900363 w 1211256"/>
              <a:gd name="connsiteY25" fmla="*/ 310893 h 1213225"/>
              <a:gd name="connsiteX26" fmla="*/ 688928 w 1211256"/>
              <a:gd name="connsiteY26" fmla="*/ 196899 h 1213225"/>
              <a:gd name="connsiteX27" fmla="*/ 629216 w 1211256"/>
              <a:gd name="connsiteY27" fmla="*/ 190880 h 1213225"/>
              <a:gd name="connsiteX28" fmla="*/ 476251 w 1211256"/>
              <a:gd name="connsiteY28" fmla="*/ 76494 h 1213225"/>
              <a:gd name="connsiteX29" fmla="*/ 425184 w 1211256"/>
              <a:gd name="connsiteY29" fmla="*/ 30082 h 1213225"/>
              <a:gd name="connsiteX30" fmla="*/ 482390 w 1211256"/>
              <a:gd name="connsiteY30" fmla="*/ 12324 h 1213225"/>
              <a:gd name="connsiteX31" fmla="*/ 604644 w 1211256"/>
              <a:gd name="connsiteY31" fmla="*/ 0 h 12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1256" h="1213225">
                <a:moveTo>
                  <a:pt x="0" y="626136"/>
                </a:moveTo>
                <a:lnTo>
                  <a:pt x="13244" y="638173"/>
                </a:lnTo>
                <a:cubicBezTo>
                  <a:pt x="84194" y="696727"/>
                  <a:pt x="158004" y="751941"/>
                  <a:pt x="234431" y="803574"/>
                </a:cubicBezTo>
                <a:lnTo>
                  <a:pt x="239530" y="806672"/>
                </a:lnTo>
                <a:lnTo>
                  <a:pt x="257858" y="840438"/>
                </a:lnTo>
                <a:cubicBezTo>
                  <a:pt x="333013" y="951683"/>
                  <a:pt x="460287" y="1024823"/>
                  <a:pt x="604644" y="1024823"/>
                </a:cubicBezTo>
                <a:lnTo>
                  <a:pt x="627148" y="1022555"/>
                </a:lnTo>
                <a:lnTo>
                  <a:pt x="722484" y="1068480"/>
                </a:lnTo>
                <a:lnTo>
                  <a:pt x="899946" y="1133432"/>
                </a:lnTo>
                <a:lnTo>
                  <a:pt x="840765" y="1165554"/>
                </a:lnTo>
                <a:cubicBezTo>
                  <a:pt x="768191" y="1196251"/>
                  <a:pt x="688400" y="1213225"/>
                  <a:pt x="604644" y="1213225"/>
                </a:cubicBezTo>
                <a:cubicBezTo>
                  <a:pt x="311499" y="1213225"/>
                  <a:pt x="66920" y="1005290"/>
                  <a:pt x="10356" y="728867"/>
                </a:cubicBezTo>
                <a:close/>
                <a:moveTo>
                  <a:pt x="604644" y="0"/>
                </a:moveTo>
                <a:cubicBezTo>
                  <a:pt x="855911" y="0"/>
                  <a:pt x="1071497" y="152769"/>
                  <a:pt x="1163585" y="370491"/>
                </a:cubicBezTo>
                <a:lnTo>
                  <a:pt x="1193368" y="466434"/>
                </a:lnTo>
                <a:lnTo>
                  <a:pt x="1198932" y="484358"/>
                </a:lnTo>
                <a:cubicBezTo>
                  <a:pt x="1207012" y="523848"/>
                  <a:pt x="1211256" y="564734"/>
                  <a:pt x="1211256" y="606612"/>
                </a:cubicBezTo>
                <a:cubicBezTo>
                  <a:pt x="1211256" y="816002"/>
                  <a:pt x="1105166" y="1000612"/>
                  <a:pt x="943807" y="1109624"/>
                </a:cubicBezTo>
                <a:lnTo>
                  <a:pt x="899946" y="1133431"/>
                </a:lnTo>
                <a:lnTo>
                  <a:pt x="722484" y="1068479"/>
                </a:lnTo>
                <a:lnTo>
                  <a:pt x="627148" y="1022554"/>
                </a:lnTo>
                <a:lnTo>
                  <a:pt x="688928" y="1016325"/>
                </a:lnTo>
                <a:cubicBezTo>
                  <a:pt x="879499" y="977329"/>
                  <a:pt x="1022854" y="808712"/>
                  <a:pt x="1022854" y="606612"/>
                </a:cubicBezTo>
                <a:cubicBezTo>
                  <a:pt x="1022854" y="519998"/>
                  <a:pt x="996523" y="439534"/>
                  <a:pt x="951430" y="372787"/>
                </a:cubicBezTo>
                <a:lnTo>
                  <a:pt x="949791" y="370801"/>
                </a:lnTo>
                <a:lnTo>
                  <a:pt x="900363" y="310893"/>
                </a:lnTo>
                <a:cubicBezTo>
                  <a:pt x="843602" y="254132"/>
                  <a:pt x="770601" y="213612"/>
                  <a:pt x="688928" y="196899"/>
                </a:cubicBezTo>
                <a:lnTo>
                  <a:pt x="629216" y="190880"/>
                </a:lnTo>
                <a:lnTo>
                  <a:pt x="476251" y="76494"/>
                </a:lnTo>
                <a:lnTo>
                  <a:pt x="425184" y="30082"/>
                </a:lnTo>
                <a:lnTo>
                  <a:pt x="482390" y="12324"/>
                </a:lnTo>
                <a:cubicBezTo>
                  <a:pt x="521879" y="4244"/>
                  <a:pt x="562766" y="0"/>
                  <a:pt x="604644" y="0"/>
                </a:cubicBezTo>
                <a:close/>
              </a:path>
            </a:pathLst>
          </a:custGeom>
          <a:gradFill>
            <a:gsLst>
              <a:gs pos="0">
                <a:srgbClr val="CAF872"/>
              </a:gs>
              <a:gs pos="97000">
                <a:srgbClr val="99E203"/>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tx1"/>
              </a:solidFill>
            </a:endParaRPr>
          </a:p>
        </p:txBody>
      </p:sp>
      <p:sp>
        <p:nvSpPr>
          <p:cNvPr id="64" name="Freeform: Shape 18">
            <a:extLst>
              <a:ext uri="{FF2B5EF4-FFF2-40B4-BE49-F238E27FC236}">
                <a16:creationId xmlns:a16="http://schemas.microsoft.com/office/drawing/2014/main" id="{135B5E88-F041-4411-8607-5B837BC96165}"/>
              </a:ext>
            </a:extLst>
          </p:cNvPr>
          <p:cNvSpPr/>
          <p:nvPr/>
        </p:nvSpPr>
        <p:spPr>
          <a:xfrm rot="5400000" flipH="1">
            <a:off x="12515735" y="5975607"/>
            <a:ext cx="1819839" cy="4880085"/>
          </a:xfrm>
          <a:custGeom>
            <a:avLst/>
            <a:gdLst>
              <a:gd name="connsiteX0" fmla="*/ 1213226 w 1213226"/>
              <a:gd name="connsiteY0" fmla="*/ 3253390 h 3253390"/>
              <a:gd name="connsiteX1" fmla="*/ 1213226 w 1213226"/>
              <a:gd name="connsiteY1" fmla="*/ 150366 h 3253390"/>
              <a:gd name="connsiteX2" fmla="*/ 1062859 w 1213226"/>
              <a:gd name="connsiteY2" fmla="*/ 0 h 3253390"/>
              <a:gd name="connsiteX3" fmla="*/ 150367 w 1213226"/>
              <a:gd name="connsiteY3" fmla="*/ 0 h 3253390"/>
              <a:gd name="connsiteX4" fmla="*/ 0 w 1213226"/>
              <a:gd name="connsiteY4" fmla="*/ 150366 h 3253390"/>
              <a:gd name="connsiteX5" fmla="*/ 0 w 1213226"/>
              <a:gd name="connsiteY5" fmla="*/ 3253390 h 3253390"/>
              <a:gd name="connsiteX6" fmla="*/ 112900 w 1213226"/>
              <a:gd name="connsiteY6" fmla="*/ 3253390 h 3253390"/>
              <a:gd name="connsiteX7" fmla="*/ 86772 w 1213226"/>
              <a:gd name="connsiteY7" fmla="*/ 3184820 h 3253390"/>
              <a:gd name="connsiteX8" fmla="*/ 76411 w 1213226"/>
              <a:gd name="connsiteY8" fmla="*/ 3101087 h 3253390"/>
              <a:gd name="connsiteX9" fmla="*/ 586409 w 1213226"/>
              <a:gd name="connsiteY9" fmla="*/ 2685609 h 3253390"/>
              <a:gd name="connsiteX10" fmla="*/ 1096407 w 1213226"/>
              <a:gd name="connsiteY10" fmla="*/ 3101087 h 3253390"/>
              <a:gd name="connsiteX11" fmla="*/ 1086045 w 1213226"/>
              <a:gd name="connsiteY11" fmla="*/ 3184820 h 3253390"/>
              <a:gd name="connsiteX12" fmla="*/ 1059918 w 1213226"/>
              <a:gd name="connsiteY12" fmla="*/ 3253390 h 32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3226" h="3253390">
                <a:moveTo>
                  <a:pt x="1213226" y="3253390"/>
                </a:moveTo>
                <a:lnTo>
                  <a:pt x="1213226" y="150366"/>
                </a:lnTo>
                <a:cubicBezTo>
                  <a:pt x="1213226" y="67322"/>
                  <a:pt x="1145904" y="0"/>
                  <a:pt x="1062859" y="0"/>
                </a:cubicBezTo>
                <a:lnTo>
                  <a:pt x="150367" y="0"/>
                </a:lnTo>
                <a:cubicBezTo>
                  <a:pt x="67322" y="0"/>
                  <a:pt x="0" y="67322"/>
                  <a:pt x="0" y="150366"/>
                </a:cubicBezTo>
                <a:lnTo>
                  <a:pt x="0" y="3253390"/>
                </a:lnTo>
                <a:lnTo>
                  <a:pt x="112900" y="3253390"/>
                </a:lnTo>
                <a:lnTo>
                  <a:pt x="86772" y="3184820"/>
                </a:lnTo>
                <a:cubicBezTo>
                  <a:pt x="79978" y="3157773"/>
                  <a:pt x="76411" y="3129769"/>
                  <a:pt x="76411" y="3101087"/>
                </a:cubicBezTo>
                <a:cubicBezTo>
                  <a:pt x="76411" y="2871625"/>
                  <a:pt x="304745" y="2685609"/>
                  <a:pt x="586409" y="2685609"/>
                </a:cubicBezTo>
                <a:cubicBezTo>
                  <a:pt x="868073" y="2685609"/>
                  <a:pt x="1096407" y="2871625"/>
                  <a:pt x="1096407" y="3101087"/>
                </a:cubicBezTo>
                <a:cubicBezTo>
                  <a:pt x="1096407" y="3129769"/>
                  <a:pt x="1092839" y="3157773"/>
                  <a:pt x="1086045" y="3184820"/>
                </a:cubicBezTo>
                <a:lnTo>
                  <a:pt x="1059918" y="3253390"/>
                </a:lnTo>
                <a:close/>
              </a:path>
            </a:pathLst>
          </a:custGeom>
          <a:gradFill>
            <a:gsLst>
              <a:gs pos="0">
                <a:srgbClr val="FEEF85"/>
              </a:gs>
              <a:gs pos="76000">
                <a:srgbClr val="FFC847"/>
              </a:gs>
            </a:gsLst>
            <a:lin ang="15000000" scaled="0"/>
          </a:gradFill>
          <a:ln>
            <a:noFill/>
          </a:ln>
          <a:effectLst>
            <a:outerShdw blurRad="889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p>
        </p:txBody>
      </p:sp>
      <p:sp>
        <p:nvSpPr>
          <p:cNvPr id="65" name="Freeform: Shape 19">
            <a:extLst>
              <a:ext uri="{FF2B5EF4-FFF2-40B4-BE49-F238E27FC236}">
                <a16:creationId xmlns:a16="http://schemas.microsoft.com/office/drawing/2014/main" id="{22100F0A-00A1-403B-83FF-43364C10EBD8}"/>
              </a:ext>
            </a:extLst>
          </p:cNvPr>
          <p:cNvSpPr/>
          <p:nvPr/>
        </p:nvSpPr>
        <p:spPr>
          <a:xfrm>
            <a:off x="10112471" y="7510269"/>
            <a:ext cx="1793316" cy="1819836"/>
          </a:xfrm>
          <a:custGeom>
            <a:avLst/>
            <a:gdLst>
              <a:gd name="connsiteX0" fmla="*/ 1193412 w 1195544"/>
              <a:gd name="connsiteY0" fmla="*/ 627770 h 1213224"/>
              <a:gd name="connsiteX1" fmla="*/ 1183221 w 1195544"/>
              <a:gd name="connsiteY1" fmla="*/ 728866 h 1213224"/>
              <a:gd name="connsiteX2" fmla="*/ 588933 w 1195544"/>
              <a:gd name="connsiteY2" fmla="*/ 1213224 h 1213224"/>
              <a:gd name="connsiteX3" fmla="*/ 352812 w 1195544"/>
              <a:gd name="connsiteY3" fmla="*/ 1165553 h 1213224"/>
              <a:gd name="connsiteX4" fmla="*/ 294289 w 1195544"/>
              <a:gd name="connsiteY4" fmla="*/ 1133788 h 1213224"/>
              <a:gd name="connsiteX5" fmla="*/ 472727 w 1195544"/>
              <a:gd name="connsiteY5" fmla="*/ 1068479 h 1213224"/>
              <a:gd name="connsiteX6" fmla="*/ 567780 w 1195544"/>
              <a:gd name="connsiteY6" fmla="*/ 1022690 h 1213224"/>
              <a:gd name="connsiteX7" fmla="*/ 588933 w 1195544"/>
              <a:gd name="connsiteY7" fmla="*/ 1024822 h 1213224"/>
              <a:gd name="connsiteX8" fmla="*/ 935719 w 1195544"/>
              <a:gd name="connsiteY8" fmla="*/ 840437 h 1213224"/>
              <a:gd name="connsiteX9" fmla="*/ 953243 w 1195544"/>
              <a:gd name="connsiteY9" fmla="*/ 808152 h 1213224"/>
              <a:gd name="connsiteX10" fmla="*/ 960780 w 1195544"/>
              <a:gd name="connsiteY10" fmla="*/ 803573 h 1213224"/>
              <a:gd name="connsiteX11" fmla="*/ 1181967 w 1195544"/>
              <a:gd name="connsiteY11" fmla="*/ 638172 h 1213224"/>
              <a:gd name="connsiteX12" fmla="*/ 588933 w 1195544"/>
              <a:gd name="connsiteY12" fmla="*/ 0 h 1213224"/>
              <a:gd name="connsiteX13" fmla="*/ 711187 w 1195544"/>
              <a:gd name="connsiteY13" fmla="*/ 12324 h 1213224"/>
              <a:gd name="connsiteX14" fmla="*/ 769611 w 1195544"/>
              <a:gd name="connsiteY14" fmla="*/ 30460 h 1213224"/>
              <a:gd name="connsiteX15" fmla="*/ 769611 w 1195544"/>
              <a:gd name="connsiteY15" fmla="*/ 30461 h 1213224"/>
              <a:gd name="connsiteX16" fmla="*/ 825053 w 1195544"/>
              <a:gd name="connsiteY16" fmla="*/ 47671 h 1213224"/>
              <a:gd name="connsiteX17" fmla="*/ 1195544 w 1195544"/>
              <a:gd name="connsiteY17" fmla="*/ 606612 h 1213224"/>
              <a:gd name="connsiteX18" fmla="*/ 1193411 w 1195544"/>
              <a:gd name="connsiteY18" fmla="*/ 627770 h 1213224"/>
              <a:gd name="connsiteX19" fmla="*/ 1181966 w 1195544"/>
              <a:gd name="connsiteY19" fmla="*/ 638172 h 1213224"/>
              <a:gd name="connsiteX20" fmla="*/ 960779 w 1195544"/>
              <a:gd name="connsiteY20" fmla="*/ 803573 h 1213224"/>
              <a:gd name="connsiteX21" fmla="*/ 953242 w 1195544"/>
              <a:gd name="connsiteY21" fmla="*/ 808152 h 1213224"/>
              <a:gd name="connsiteX22" fmla="*/ 974277 w 1195544"/>
              <a:gd name="connsiteY22" fmla="*/ 769398 h 1213224"/>
              <a:gd name="connsiteX23" fmla="*/ 1007142 w 1195544"/>
              <a:gd name="connsiteY23" fmla="*/ 606612 h 1213224"/>
              <a:gd name="connsiteX24" fmla="*/ 588932 w 1195544"/>
              <a:gd name="connsiteY24" fmla="*/ 188402 h 1213224"/>
              <a:gd name="connsiteX25" fmla="*/ 566249 w 1195544"/>
              <a:gd name="connsiteY25" fmla="*/ 190689 h 1213224"/>
              <a:gd name="connsiteX26" fmla="*/ 504649 w 1195544"/>
              <a:gd name="connsiteY26" fmla="*/ 196899 h 1213224"/>
              <a:gd name="connsiteX27" fmla="*/ 293214 w 1195544"/>
              <a:gd name="connsiteY27" fmla="*/ 310893 h 1213224"/>
              <a:gd name="connsiteX28" fmla="*/ 242709 w 1195544"/>
              <a:gd name="connsiteY28" fmla="*/ 372107 h 1213224"/>
              <a:gd name="connsiteX29" fmla="*/ 189399 w 1195544"/>
              <a:gd name="connsiteY29" fmla="*/ 397787 h 1213224"/>
              <a:gd name="connsiteX30" fmla="*/ 0 w 1195544"/>
              <a:gd name="connsiteY30" fmla="*/ 467108 h 1213224"/>
              <a:gd name="connsiteX31" fmla="*/ 29992 w 1195544"/>
              <a:gd name="connsiteY31" fmla="*/ 370491 h 1213224"/>
              <a:gd name="connsiteX32" fmla="*/ 588933 w 1195544"/>
              <a:gd name="connsiteY32" fmla="*/ 0 h 121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95544" h="1213224">
                <a:moveTo>
                  <a:pt x="1193412" y="627770"/>
                </a:moveTo>
                <a:lnTo>
                  <a:pt x="1183221" y="728866"/>
                </a:lnTo>
                <a:cubicBezTo>
                  <a:pt x="1126657" y="1005289"/>
                  <a:pt x="882078" y="1213224"/>
                  <a:pt x="588933" y="1213224"/>
                </a:cubicBezTo>
                <a:cubicBezTo>
                  <a:pt x="505177" y="1213224"/>
                  <a:pt x="425386" y="1196250"/>
                  <a:pt x="352812" y="1165553"/>
                </a:cubicBezTo>
                <a:lnTo>
                  <a:pt x="294289" y="1133788"/>
                </a:lnTo>
                <a:lnTo>
                  <a:pt x="472727" y="1068479"/>
                </a:lnTo>
                <a:lnTo>
                  <a:pt x="567780" y="1022690"/>
                </a:lnTo>
                <a:lnTo>
                  <a:pt x="588933" y="1024822"/>
                </a:lnTo>
                <a:cubicBezTo>
                  <a:pt x="733290" y="1024822"/>
                  <a:pt x="860564" y="951682"/>
                  <a:pt x="935719" y="840437"/>
                </a:cubicBezTo>
                <a:lnTo>
                  <a:pt x="953243" y="808152"/>
                </a:lnTo>
                <a:lnTo>
                  <a:pt x="960780" y="803573"/>
                </a:lnTo>
                <a:cubicBezTo>
                  <a:pt x="1037207" y="751940"/>
                  <a:pt x="1111017" y="696726"/>
                  <a:pt x="1181967" y="638172"/>
                </a:cubicBezTo>
                <a:close/>
                <a:moveTo>
                  <a:pt x="588933" y="0"/>
                </a:moveTo>
                <a:cubicBezTo>
                  <a:pt x="630811" y="0"/>
                  <a:pt x="671698" y="4244"/>
                  <a:pt x="711187" y="12324"/>
                </a:cubicBezTo>
                <a:lnTo>
                  <a:pt x="769611" y="30460"/>
                </a:lnTo>
                <a:lnTo>
                  <a:pt x="769611" y="30461"/>
                </a:lnTo>
                <a:lnTo>
                  <a:pt x="825053" y="47671"/>
                </a:lnTo>
                <a:cubicBezTo>
                  <a:pt x="1042775" y="139759"/>
                  <a:pt x="1195544" y="355345"/>
                  <a:pt x="1195544" y="606612"/>
                </a:cubicBezTo>
                <a:lnTo>
                  <a:pt x="1193411" y="627770"/>
                </a:lnTo>
                <a:lnTo>
                  <a:pt x="1181966" y="638172"/>
                </a:lnTo>
                <a:cubicBezTo>
                  <a:pt x="1111016" y="696726"/>
                  <a:pt x="1037206" y="751940"/>
                  <a:pt x="960779" y="803573"/>
                </a:cubicBezTo>
                <a:lnTo>
                  <a:pt x="953242" y="808152"/>
                </a:lnTo>
                <a:lnTo>
                  <a:pt x="974277" y="769398"/>
                </a:lnTo>
                <a:cubicBezTo>
                  <a:pt x="995440" y="719364"/>
                  <a:pt x="1007142" y="664355"/>
                  <a:pt x="1007142" y="606612"/>
                </a:cubicBezTo>
                <a:cubicBezTo>
                  <a:pt x="1007142" y="375641"/>
                  <a:pt x="819903" y="188402"/>
                  <a:pt x="588932" y="188402"/>
                </a:cubicBezTo>
                <a:lnTo>
                  <a:pt x="566249" y="190689"/>
                </a:lnTo>
                <a:lnTo>
                  <a:pt x="504649" y="196899"/>
                </a:lnTo>
                <a:cubicBezTo>
                  <a:pt x="422976" y="213612"/>
                  <a:pt x="349975" y="254132"/>
                  <a:pt x="293214" y="310893"/>
                </a:cubicBezTo>
                <a:lnTo>
                  <a:pt x="242709" y="372107"/>
                </a:lnTo>
                <a:lnTo>
                  <a:pt x="189399" y="397787"/>
                </a:lnTo>
                <a:lnTo>
                  <a:pt x="0" y="467108"/>
                </a:lnTo>
                <a:lnTo>
                  <a:pt x="29992" y="370491"/>
                </a:lnTo>
                <a:cubicBezTo>
                  <a:pt x="122080" y="152769"/>
                  <a:pt x="337666" y="0"/>
                  <a:pt x="588933" y="0"/>
                </a:cubicBezTo>
                <a:close/>
              </a:path>
            </a:pathLst>
          </a:custGeom>
          <a:gradFill>
            <a:gsLst>
              <a:gs pos="0">
                <a:srgbClr val="FEEF85"/>
              </a:gs>
              <a:gs pos="88000">
                <a:srgbClr val="FFC847"/>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tx1"/>
              </a:solidFill>
            </a:endParaRPr>
          </a:p>
        </p:txBody>
      </p:sp>
      <p:sp>
        <p:nvSpPr>
          <p:cNvPr id="66" name="Oval 20">
            <a:extLst>
              <a:ext uri="{FF2B5EF4-FFF2-40B4-BE49-F238E27FC236}">
                <a16:creationId xmlns:a16="http://schemas.microsoft.com/office/drawing/2014/main" id="{83EDD46D-1704-4348-A6F2-5710835B44AB}"/>
              </a:ext>
            </a:extLst>
          </p:cNvPr>
          <p:cNvSpPr/>
          <p:nvPr/>
        </p:nvSpPr>
        <p:spPr>
          <a:xfrm>
            <a:off x="7566338" y="3565838"/>
            <a:ext cx="3155325" cy="3155325"/>
          </a:xfrm>
          <a:prstGeom prst="ellipse">
            <a:avLst/>
          </a:prstGeom>
          <a:gradFill>
            <a:gsLst>
              <a:gs pos="0">
                <a:schemeClr val="bg1">
                  <a:lumMod val="95000"/>
                </a:schemeClr>
              </a:gs>
              <a:gs pos="92000">
                <a:schemeClr val="bg1">
                  <a:lumMod val="85000"/>
                </a:schemeClr>
              </a:gs>
            </a:gsLst>
            <a:lin ang="15000000" scaled="0"/>
          </a:gradFill>
          <a:ln>
            <a:noFill/>
          </a:ln>
          <a:effectLst>
            <a:outerShdw blurRad="177800" dist="38100" dir="2700000" sx="102000" sy="102000" algn="tl" rotWithShape="0">
              <a:prstClr val="black">
                <a:alpha val="6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7" name="Oval 21">
            <a:extLst>
              <a:ext uri="{FF2B5EF4-FFF2-40B4-BE49-F238E27FC236}">
                <a16:creationId xmlns:a16="http://schemas.microsoft.com/office/drawing/2014/main" id="{32DA92CD-EEFD-4080-B595-8AEEF909CBEE}"/>
              </a:ext>
            </a:extLst>
          </p:cNvPr>
          <p:cNvSpPr/>
          <p:nvPr/>
        </p:nvSpPr>
        <p:spPr>
          <a:xfrm>
            <a:off x="6851561" y="2851061"/>
            <a:ext cx="4584879" cy="4584879"/>
          </a:xfrm>
          <a:prstGeom prst="ellipse">
            <a:avLst/>
          </a:prstGeom>
          <a:noFill/>
          <a:ln w="38100">
            <a:gradFill>
              <a:gsLst>
                <a:gs pos="38036">
                  <a:schemeClr val="tx1">
                    <a:lumMod val="85000"/>
                    <a:lumOff val="15000"/>
                  </a:schemeClr>
                </a:gs>
                <a:gs pos="21000">
                  <a:schemeClr val="accent1">
                    <a:lumMod val="5000"/>
                    <a:lumOff val="95000"/>
                  </a:schemeClr>
                </a:gs>
                <a:gs pos="62000">
                  <a:schemeClr val="bg1"/>
                </a:gs>
                <a:gs pos="89000">
                  <a:schemeClr val="bg1"/>
                </a:gs>
                <a:gs pos="100000">
                  <a:schemeClr val="tx1">
                    <a:lumMod val="85000"/>
                    <a:lumOff val="1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69" name="Graphic 23" descr="Laptop">
            <a:extLst>
              <a:ext uri="{FF2B5EF4-FFF2-40B4-BE49-F238E27FC236}">
                <a16:creationId xmlns:a16="http://schemas.microsoft.com/office/drawing/2014/main" id="{466A4C9D-91AF-481B-973B-9B595BDB529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992632" y="8174089"/>
            <a:ext cx="536084" cy="536084"/>
          </a:xfrm>
          <a:prstGeom prst="rect">
            <a:avLst/>
          </a:prstGeom>
        </p:spPr>
      </p:pic>
      <p:pic>
        <p:nvPicPr>
          <p:cNvPr id="70" name="Graphic 24" descr="Monitor">
            <a:extLst>
              <a:ext uri="{FF2B5EF4-FFF2-40B4-BE49-F238E27FC236}">
                <a16:creationId xmlns:a16="http://schemas.microsoft.com/office/drawing/2014/main" id="{6DFA8256-AE5D-44A3-B062-910C5015290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5038765" y="4879487"/>
            <a:ext cx="536084" cy="536084"/>
          </a:xfrm>
          <a:prstGeom prst="rect">
            <a:avLst/>
          </a:prstGeom>
        </p:spPr>
      </p:pic>
      <p:pic>
        <p:nvPicPr>
          <p:cNvPr id="71" name="Graphic 25" descr="Television">
            <a:extLst>
              <a:ext uri="{FF2B5EF4-FFF2-40B4-BE49-F238E27FC236}">
                <a16:creationId xmlns:a16="http://schemas.microsoft.com/office/drawing/2014/main" id="{D69218BF-0CA3-4D5A-BF0C-5DA685F89F5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2593002" y="4944478"/>
            <a:ext cx="536084" cy="536084"/>
          </a:xfrm>
          <a:prstGeom prst="rect">
            <a:avLst/>
          </a:prstGeom>
        </p:spPr>
      </p:pic>
      <p:pic>
        <p:nvPicPr>
          <p:cNvPr id="72" name="Graphic 26" descr="Tablet">
            <a:extLst>
              <a:ext uri="{FF2B5EF4-FFF2-40B4-BE49-F238E27FC236}">
                <a16:creationId xmlns:a16="http://schemas.microsoft.com/office/drawing/2014/main" id="{D0759BB9-54ED-484F-A604-1A78901E489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0741087" y="1587710"/>
            <a:ext cx="536084" cy="536084"/>
          </a:xfrm>
          <a:prstGeom prst="rect">
            <a:avLst/>
          </a:prstGeom>
        </p:spPr>
      </p:pic>
      <p:pic>
        <p:nvPicPr>
          <p:cNvPr id="73" name="Graphic 27" descr="Projector screen">
            <a:extLst>
              <a:ext uri="{FF2B5EF4-FFF2-40B4-BE49-F238E27FC236}">
                <a16:creationId xmlns:a16="http://schemas.microsoft.com/office/drawing/2014/main" id="{7E17510F-28D2-4D01-BA23-0DE7BFE15D5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10696100" y="8196779"/>
            <a:ext cx="536084" cy="536084"/>
          </a:xfrm>
          <a:prstGeom prst="rect">
            <a:avLst/>
          </a:prstGeom>
        </p:spPr>
      </p:pic>
      <p:sp>
        <p:nvSpPr>
          <p:cNvPr id="75" name="TextBox 29">
            <a:extLst>
              <a:ext uri="{FF2B5EF4-FFF2-40B4-BE49-F238E27FC236}">
                <a16:creationId xmlns:a16="http://schemas.microsoft.com/office/drawing/2014/main" id="{00009F4E-313E-4581-BED1-490B83A1B7A9}"/>
              </a:ext>
            </a:extLst>
          </p:cNvPr>
          <p:cNvSpPr txBox="1"/>
          <p:nvPr/>
        </p:nvSpPr>
        <p:spPr>
          <a:xfrm>
            <a:off x="14713912" y="1046470"/>
            <a:ext cx="1375934" cy="64633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3600" spc="450" dirty="0">
                <a:solidFill>
                  <a:schemeClr val="bg1"/>
                </a:solidFill>
                <a:latin typeface="Casanova Scotia" panose="02000500000000000000" pitchFamily="2" charset="0"/>
              </a:rPr>
              <a:t>01</a:t>
            </a:r>
            <a:endParaRPr lang="en-US" sz="3000" dirty="0">
              <a:solidFill>
                <a:schemeClr val="bg1"/>
              </a:solidFill>
              <a:latin typeface="Economica" panose="02000506040000020004" pitchFamily="2" charset="0"/>
            </a:endParaRPr>
          </a:p>
        </p:txBody>
      </p:sp>
      <p:sp>
        <p:nvSpPr>
          <p:cNvPr id="76" name="TextBox 30">
            <a:extLst>
              <a:ext uri="{FF2B5EF4-FFF2-40B4-BE49-F238E27FC236}">
                <a16:creationId xmlns:a16="http://schemas.microsoft.com/office/drawing/2014/main" id="{065C31E3-EA77-4F87-B1E2-3C165F67D9BE}"/>
              </a:ext>
            </a:extLst>
          </p:cNvPr>
          <p:cNvSpPr txBox="1"/>
          <p:nvPr/>
        </p:nvSpPr>
        <p:spPr>
          <a:xfrm>
            <a:off x="16591171" y="4343393"/>
            <a:ext cx="1375934" cy="64633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3600" spc="450" dirty="0">
                <a:solidFill>
                  <a:schemeClr val="bg1"/>
                </a:solidFill>
                <a:latin typeface="Casanova Scotia" panose="02000500000000000000" pitchFamily="2" charset="0"/>
              </a:rPr>
              <a:t>02</a:t>
            </a:r>
            <a:endParaRPr lang="en-US" sz="3000" dirty="0">
              <a:solidFill>
                <a:schemeClr val="bg1"/>
              </a:solidFill>
              <a:latin typeface="Economica" panose="02000506040000020004" pitchFamily="2" charset="0"/>
            </a:endParaRPr>
          </a:p>
        </p:txBody>
      </p:sp>
      <p:sp>
        <p:nvSpPr>
          <p:cNvPr id="77" name="TextBox 31">
            <a:extLst>
              <a:ext uri="{FF2B5EF4-FFF2-40B4-BE49-F238E27FC236}">
                <a16:creationId xmlns:a16="http://schemas.microsoft.com/office/drawing/2014/main" id="{66BC0993-7852-4E9D-BB00-2C506B5F5E00}"/>
              </a:ext>
            </a:extLst>
          </p:cNvPr>
          <p:cNvSpPr txBox="1"/>
          <p:nvPr/>
        </p:nvSpPr>
        <p:spPr>
          <a:xfrm>
            <a:off x="14657194" y="7555394"/>
            <a:ext cx="1375934" cy="64633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3600" spc="450" dirty="0">
                <a:solidFill>
                  <a:schemeClr val="bg1"/>
                </a:solidFill>
                <a:latin typeface="Casanova Scotia" panose="02000500000000000000" pitchFamily="2" charset="0"/>
              </a:rPr>
              <a:t>03</a:t>
            </a:r>
            <a:endParaRPr lang="en-US" sz="3000" dirty="0">
              <a:solidFill>
                <a:schemeClr val="bg1"/>
              </a:solidFill>
              <a:latin typeface="Economica" panose="02000506040000020004" pitchFamily="2" charset="0"/>
            </a:endParaRPr>
          </a:p>
        </p:txBody>
      </p:sp>
      <p:sp>
        <p:nvSpPr>
          <p:cNvPr id="78" name="TextBox 32">
            <a:extLst>
              <a:ext uri="{FF2B5EF4-FFF2-40B4-BE49-F238E27FC236}">
                <a16:creationId xmlns:a16="http://schemas.microsoft.com/office/drawing/2014/main" id="{2A64E9FF-19DC-4A1F-BBDB-3DF5A4553B7C}"/>
              </a:ext>
            </a:extLst>
          </p:cNvPr>
          <p:cNvSpPr txBox="1"/>
          <p:nvPr/>
        </p:nvSpPr>
        <p:spPr>
          <a:xfrm>
            <a:off x="2288751" y="7480117"/>
            <a:ext cx="1375934" cy="64633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3600" spc="450" dirty="0">
                <a:solidFill>
                  <a:schemeClr val="bg1"/>
                </a:solidFill>
                <a:latin typeface="Casanova Scotia" panose="02000500000000000000" pitchFamily="2" charset="0"/>
              </a:rPr>
              <a:t>04</a:t>
            </a:r>
            <a:endParaRPr lang="en-US" sz="3000" dirty="0">
              <a:solidFill>
                <a:schemeClr val="bg1"/>
              </a:solidFill>
              <a:latin typeface="Economica" panose="02000506040000020004" pitchFamily="2" charset="0"/>
            </a:endParaRPr>
          </a:p>
        </p:txBody>
      </p:sp>
      <p:sp>
        <p:nvSpPr>
          <p:cNvPr id="79" name="TextBox 33">
            <a:extLst>
              <a:ext uri="{FF2B5EF4-FFF2-40B4-BE49-F238E27FC236}">
                <a16:creationId xmlns:a16="http://schemas.microsoft.com/office/drawing/2014/main" id="{5F0C3495-A64D-47B5-B059-B564A3CE61B8}"/>
              </a:ext>
            </a:extLst>
          </p:cNvPr>
          <p:cNvSpPr txBox="1"/>
          <p:nvPr/>
        </p:nvSpPr>
        <p:spPr>
          <a:xfrm>
            <a:off x="479710" y="4258609"/>
            <a:ext cx="1375934" cy="64633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3600" spc="450" dirty="0">
                <a:solidFill>
                  <a:schemeClr val="bg1"/>
                </a:solidFill>
                <a:latin typeface="Casanova Scotia" panose="02000500000000000000" pitchFamily="2" charset="0"/>
              </a:rPr>
              <a:t>05</a:t>
            </a:r>
            <a:endParaRPr lang="en-US" sz="3000" dirty="0">
              <a:solidFill>
                <a:schemeClr val="bg1"/>
              </a:solidFill>
              <a:latin typeface="Economica" panose="02000506040000020004" pitchFamily="2" charset="0"/>
            </a:endParaRPr>
          </a:p>
        </p:txBody>
      </p:sp>
      <p:sp>
        <p:nvSpPr>
          <p:cNvPr id="82" name="TextBox 36">
            <a:extLst>
              <a:ext uri="{FF2B5EF4-FFF2-40B4-BE49-F238E27FC236}">
                <a16:creationId xmlns:a16="http://schemas.microsoft.com/office/drawing/2014/main" id="{F93E9DBF-0A88-4132-8D4E-CDB6F7D72F94}"/>
              </a:ext>
            </a:extLst>
          </p:cNvPr>
          <p:cNvSpPr txBox="1"/>
          <p:nvPr/>
        </p:nvSpPr>
        <p:spPr>
          <a:xfrm>
            <a:off x="7446293" y="4547663"/>
            <a:ext cx="3330618" cy="1384995"/>
          </a:xfrm>
          <a:prstGeom prst="rect">
            <a:avLst/>
          </a:prstGeom>
          <a:noFill/>
        </p:spPr>
        <p:txBody>
          <a:bodyPr wrap="square" rtlCol="0">
            <a:spAutoFit/>
          </a:bodyPr>
          <a:lstStyle/>
          <a:p>
            <a:pPr algn="ctr"/>
            <a:r>
              <a:rPr lang="en-US" sz="4200" spc="450" dirty="0">
                <a:latin typeface="Arial Black" panose="020B0A04020102020204" pitchFamily="34" charset="0"/>
              </a:rPr>
              <a:t>Plan de travail</a:t>
            </a:r>
            <a:endParaRPr lang="en-US" sz="4200" dirty="0">
              <a:solidFill>
                <a:schemeClr val="tx1">
                  <a:lumMod val="65000"/>
                  <a:lumOff val="35000"/>
                </a:schemeClr>
              </a:solidFill>
              <a:latin typeface="Arial Black" panose="020B0A04020102020204" pitchFamily="34" charset="0"/>
            </a:endParaRPr>
          </a:p>
        </p:txBody>
      </p:sp>
      <p:sp>
        <p:nvSpPr>
          <p:cNvPr id="85" name="TextBox 39">
            <a:extLst>
              <a:ext uri="{FF2B5EF4-FFF2-40B4-BE49-F238E27FC236}">
                <a16:creationId xmlns:a16="http://schemas.microsoft.com/office/drawing/2014/main" id="{31397655-10D8-4C05-815B-DE1A2F38D93D}"/>
              </a:ext>
            </a:extLst>
          </p:cNvPr>
          <p:cNvSpPr txBox="1"/>
          <p:nvPr/>
        </p:nvSpPr>
        <p:spPr>
          <a:xfrm>
            <a:off x="12457649" y="1653291"/>
            <a:ext cx="3441377" cy="507831"/>
          </a:xfrm>
          <a:prstGeom prst="rect">
            <a:avLst/>
          </a:prstGeom>
          <a:noFill/>
        </p:spPr>
        <p:txBody>
          <a:bodyPr wrap="square" rtlCol="0">
            <a:spAutoFit/>
          </a:bodyPr>
          <a:lstStyle/>
          <a:p>
            <a:r>
              <a:rPr lang="en-US" sz="2700" b="1" spc="450" dirty="0">
                <a:solidFill>
                  <a:schemeClr val="tx1">
                    <a:lumMod val="95000"/>
                    <a:lumOff val="5000"/>
                  </a:schemeClr>
                </a:solidFill>
                <a:latin typeface="Arial Black" panose="020B0A04020102020204" pitchFamily="34" charset="0"/>
              </a:rPr>
              <a:t>Introduction</a:t>
            </a:r>
            <a:endParaRPr lang="en-US" sz="2700" b="1" dirty="0">
              <a:solidFill>
                <a:schemeClr val="tx1">
                  <a:lumMod val="95000"/>
                  <a:lumOff val="5000"/>
                </a:schemeClr>
              </a:solidFill>
              <a:latin typeface="Arial Black" panose="020B0A04020102020204" pitchFamily="34" charset="0"/>
            </a:endParaRPr>
          </a:p>
        </p:txBody>
      </p:sp>
      <p:sp>
        <p:nvSpPr>
          <p:cNvPr id="91" name="TextBox 39">
            <a:extLst>
              <a:ext uri="{FF2B5EF4-FFF2-40B4-BE49-F238E27FC236}">
                <a16:creationId xmlns:a16="http://schemas.microsoft.com/office/drawing/2014/main" id="{31397655-10D8-4C05-815B-DE1A2F38D93D}"/>
              </a:ext>
            </a:extLst>
          </p:cNvPr>
          <p:cNvSpPr txBox="1"/>
          <p:nvPr/>
        </p:nvSpPr>
        <p:spPr>
          <a:xfrm>
            <a:off x="13963824" y="4733470"/>
            <a:ext cx="3562125" cy="672235"/>
          </a:xfrm>
          <a:prstGeom prst="rect">
            <a:avLst/>
          </a:prstGeom>
          <a:noFill/>
        </p:spPr>
        <p:txBody>
          <a:bodyPr wrap="square" rtlCol="0">
            <a:spAutoFit/>
          </a:bodyPr>
          <a:lstStyle/>
          <a:p>
            <a:pPr>
              <a:lnSpc>
                <a:spcPct val="150000"/>
              </a:lnSpc>
            </a:pPr>
            <a:r>
              <a:rPr lang="fr-FR" sz="2800" i="1" dirty="0" smtClean="0">
                <a:latin typeface="Fira Sans Bold Bold" charset="0"/>
              </a:rPr>
              <a:t>Business logique</a:t>
            </a:r>
            <a:endParaRPr lang="fr-FR" sz="2800" i="1" dirty="0">
              <a:latin typeface="Fira Sans Bold Bold" charset="0"/>
            </a:endParaRPr>
          </a:p>
        </p:txBody>
      </p:sp>
      <p:sp>
        <p:nvSpPr>
          <p:cNvPr id="92" name="TextBox 39">
            <a:extLst>
              <a:ext uri="{FF2B5EF4-FFF2-40B4-BE49-F238E27FC236}">
                <a16:creationId xmlns:a16="http://schemas.microsoft.com/office/drawing/2014/main" id="{31397655-10D8-4C05-815B-DE1A2F38D93D}"/>
              </a:ext>
            </a:extLst>
          </p:cNvPr>
          <p:cNvSpPr txBox="1"/>
          <p:nvPr/>
        </p:nvSpPr>
        <p:spPr>
          <a:xfrm>
            <a:off x="11890450" y="7992969"/>
            <a:ext cx="3769046" cy="1369606"/>
          </a:xfrm>
          <a:prstGeom prst="rect">
            <a:avLst/>
          </a:prstGeom>
          <a:noFill/>
        </p:spPr>
        <p:txBody>
          <a:bodyPr wrap="square" rtlCol="0">
            <a:spAutoFit/>
          </a:bodyPr>
          <a:lstStyle/>
          <a:p>
            <a:pPr algn="ctr"/>
            <a:r>
              <a:rPr lang="fr-FR" sz="2800" i="1" dirty="0">
                <a:latin typeface="Fira Sans Bold Bold" charset="0"/>
              </a:rPr>
              <a:t>Diagramme de cas d’utilisation </a:t>
            </a:r>
          </a:p>
          <a:p>
            <a:pPr algn="ctr"/>
            <a:endParaRPr lang="en-US" sz="2700" b="1" dirty="0">
              <a:solidFill>
                <a:schemeClr val="tx1">
                  <a:lumMod val="95000"/>
                  <a:lumOff val="5000"/>
                </a:schemeClr>
              </a:solidFill>
              <a:latin typeface="Arial Black" panose="020B0A04020102020204" pitchFamily="34" charset="0"/>
            </a:endParaRPr>
          </a:p>
        </p:txBody>
      </p:sp>
      <p:sp>
        <p:nvSpPr>
          <p:cNvPr id="93" name="TextBox 39">
            <a:extLst>
              <a:ext uri="{FF2B5EF4-FFF2-40B4-BE49-F238E27FC236}">
                <a16:creationId xmlns:a16="http://schemas.microsoft.com/office/drawing/2014/main" id="{31397655-10D8-4C05-815B-DE1A2F38D93D}"/>
              </a:ext>
            </a:extLst>
          </p:cNvPr>
          <p:cNvSpPr txBox="1"/>
          <p:nvPr/>
        </p:nvSpPr>
        <p:spPr>
          <a:xfrm>
            <a:off x="2508510" y="8190167"/>
            <a:ext cx="3896706" cy="1000274"/>
          </a:xfrm>
          <a:prstGeom prst="rect">
            <a:avLst/>
          </a:prstGeom>
          <a:noFill/>
        </p:spPr>
        <p:txBody>
          <a:bodyPr wrap="square" rtlCol="0">
            <a:spAutoFit/>
          </a:bodyPr>
          <a:lstStyle/>
          <a:p>
            <a:pPr algn="ctr"/>
            <a:r>
              <a:rPr lang="fr-FR" sz="3200" i="1" dirty="0">
                <a:latin typeface="Fira Sans Bold Bold" charset="0"/>
              </a:rPr>
              <a:t>Démonstration</a:t>
            </a:r>
            <a:r>
              <a:rPr lang="fr-FR" sz="2800" i="1" dirty="0">
                <a:latin typeface="Fira Sans Bold Bold" charset="0"/>
              </a:rPr>
              <a:t> </a:t>
            </a:r>
          </a:p>
          <a:p>
            <a:pPr algn="ctr"/>
            <a:endParaRPr lang="en-US" sz="2700" b="1" dirty="0">
              <a:solidFill>
                <a:schemeClr val="tx1">
                  <a:lumMod val="95000"/>
                  <a:lumOff val="5000"/>
                </a:schemeClr>
              </a:solidFill>
              <a:latin typeface="Arial Black" panose="020B0A04020102020204" pitchFamily="34" charset="0"/>
            </a:endParaRPr>
          </a:p>
        </p:txBody>
      </p:sp>
      <p:sp>
        <p:nvSpPr>
          <p:cNvPr id="94" name="TextBox 39">
            <a:extLst>
              <a:ext uri="{FF2B5EF4-FFF2-40B4-BE49-F238E27FC236}">
                <a16:creationId xmlns:a16="http://schemas.microsoft.com/office/drawing/2014/main" id="{31397655-10D8-4C05-815B-DE1A2F38D93D}"/>
              </a:ext>
            </a:extLst>
          </p:cNvPr>
          <p:cNvSpPr txBox="1"/>
          <p:nvPr/>
        </p:nvSpPr>
        <p:spPr>
          <a:xfrm>
            <a:off x="765028" y="4870434"/>
            <a:ext cx="3769046" cy="507831"/>
          </a:xfrm>
          <a:prstGeom prst="rect">
            <a:avLst/>
          </a:prstGeom>
          <a:noFill/>
        </p:spPr>
        <p:txBody>
          <a:bodyPr wrap="square" rtlCol="0">
            <a:spAutoFit/>
          </a:bodyPr>
          <a:lstStyle/>
          <a:p>
            <a:pPr algn="ctr"/>
            <a:r>
              <a:rPr lang="en-US" sz="2700" b="1" spc="450" dirty="0">
                <a:solidFill>
                  <a:schemeClr val="tx1">
                    <a:lumMod val="95000"/>
                    <a:lumOff val="5000"/>
                  </a:schemeClr>
                </a:solidFill>
                <a:latin typeface="Arial Black" panose="020B0A04020102020204" pitchFamily="34" charset="0"/>
              </a:rPr>
              <a:t>Conclusion</a:t>
            </a:r>
            <a:endParaRPr lang="en-US" sz="2700" b="1" dirty="0">
              <a:solidFill>
                <a:schemeClr val="tx1">
                  <a:lumMod val="95000"/>
                  <a:lumOff val="5000"/>
                </a:schemeClr>
              </a:solidFill>
              <a:latin typeface="Arial Black" panose="020B0A04020102020204" pitchFamily="34" charset="0"/>
            </a:endParaRPr>
          </a:p>
        </p:txBody>
      </p:sp>
      <p:sp>
        <p:nvSpPr>
          <p:cNvPr id="2" name="Slide Number Placeholder 1">
            <a:extLst>
              <a:ext uri="{FF2B5EF4-FFF2-40B4-BE49-F238E27FC236}">
                <a16:creationId xmlns:a16="http://schemas.microsoft.com/office/drawing/2014/main" id="{FAC339BF-A909-4534-80BE-A16B2350083B}"/>
              </a:ext>
            </a:extLst>
          </p:cNvPr>
          <p:cNvSpPr>
            <a:spLocks noGrp="1"/>
          </p:cNvSpPr>
          <p:nvPr>
            <p:ph type="sldNum" sz="quarter" idx="12"/>
          </p:nvPr>
        </p:nvSpPr>
        <p:spPr/>
        <p:txBody>
          <a:bodyPr/>
          <a:lstStyle/>
          <a:p>
            <a:fld id="{EB386448-E3BC-487B-BC13-B8F678198347}" type="slidenum">
              <a:rPr lang="fr-FR" smtClean="0"/>
              <a:t>3</a:t>
            </a:fld>
            <a:endParaRPr lang="fr-FR"/>
          </a:p>
        </p:txBody>
      </p:sp>
      <p:sp>
        <p:nvSpPr>
          <p:cNvPr id="80" name="Freeform: Shape 4">
            <a:extLst>
              <a:ext uri="{FF2B5EF4-FFF2-40B4-BE49-F238E27FC236}">
                <a16:creationId xmlns:a16="http://schemas.microsoft.com/office/drawing/2014/main" id="{5D77EA08-AB24-4A38-ADE7-FEC6CA69AF9B}"/>
              </a:ext>
            </a:extLst>
          </p:cNvPr>
          <p:cNvSpPr/>
          <p:nvPr/>
        </p:nvSpPr>
        <p:spPr>
          <a:xfrm rot="16200000">
            <a:off x="2071778" y="2698343"/>
            <a:ext cx="1819839" cy="4880087"/>
          </a:xfrm>
          <a:custGeom>
            <a:avLst/>
            <a:gdLst>
              <a:gd name="connsiteX0" fmla="*/ 985293 w 1213226"/>
              <a:gd name="connsiteY0" fmla="*/ 2968839 h 3253391"/>
              <a:gd name="connsiteX1" fmla="*/ 638583 w 1213226"/>
              <a:gd name="connsiteY1" fmla="*/ 2747859 h 3253391"/>
              <a:gd name="connsiteX2" fmla="*/ 291873 w 1213226"/>
              <a:gd name="connsiteY2" fmla="*/ 2968839 h 3253391"/>
              <a:gd name="connsiteX3" fmla="*/ 638583 w 1213226"/>
              <a:gd name="connsiteY3" fmla="*/ 3189819 h 3253391"/>
              <a:gd name="connsiteX4" fmla="*/ 985293 w 1213226"/>
              <a:gd name="connsiteY4" fmla="*/ 2968839 h 3253391"/>
              <a:gd name="connsiteX5" fmla="*/ 1213226 w 1213226"/>
              <a:gd name="connsiteY5" fmla="*/ 150367 h 3253391"/>
              <a:gd name="connsiteX6" fmla="*/ 1213226 w 1213226"/>
              <a:gd name="connsiteY6" fmla="*/ 3253391 h 3253391"/>
              <a:gd name="connsiteX7" fmla="*/ 0 w 1213226"/>
              <a:gd name="connsiteY7" fmla="*/ 3253391 h 3253391"/>
              <a:gd name="connsiteX8" fmla="*/ 0 w 1213226"/>
              <a:gd name="connsiteY8" fmla="*/ 150367 h 3253391"/>
              <a:gd name="connsiteX9" fmla="*/ 150367 w 1213226"/>
              <a:gd name="connsiteY9" fmla="*/ 0 h 3253391"/>
              <a:gd name="connsiteX10" fmla="*/ 1062859 w 1213226"/>
              <a:gd name="connsiteY10" fmla="*/ 0 h 3253391"/>
              <a:gd name="connsiteX11" fmla="*/ 1213226 w 1213226"/>
              <a:gd name="connsiteY11" fmla="*/ 150367 h 325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3226" h="3253391">
                <a:moveTo>
                  <a:pt x="985293" y="2968839"/>
                </a:moveTo>
                <a:cubicBezTo>
                  <a:pt x="985293" y="2846795"/>
                  <a:pt x="830066" y="2747859"/>
                  <a:pt x="638583" y="2747859"/>
                </a:cubicBezTo>
                <a:cubicBezTo>
                  <a:pt x="447100" y="2747859"/>
                  <a:pt x="291873" y="2846795"/>
                  <a:pt x="291873" y="2968839"/>
                </a:cubicBezTo>
                <a:cubicBezTo>
                  <a:pt x="291873" y="3090883"/>
                  <a:pt x="447100" y="3189819"/>
                  <a:pt x="638583" y="3189819"/>
                </a:cubicBezTo>
                <a:cubicBezTo>
                  <a:pt x="830066" y="3189819"/>
                  <a:pt x="985293" y="3090883"/>
                  <a:pt x="985293" y="2968839"/>
                </a:cubicBezTo>
                <a:close/>
                <a:moveTo>
                  <a:pt x="1213226" y="150367"/>
                </a:moveTo>
                <a:lnTo>
                  <a:pt x="1213226" y="3253391"/>
                </a:lnTo>
                <a:lnTo>
                  <a:pt x="0" y="3253391"/>
                </a:lnTo>
                <a:lnTo>
                  <a:pt x="0" y="150367"/>
                </a:lnTo>
                <a:cubicBezTo>
                  <a:pt x="0" y="67322"/>
                  <a:pt x="67322" y="0"/>
                  <a:pt x="150367" y="0"/>
                </a:cubicBezTo>
                <a:lnTo>
                  <a:pt x="1062859" y="0"/>
                </a:lnTo>
                <a:cubicBezTo>
                  <a:pt x="1145904" y="0"/>
                  <a:pt x="1213226" y="67322"/>
                  <a:pt x="1213226" y="150367"/>
                </a:cubicBezTo>
                <a:close/>
              </a:path>
            </a:pathLst>
          </a:custGeom>
          <a:gradFill>
            <a:gsLst>
              <a:gs pos="0">
                <a:srgbClr val="B0F2C4"/>
              </a:gs>
              <a:gs pos="82000">
                <a:srgbClr val="80C896"/>
              </a:gs>
            </a:gsLst>
            <a:lin ang="16200000" scaled="0"/>
          </a:gradFill>
          <a:ln>
            <a:no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p>
        </p:txBody>
      </p:sp>
      <p:pic>
        <p:nvPicPr>
          <p:cNvPr id="84" name="Picture 29"/>
          <p:cNvPicPr>
            <a:picLocks noChangeAspect="1"/>
          </p:cNvPicPr>
          <p:nvPr/>
        </p:nvPicPr>
        <p:blipFill>
          <a:blip r:embed="rId15">
            <a:extLst>
              <a:ext uri="{28A0092B-C50C-407E-A947-70E740481C1C}">
                <a14:useLocalDpi xmlns:a14="http://schemas.microsoft.com/office/drawing/2010/main" val="0"/>
              </a:ext>
              <a:ext uri="{96DAC541-7B7A-43D3-8B79-37D633B846F1}">
                <asvg:svgBlip xmlns="" xmlns:asvg="http://schemas.microsoft.com/office/drawing/2016/SVG/main" r:embed="rId16"/>
              </a:ext>
            </a:extLst>
          </a:blip>
          <a:srcRect t="34026"/>
          <a:stretch>
            <a:fillRect/>
          </a:stretch>
        </p:blipFill>
        <p:spPr>
          <a:xfrm flipV="1">
            <a:off x="15309476" y="-411966"/>
            <a:ext cx="3295293" cy="1881504"/>
          </a:xfrm>
          <a:prstGeom prst="rect">
            <a:avLst/>
          </a:prstGeom>
        </p:spPr>
      </p:pic>
      <p:sp>
        <p:nvSpPr>
          <p:cNvPr id="88" name="Freeform: Shape 1">
            <a:extLst>
              <a:ext uri="{FF2B5EF4-FFF2-40B4-BE49-F238E27FC236}">
                <a16:creationId xmlns:a16="http://schemas.microsoft.com/office/drawing/2014/main" id="{5FE23F91-DC22-477C-B9E7-73423AA18B65}"/>
              </a:ext>
            </a:extLst>
          </p:cNvPr>
          <p:cNvSpPr/>
          <p:nvPr/>
        </p:nvSpPr>
        <p:spPr>
          <a:xfrm rot="16200000" flipH="1">
            <a:off x="3609338" y="-425813"/>
            <a:ext cx="1819839" cy="4880088"/>
          </a:xfrm>
          <a:custGeom>
            <a:avLst/>
            <a:gdLst>
              <a:gd name="connsiteX0" fmla="*/ 1213226 w 1213226"/>
              <a:gd name="connsiteY0" fmla="*/ 3253392 h 3253392"/>
              <a:gd name="connsiteX1" fmla="*/ 1213226 w 1213226"/>
              <a:gd name="connsiteY1" fmla="*/ 150369 h 3253392"/>
              <a:gd name="connsiteX2" fmla="*/ 1062859 w 1213226"/>
              <a:gd name="connsiteY2" fmla="*/ 0 h 3253392"/>
              <a:gd name="connsiteX3" fmla="*/ 150367 w 1213226"/>
              <a:gd name="connsiteY3" fmla="*/ 0 h 3253392"/>
              <a:gd name="connsiteX4" fmla="*/ 0 w 1213226"/>
              <a:gd name="connsiteY4" fmla="*/ 150369 h 3253392"/>
              <a:gd name="connsiteX5" fmla="*/ 0 w 1213226"/>
              <a:gd name="connsiteY5" fmla="*/ 3253392 h 3253392"/>
              <a:gd name="connsiteX6" fmla="*/ 671149 w 1213226"/>
              <a:gd name="connsiteY6" fmla="*/ 3253392 h 3253392"/>
              <a:gd name="connsiteX7" fmla="*/ 659028 w 1213226"/>
              <a:gd name="connsiteY7" fmla="*/ 3228143 h 3253392"/>
              <a:gd name="connsiteX8" fmla="*/ 639574 w 1213226"/>
              <a:gd name="connsiteY8" fmla="*/ 3119193 h 3253392"/>
              <a:gd name="connsiteX9" fmla="*/ 887132 w 1213226"/>
              <a:gd name="connsiteY9" fmla="*/ 2839293 h 3253392"/>
              <a:gd name="connsiteX10" fmla="*/ 1134690 w 1213226"/>
              <a:gd name="connsiteY10" fmla="*/ 3119193 h 3253392"/>
              <a:gd name="connsiteX11" fmla="*/ 1115235 w 1213226"/>
              <a:gd name="connsiteY11" fmla="*/ 3228143 h 3253392"/>
              <a:gd name="connsiteX12" fmla="*/ 1103114 w 1213226"/>
              <a:gd name="connsiteY12" fmla="*/ 3253392 h 3253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3226" h="3253392">
                <a:moveTo>
                  <a:pt x="1213226" y="3253392"/>
                </a:moveTo>
                <a:lnTo>
                  <a:pt x="1213226" y="150369"/>
                </a:lnTo>
                <a:cubicBezTo>
                  <a:pt x="1213226" y="67323"/>
                  <a:pt x="1145904" y="0"/>
                  <a:pt x="1062859" y="0"/>
                </a:cubicBezTo>
                <a:lnTo>
                  <a:pt x="150367" y="0"/>
                </a:lnTo>
                <a:cubicBezTo>
                  <a:pt x="67322" y="0"/>
                  <a:pt x="0" y="67323"/>
                  <a:pt x="0" y="150369"/>
                </a:cubicBezTo>
                <a:lnTo>
                  <a:pt x="0" y="3253392"/>
                </a:lnTo>
                <a:lnTo>
                  <a:pt x="671149" y="3253392"/>
                </a:lnTo>
                <a:lnTo>
                  <a:pt x="659028" y="3228143"/>
                </a:lnTo>
                <a:cubicBezTo>
                  <a:pt x="646501" y="3194656"/>
                  <a:pt x="639574" y="3157839"/>
                  <a:pt x="639574" y="3119193"/>
                </a:cubicBezTo>
                <a:cubicBezTo>
                  <a:pt x="639574" y="2964608"/>
                  <a:pt x="750409" y="2839293"/>
                  <a:pt x="887132" y="2839293"/>
                </a:cubicBezTo>
                <a:cubicBezTo>
                  <a:pt x="1023855" y="2839293"/>
                  <a:pt x="1134690" y="2964608"/>
                  <a:pt x="1134690" y="3119193"/>
                </a:cubicBezTo>
                <a:cubicBezTo>
                  <a:pt x="1134690" y="3157839"/>
                  <a:pt x="1127762" y="3194656"/>
                  <a:pt x="1115235" y="3228143"/>
                </a:cubicBezTo>
                <a:lnTo>
                  <a:pt x="1103114" y="3253392"/>
                </a:lnTo>
                <a:close/>
              </a:path>
            </a:pathLst>
          </a:custGeom>
          <a:gradFill>
            <a:gsLst>
              <a:gs pos="0">
                <a:srgbClr val="FF9089"/>
              </a:gs>
              <a:gs pos="86000">
                <a:srgbClr val="FE5164"/>
              </a:gs>
            </a:gsLst>
            <a:lin ang="13800000" scaled="0"/>
          </a:gradFill>
          <a:ln>
            <a:noFill/>
          </a:ln>
          <a:effectLst>
            <a:outerShdw blurRad="889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p>
        </p:txBody>
      </p:sp>
      <p:sp>
        <p:nvSpPr>
          <p:cNvPr id="89" name="Freeform: Shape 12">
            <a:extLst>
              <a:ext uri="{FF2B5EF4-FFF2-40B4-BE49-F238E27FC236}">
                <a16:creationId xmlns:a16="http://schemas.microsoft.com/office/drawing/2014/main" id="{AF28CD49-BE87-4905-95BD-BDB6783EAF92}"/>
              </a:ext>
            </a:extLst>
          </p:cNvPr>
          <p:cNvSpPr/>
          <p:nvPr/>
        </p:nvSpPr>
        <p:spPr>
          <a:xfrm rot="10616540">
            <a:off x="5951126" y="1152637"/>
            <a:ext cx="1816272" cy="1819838"/>
          </a:xfrm>
          <a:custGeom>
            <a:avLst/>
            <a:gdLst>
              <a:gd name="connsiteX0" fmla="*/ 16907 w 1210848"/>
              <a:gd name="connsiteY0" fmla="*/ 743628 h 1213225"/>
              <a:gd name="connsiteX1" fmla="*/ 207079 w 1210848"/>
              <a:gd name="connsiteY1" fmla="*/ 813232 h 1213225"/>
              <a:gd name="connsiteX2" fmla="*/ 258507 w 1210848"/>
              <a:gd name="connsiteY2" fmla="*/ 838006 h 1213225"/>
              <a:gd name="connsiteX3" fmla="*/ 259827 w 1210848"/>
              <a:gd name="connsiteY3" fmla="*/ 840438 h 1213225"/>
              <a:gd name="connsiteX4" fmla="*/ 522329 w 1210848"/>
              <a:gd name="connsiteY4" fmla="*/ 1016326 h 1213225"/>
              <a:gd name="connsiteX5" fmla="*/ 587339 w 1210848"/>
              <a:gd name="connsiteY5" fmla="*/ 1022880 h 1213225"/>
              <a:gd name="connsiteX6" fmla="*/ 736640 w 1210848"/>
              <a:gd name="connsiteY6" fmla="*/ 1134525 h 1213225"/>
              <a:gd name="connsiteX7" fmla="*/ 789100 w 1210848"/>
              <a:gd name="connsiteY7" fmla="*/ 1182203 h 1213225"/>
              <a:gd name="connsiteX8" fmla="*/ 728867 w 1210848"/>
              <a:gd name="connsiteY8" fmla="*/ 1200901 h 1213225"/>
              <a:gd name="connsiteX9" fmla="*/ 606613 w 1210848"/>
              <a:gd name="connsiteY9" fmla="*/ 1213225 h 1213225"/>
              <a:gd name="connsiteX10" fmla="*/ 47672 w 1210848"/>
              <a:gd name="connsiteY10" fmla="*/ 842734 h 1213225"/>
              <a:gd name="connsiteX11" fmla="*/ 314396 w 1210848"/>
              <a:gd name="connsiteY11" fmla="*/ 78119 h 1213225"/>
              <a:gd name="connsiteX12" fmla="*/ 490406 w 1210848"/>
              <a:gd name="connsiteY12" fmla="*/ 142539 h 1213225"/>
              <a:gd name="connsiteX13" fmla="*/ 589246 w 1210848"/>
              <a:gd name="connsiteY13" fmla="*/ 190153 h 1213225"/>
              <a:gd name="connsiteX14" fmla="*/ 522328 w 1210848"/>
              <a:gd name="connsiteY14" fmla="*/ 196899 h 1213225"/>
              <a:gd name="connsiteX15" fmla="*/ 188402 w 1210848"/>
              <a:gd name="connsiteY15" fmla="*/ 606612 h 1213225"/>
              <a:gd name="connsiteX16" fmla="*/ 221267 w 1210848"/>
              <a:gd name="connsiteY16" fmla="*/ 769398 h 1213225"/>
              <a:gd name="connsiteX17" fmla="*/ 258506 w 1210848"/>
              <a:gd name="connsiteY17" fmla="*/ 838005 h 1213225"/>
              <a:gd name="connsiteX18" fmla="*/ 207078 w 1210848"/>
              <a:gd name="connsiteY18" fmla="*/ 813231 h 1213225"/>
              <a:gd name="connsiteX19" fmla="*/ 16906 w 1210848"/>
              <a:gd name="connsiteY19" fmla="*/ 743627 h 1213225"/>
              <a:gd name="connsiteX20" fmla="*/ 12324 w 1210848"/>
              <a:gd name="connsiteY20" fmla="*/ 728866 h 1213225"/>
              <a:gd name="connsiteX21" fmla="*/ 0 w 1210848"/>
              <a:gd name="connsiteY21" fmla="*/ 606612 h 1213225"/>
              <a:gd name="connsiteX22" fmla="*/ 267449 w 1210848"/>
              <a:gd name="connsiteY22" fmla="*/ 103600 h 1213225"/>
              <a:gd name="connsiteX23" fmla="*/ 606613 w 1210848"/>
              <a:gd name="connsiteY23" fmla="*/ 0 h 1213225"/>
              <a:gd name="connsiteX24" fmla="*/ 1200901 w 1210848"/>
              <a:gd name="connsiteY24" fmla="*/ 484358 h 1213225"/>
              <a:gd name="connsiteX25" fmla="*/ 1210848 w 1210848"/>
              <a:gd name="connsiteY25" fmla="*/ 583026 h 1213225"/>
              <a:gd name="connsiteX26" fmla="*/ 1199647 w 1210848"/>
              <a:gd name="connsiteY26" fmla="*/ 572846 h 1213225"/>
              <a:gd name="connsiteX27" fmla="*/ 978460 w 1210848"/>
              <a:gd name="connsiteY27" fmla="*/ 407445 h 1213225"/>
              <a:gd name="connsiteX28" fmla="*/ 969137 w 1210848"/>
              <a:gd name="connsiteY28" fmla="*/ 401781 h 1213225"/>
              <a:gd name="connsiteX29" fmla="*/ 953399 w 1210848"/>
              <a:gd name="connsiteY29" fmla="*/ 372787 h 1213225"/>
              <a:gd name="connsiteX30" fmla="*/ 606613 w 1210848"/>
              <a:gd name="connsiteY30" fmla="*/ 188402 h 1213225"/>
              <a:gd name="connsiteX31" fmla="*/ 589247 w 1210848"/>
              <a:gd name="connsiteY31" fmla="*/ 190153 h 1213225"/>
              <a:gd name="connsiteX32" fmla="*/ 490407 w 1210848"/>
              <a:gd name="connsiteY32" fmla="*/ 142539 h 1213225"/>
              <a:gd name="connsiteX33" fmla="*/ 314397 w 1210848"/>
              <a:gd name="connsiteY33" fmla="*/ 78119 h 1213225"/>
              <a:gd name="connsiteX34" fmla="*/ 370492 w 1210848"/>
              <a:gd name="connsiteY34" fmla="*/ 47671 h 1213225"/>
              <a:gd name="connsiteX35" fmla="*/ 606613 w 1210848"/>
              <a:gd name="connsiteY35" fmla="*/ 0 h 12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0848" h="1213225">
                <a:moveTo>
                  <a:pt x="16907" y="743628"/>
                </a:moveTo>
                <a:lnTo>
                  <a:pt x="207079" y="813232"/>
                </a:lnTo>
                <a:lnTo>
                  <a:pt x="258507" y="838006"/>
                </a:lnTo>
                <a:lnTo>
                  <a:pt x="259827" y="840438"/>
                </a:lnTo>
                <a:cubicBezTo>
                  <a:pt x="319951" y="929434"/>
                  <a:pt x="413431" y="994043"/>
                  <a:pt x="522329" y="1016326"/>
                </a:cubicBezTo>
                <a:lnTo>
                  <a:pt x="587339" y="1022880"/>
                </a:lnTo>
                <a:lnTo>
                  <a:pt x="736640" y="1134525"/>
                </a:lnTo>
                <a:lnTo>
                  <a:pt x="789100" y="1182203"/>
                </a:lnTo>
                <a:lnTo>
                  <a:pt x="728867" y="1200901"/>
                </a:lnTo>
                <a:cubicBezTo>
                  <a:pt x="689378" y="1208981"/>
                  <a:pt x="648491" y="1213225"/>
                  <a:pt x="606613" y="1213225"/>
                </a:cubicBezTo>
                <a:cubicBezTo>
                  <a:pt x="355346" y="1213225"/>
                  <a:pt x="139760" y="1060456"/>
                  <a:pt x="47672" y="842734"/>
                </a:cubicBezTo>
                <a:close/>
                <a:moveTo>
                  <a:pt x="314396" y="78119"/>
                </a:moveTo>
                <a:lnTo>
                  <a:pt x="490406" y="142539"/>
                </a:lnTo>
                <a:lnTo>
                  <a:pt x="589246" y="190153"/>
                </a:lnTo>
                <a:lnTo>
                  <a:pt x="522328" y="196899"/>
                </a:lnTo>
                <a:cubicBezTo>
                  <a:pt x="331757" y="235895"/>
                  <a:pt x="188402" y="404512"/>
                  <a:pt x="188402" y="606612"/>
                </a:cubicBezTo>
                <a:cubicBezTo>
                  <a:pt x="188402" y="664355"/>
                  <a:pt x="200105" y="719364"/>
                  <a:pt x="221267" y="769398"/>
                </a:cubicBezTo>
                <a:lnTo>
                  <a:pt x="258506" y="838005"/>
                </a:lnTo>
                <a:lnTo>
                  <a:pt x="207078" y="813231"/>
                </a:lnTo>
                <a:lnTo>
                  <a:pt x="16906" y="743627"/>
                </a:lnTo>
                <a:lnTo>
                  <a:pt x="12324" y="728866"/>
                </a:lnTo>
                <a:cubicBezTo>
                  <a:pt x="4244" y="689377"/>
                  <a:pt x="0" y="648490"/>
                  <a:pt x="0" y="606612"/>
                </a:cubicBezTo>
                <a:cubicBezTo>
                  <a:pt x="0" y="397223"/>
                  <a:pt x="106090" y="212612"/>
                  <a:pt x="267449" y="103600"/>
                </a:cubicBezTo>
                <a:close/>
                <a:moveTo>
                  <a:pt x="606613" y="0"/>
                </a:moveTo>
                <a:cubicBezTo>
                  <a:pt x="899758" y="0"/>
                  <a:pt x="1144337" y="207935"/>
                  <a:pt x="1200901" y="484358"/>
                </a:cubicBezTo>
                <a:lnTo>
                  <a:pt x="1210848" y="583026"/>
                </a:lnTo>
                <a:lnTo>
                  <a:pt x="1199647" y="572846"/>
                </a:lnTo>
                <a:cubicBezTo>
                  <a:pt x="1128697" y="514293"/>
                  <a:pt x="1054887" y="459079"/>
                  <a:pt x="978460" y="407445"/>
                </a:cubicBezTo>
                <a:lnTo>
                  <a:pt x="969137" y="401781"/>
                </a:lnTo>
                <a:lnTo>
                  <a:pt x="953399" y="372787"/>
                </a:lnTo>
                <a:cubicBezTo>
                  <a:pt x="878244" y="261542"/>
                  <a:pt x="750970" y="188402"/>
                  <a:pt x="606613" y="188402"/>
                </a:cubicBezTo>
                <a:lnTo>
                  <a:pt x="589247" y="190153"/>
                </a:lnTo>
                <a:lnTo>
                  <a:pt x="490407" y="142539"/>
                </a:lnTo>
                <a:lnTo>
                  <a:pt x="314397" y="78119"/>
                </a:lnTo>
                <a:lnTo>
                  <a:pt x="370492" y="47671"/>
                </a:lnTo>
                <a:cubicBezTo>
                  <a:pt x="443066" y="16974"/>
                  <a:pt x="522857" y="0"/>
                  <a:pt x="606613" y="0"/>
                </a:cubicBezTo>
                <a:close/>
              </a:path>
            </a:pathLst>
          </a:custGeom>
          <a:gradFill>
            <a:gsLst>
              <a:gs pos="0">
                <a:srgbClr val="FF9089"/>
              </a:gs>
              <a:gs pos="100000">
                <a:srgbClr val="FE5164"/>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tx1"/>
              </a:solidFill>
            </a:endParaRPr>
          </a:p>
        </p:txBody>
      </p:sp>
      <p:sp>
        <p:nvSpPr>
          <p:cNvPr id="81" name="Circle: Hollow 11">
            <a:extLst>
              <a:ext uri="{FF2B5EF4-FFF2-40B4-BE49-F238E27FC236}">
                <a16:creationId xmlns:a16="http://schemas.microsoft.com/office/drawing/2014/main" id="{B376198B-2AC7-424B-B64A-E53CFD9163D9}"/>
              </a:ext>
            </a:extLst>
          </p:cNvPr>
          <p:cNvSpPr/>
          <p:nvPr/>
        </p:nvSpPr>
        <p:spPr>
          <a:xfrm>
            <a:off x="4769681" y="537302"/>
            <a:ext cx="8619564" cy="8619564"/>
          </a:xfrm>
          <a:prstGeom prst="donut">
            <a:avLst>
              <a:gd name="adj" fmla="val 12667"/>
            </a:avLst>
          </a:prstGeom>
          <a:solidFill>
            <a:schemeClr val="bg1"/>
          </a:solidFill>
          <a:ln>
            <a:noFill/>
          </a:ln>
          <a:effectLst>
            <a:outerShdw blurRad="1016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90" name="TextBox 39">
            <a:extLst>
              <a:ext uri="{FF2B5EF4-FFF2-40B4-BE49-F238E27FC236}">
                <a16:creationId xmlns:a16="http://schemas.microsoft.com/office/drawing/2014/main" id="{31397655-10D8-4C05-815B-DE1A2F38D93D}"/>
              </a:ext>
            </a:extLst>
          </p:cNvPr>
          <p:cNvSpPr txBox="1"/>
          <p:nvPr/>
        </p:nvSpPr>
        <p:spPr>
          <a:xfrm>
            <a:off x="992624" y="4759594"/>
            <a:ext cx="3896706" cy="672235"/>
          </a:xfrm>
          <a:prstGeom prst="rect">
            <a:avLst/>
          </a:prstGeom>
          <a:noFill/>
        </p:spPr>
        <p:txBody>
          <a:bodyPr wrap="square" rtlCol="0">
            <a:spAutoFit/>
          </a:bodyPr>
          <a:lstStyle/>
          <a:p>
            <a:pPr>
              <a:lnSpc>
                <a:spcPct val="150000"/>
              </a:lnSpc>
            </a:pPr>
            <a:r>
              <a:rPr lang="fr-FR" sz="2800" i="1" dirty="0">
                <a:latin typeface="Fira Sans Bold Bold" charset="0"/>
              </a:rPr>
              <a:t>Les outils utilisés</a:t>
            </a:r>
          </a:p>
        </p:txBody>
      </p:sp>
      <p:sp>
        <p:nvSpPr>
          <p:cNvPr id="95" name="TextBox 39">
            <a:extLst>
              <a:ext uri="{FF2B5EF4-FFF2-40B4-BE49-F238E27FC236}">
                <a16:creationId xmlns:a16="http://schemas.microsoft.com/office/drawing/2014/main" id="{31397655-10D8-4C05-815B-DE1A2F38D93D}"/>
              </a:ext>
            </a:extLst>
          </p:cNvPr>
          <p:cNvSpPr txBox="1"/>
          <p:nvPr/>
        </p:nvSpPr>
        <p:spPr>
          <a:xfrm>
            <a:off x="2697290" y="1678113"/>
            <a:ext cx="3896706" cy="672235"/>
          </a:xfrm>
          <a:prstGeom prst="rect">
            <a:avLst/>
          </a:prstGeom>
          <a:noFill/>
        </p:spPr>
        <p:txBody>
          <a:bodyPr wrap="square" rtlCol="0">
            <a:spAutoFit/>
          </a:bodyPr>
          <a:lstStyle/>
          <a:p>
            <a:pPr>
              <a:lnSpc>
                <a:spcPct val="150000"/>
              </a:lnSpc>
            </a:pPr>
            <a:r>
              <a:rPr lang="fr-FR" sz="2800" i="1" dirty="0">
                <a:latin typeface="Fira Sans Bold Bold" charset="0"/>
              </a:rPr>
              <a:t>Conclusion </a:t>
            </a:r>
          </a:p>
        </p:txBody>
      </p:sp>
      <p:sp>
        <p:nvSpPr>
          <p:cNvPr id="96" name="TextBox 32">
            <a:extLst>
              <a:ext uri="{FF2B5EF4-FFF2-40B4-BE49-F238E27FC236}">
                <a16:creationId xmlns:a16="http://schemas.microsoft.com/office/drawing/2014/main" id="{2A64E9FF-19DC-4A1F-BBDB-3DF5A4553B7C}"/>
              </a:ext>
            </a:extLst>
          </p:cNvPr>
          <p:cNvSpPr txBox="1"/>
          <p:nvPr/>
        </p:nvSpPr>
        <p:spPr>
          <a:xfrm>
            <a:off x="348660" y="4265141"/>
            <a:ext cx="1375934" cy="64633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3600" spc="450" dirty="0" smtClean="0">
                <a:solidFill>
                  <a:schemeClr val="bg1"/>
                </a:solidFill>
                <a:latin typeface="Casanova Scotia" panose="02000500000000000000" pitchFamily="2" charset="0"/>
              </a:rPr>
              <a:t>05</a:t>
            </a:r>
            <a:endParaRPr lang="en-US" sz="3000" dirty="0">
              <a:solidFill>
                <a:schemeClr val="bg1"/>
              </a:solidFill>
              <a:latin typeface="Economica" panose="02000506040000020004" pitchFamily="2" charset="0"/>
            </a:endParaRPr>
          </a:p>
        </p:txBody>
      </p:sp>
      <p:sp>
        <p:nvSpPr>
          <p:cNvPr id="97" name="TextBox 32">
            <a:extLst>
              <a:ext uri="{FF2B5EF4-FFF2-40B4-BE49-F238E27FC236}">
                <a16:creationId xmlns:a16="http://schemas.microsoft.com/office/drawing/2014/main" id="{2A64E9FF-19DC-4A1F-BBDB-3DF5A4553B7C}"/>
              </a:ext>
            </a:extLst>
          </p:cNvPr>
          <p:cNvSpPr txBox="1"/>
          <p:nvPr/>
        </p:nvSpPr>
        <p:spPr>
          <a:xfrm>
            <a:off x="1888393" y="1233605"/>
            <a:ext cx="1375934" cy="64633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3600" spc="450" dirty="0" smtClean="0">
                <a:solidFill>
                  <a:schemeClr val="bg1"/>
                </a:solidFill>
                <a:latin typeface="Casanova Scotia" panose="02000500000000000000" pitchFamily="2" charset="0"/>
              </a:rPr>
              <a:t>06</a:t>
            </a:r>
            <a:endParaRPr lang="en-US" sz="3000" dirty="0">
              <a:solidFill>
                <a:schemeClr val="bg1"/>
              </a:solidFill>
              <a:latin typeface="Economica" panose="02000506040000020004" pitchFamily="2" charset="0"/>
            </a:endParaRPr>
          </a:p>
        </p:txBody>
      </p:sp>
    </p:spTree>
    <p:extLst>
      <p:ext uri="{BB962C8B-B14F-4D97-AF65-F5344CB8AC3E}">
        <p14:creationId xmlns:p14="http://schemas.microsoft.com/office/powerpoint/2010/main" val="194214027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3587123" y="-2751112"/>
            <a:ext cx="7395802" cy="5502224"/>
            <a:chOff x="0" y="0"/>
            <a:chExt cx="7220896" cy="5372100"/>
          </a:xfrm>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solidFill>
              <a:srgbClr val="1836B2"/>
            </a:solidFill>
          </p:spPr>
        </p:sp>
      </p:grpSp>
      <p:sp>
        <p:nvSpPr>
          <p:cNvPr id="7" name="TextBox 7"/>
          <p:cNvSpPr txBox="1"/>
          <p:nvPr/>
        </p:nvSpPr>
        <p:spPr>
          <a:xfrm>
            <a:off x="1028700" y="914400"/>
            <a:ext cx="6211902" cy="1064394"/>
          </a:xfrm>
          <a:prstGeom prst="rect">
            <a:avLst/>
          </a:prstGeom>
        </p:spPr>
        <p:txBody>
          <a:bodyPr wrap="square" lIns="0" tIns="0" rIns="0" bIns="0" rtlCol="0" anchor="t">
            <a:spAutoFit/>
          </a:bodyPr>
          <a:lstStyle/>
          <a:p>
            <a:pPr marL="0" lvl="0" indent="0">
              <a:lnSpc>
                <a:spcPts val="8260"/>
              </a:lnSpc>
              <a:spcBef>
                <a:spcPct val="0"/>
              </a:spcBef>
            </a:pPr>
            <a:r>
              <a:rPr lang="en-US" sz="6000" dirty="0" smtClean="0">
                <a:solidFill>
                  <a:srgbClr val="000000"/>
                </a:solidFill>
                <a:latin typeface="Fira Sans Medium Bold"/>
              </a:rPr>
              <a:t>Introduction </a:t>
            </a:r>
            <a:r>
              <a:rPr lang="en-US" sz="5900" dirty="0" smtClean="0">
                <a:solidFill>
                  <a:srgbClr val="000000"/>
                </a:solidFill>
                <a:latin typeface="Fira Sans Medium Bold"/>
              </a:rPr>
              <a:t>:</a:t>
            </a:r>
            <a:endParaRPr lang="en-US" sz="5900" u="none" dirty="0">
              <a:solidFill>
                <a:srgbClr val="000000"/>
              </a:solidFill>
              <a:latin typeface="Fira Sans Medium Bold"/>
            </a:endParaRPr>
          </a:p>
        </p:txBody>
      </p:sp>
      <p:grpSp>
        <p:nvGrpSpPr>
          <p:cNvPr id="16" name="Group 16"/>
          <p:cNvGrpSpPr/>
          <p:nvPr/>
        </p:nvGrpSpPr>
        <p:grpSpPr>
          <a:xfrm rot="-10800000">
            <a:off x="11621759" y="-1739113"/>
            <a:ext cx="2929239" cy="3013773"/>
            <a:chOff x="0" y="0"/>
            <a:chExt cx="5221416" cy="5372100"/>
          </a:xfrm>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solidFill>
              <a:srgbClr val="A066CB"/>
            </a:solidFill>
          </p:spPr>
        </p:sp>
      </p:grpSp>
      <p:grpSp>
        <p:nvGrpSpPr>
          <p:cNvPr id="18" name="Group 18"/>
          <p:cNvGrpSpPr/>
          <p:nvPr/>
        </p:nvGrpSpPr>
        <p:grpSpPr>
          <a:xfrm rot="-10800000">
            <a:off x="-1643644" y="9951501"/>
            <a:ext cx="17768494" cy="1949023"/>
            <a:chOff x="0" y="0"/>
            <a:chExt cx="48975363" cy="5372100"/>
          </a:xfrm>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solidFill>
              <a:srgbClr val="1836B2"/>
            </a:solidFill>
          </p:spPr>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2552700"/>
            <a:ext cx="10158124" cy="6216290"/>
          </a:xfrm>
          <a:prstGeom prst="rect">
            <a:avLst/>
          </a:prstGeom>
        </p:spPr>
      </p:pic>
      <p:sp>
        <p:nvSpPr>
          <p:cNvPr id="3" name="Espace réservé du numéro de diapositive 2"/>
          <p:cNvSpPr>
            <a:spLocks noGrp="1"/>
          </p:cNvSpPr>
          <p:nvPr>
            <p:ph type="sldNum" sz="quarter" idx="12"/>
          </p:nvPr>
        </p:nvSpPr>
        <p:spPr>
          <a:xfrm>
            <a:off x="12019578" y="9567326"/>
            <a:ext cx="2133600" cy="365125"/>
          </a:xfrm>
        </p:spPr>
        <p:txBody>
          <a:bodyPr/>
          <a:lstStyle/>
          <a:p>
            <a:fld id="{B6F15528-21DE-4FAA-801E-634DDDAF4B2B}" type="slidenum">
              <a:rPr lang="en-US" sz="2400" b="1" smtClean="0">
                <a:solidFill>
                  <a:srgbClr val="002060"/>
                </a:solidFill>
                <a:latin typeface="Times New Roman" pitchFamily="18" charset="0"/>
                <a:cs typeface="Times New Roman" pitchFamily="18" charset="0"/>
              </a:rPr>
              <a:pPr/>
              <a:t>4</a:t>
            </a:fld>
            <a:endParaRPr lang="en-US"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405190018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3983875" y="-3866040"/>
            <a:ext cx="4963124" cy="5502224"/>
            <a:chOff x="0" y="0"/>
            <a:chExt cx="4845749" cy="5372100"/>
          </a:xfrm>
        </p:grpSpPr>
        <p:sp>
          <p:nvSpPr>
            <p:cNvPr id="3" name="Freeform 3"/>
            <p:cNvSpPr/>
            <p:nvPr/>
          </p:nvSpPr>
          <p:spPr>
            <a:xfrm>
              <a:off x="0" y="0"/>
              <a:ext cx="4845749" cy="5372100"/>
            </a:xfrm>
            <a:custGeom>
              <a:avLst/>
              <a:gdLst/>
              <a:ahLst/>
              <a:cxnLst/>
              <a:rect l="l" t="t" r="r" b="b"/>
              <a:pathLst>
                <a:path w="4845749" h="5372100">
                  <a:moveTo>
                    <a:pt x="3295079" y="0"/>
                  </a:moveTo>
                  <a:lnTo>
                    <a:pt x="1550670" y="0"/>
                  </a:lnTo>
                  <a:lnTo>
                    <a:pt x="0" y="2686050"/>
                  </a:lnTo>
                  <a:lnTo>
                    <a:pt x="1550670" y="5372100"/>
                  </a:lnTo>
                  <a:lnTo>
                    <a:pt x="3295079" y="5372100"/>
                  </a:lnTo>
                  <a:lnTo>
                    <a:pt x="4845749" y="2686050"/>
                  </a:lnTo>
                  <a:lnTo>
                    <a:pt x="3295079" y="0"/>
                  </a:lnTo>
                  <a:close/>
                </a:path>
              </a:pathLst>
            </a:custGeom>
            <a:solidFill>
              <a:srgbClr val="A066CB"/>
            </a:solidFill>
          </p:spPr>
        </p:sp>
      </p:grpSp>
      <p:grpSp>
        <p:nvGrpSpPr>
          <p:cNvPr id="4" name="Group 4"/>
          <p:cNvGrpSpPr/>
          <p:nvPr/>
        </p:nvGrpSpPr>
        <p:grpSpPr>
          <a:xfrm rot="-10800000">
            <a:off x="-2764207" y="-3000664"/>
            <a:ext cx="18492627" cy="5502224"/>
            <a:chOff x="0" y="0"/>
            <a:chExt cx="18055289" cy="5372100"/>
          </a:xfrm>
        </p:grpSpPr>
        <p:sp>
          <p:nvSpPr>
            <p:cNvPr id="5" name="Freeform 5"/>
            <p:cNvSpPr/>
            <p:nvPr/>
          </p:nvSpPr>
          <p:spPr>
            <a:xfrm>
              <a:off x="0" y="0"/>
              <a:ext cx="18055289" cy="5372100"/>
            </a:xfrm>
            <a:custGeom>
              <a:avLst/>
              <a:gdLst/>
              <a:ahLst/>
              <a:cxnLst/>
              <a:rect l="l" t="t" r="r" b="b"/>
              <a:pathLst>
                <a:path w="18055289" h="5372100">
                  <a:moveTo>
                    <a:pt x="16504619" y="0"/>
                  </a:moveTo>
                  <a:lnTo>
                    <a:pt x="1550670" y="0"/>
                  </a:lnTo>
                  <a:lnTo>
                    <a:pt x="0" y="2686050"/>
                  </a:lnTo>
                  <a:lnTo>
                    <a:pt x="1550670" y="5372100"/>
                  </a:lnTo>
                  <a:lnTo>
                    <a:pt x="16504619" y="5372100"/>
                  </a:lnTo>
                  <a:lnTo>
                    <a:pt x="18055289" y="2686050"/>
                  </a:lnTo>
                  <a:lnTo>
                    <a:pt x="16504619" y="0"/>
                  </a:lnTo>
                  <a:close/>
                </a:path>
              </a:pathLst>
            </a:custGeom>
            <a:solidFill>
              <a:srgbClr val="1836B2"/>
            </a:solidFill>
          </p:spPr>
        </p:sp>
      </p:grpSp>
      <p:sp>
        <p:nvSpPr>
          <p:cNvPr id="11" name="TextBox 11"/>
          <p:cNvSpPr txBox="1"/>
          <p:nvPr/>
        </p:nvSpPr>
        <p:spPr>
          <a:xfrm>
            <a:off x="1028700" y="942975"/>
            <a:ext cx="12458700" cy="762901"/>
          </a:xfrm>
          <a:prstGeom prst="rect">
            <a:avLst/>
          </a:prstGeom>
        </p:spPr>
        <p:txBody>
          <a:bodyPr wrap="square" lIns="0" tIns="0" rIns="0" bIns="0" rtlCol="0" anchor="t">
            <a:spAutoFit/>
          </a:bodyPr>
          <a:lstStyle/>
          <a:p>
            <a:pPr marL="0" lvl="0" indent="0">
              <a:lnSpc>
                <a:spcPts val="5599"/>
              </a:lnSpc>
              <a:spcBef>
                <a:spcPct val="0"/>
              </a:spcBef>
            </a:pPr>
            <a:r>
              <a:rPr lang="en-US" sz="6600" u="none" dirty="0" err="1" smtClean="0">
                <a:solidFill>
                  <a:srgbClr val="FFFFFF"/>
                </a:solidFill>
                <a:latin typeface="Fira Sans Medium"/>
              </a:rPr>
              <a:t>Diagramme</a:t>
            </a:r>
            <a:r>
              <a:rPr lang="en-US" sz="6600" u="none" dirty="0" smtClean="0">
                <a:solidFill>
                  <a:srgbClr val="FFFFFF"/>
                </a:solidFill>
                <a:latin typeface="Fira Sans Medium"/>
              </a:rPr>
              <a:t> de </a:t>
            </a:r>
            <a:r>
              <a:rPr lang="en-US" sz="6600" u="none" dirty="0" err="1" smtClean="0">
                <a:solidFill>
                  <a:srgbClr val="FFFFFF"/>
                </a:solidFill>
                <a:latin typeface="Fira Sans Medium"/>
              </a:rPr>
              <a:t>cas</a:t>
            </a:r>
            <a:r>
              <a:rPr lang="en-US" sz="6600" u="none" dirty="0" smtClean="0">
                <a:solidFill>
                  <a:srgbClr val="FFFFFF"/>
                </a:solidFill>
                <a:latin typeface="Fira Sans Medium"/>
              </a:rPr>
              <a:t> </a:t>
            </a:r>
            <a:r>
              <a:rPr lang="en-US" sz="6600" u="none" dirty="0" err="1" smtClean="0">
                <a:solidFill>
                  <a:srgbClr val="FFFFFF"/>
                </a:solidFill>
                <a:latin typeface="Fira Sans Medium"/>
              </a:rPr>
              <a:t>d’utilisation</a:t>
            </a:r>
            <a:r>
              <a:rPr lang="en-US" sz="6600" u="none" dirty="0" smtClean="0">
                <a:solidFill>
                  <a:srgbClr val="FFFFFF"/>
                </a:solidFill>
                <a:latin typeface="Fira Sans Medium"/>
              </a:rPr>
              <a:t> :</a:t>
            </a:r>
            <a:endParaRPr lang="en-US" sz="6600" u="none" dirty="0">
              <a:solidFill>
                <a:srgbClr val="FFFFFF"/>
              </a:solidFill>
              <a:latin typeface="Fira Sans Medium"/>
            </a:endParaRPr>
          </a:p>
        </p:txBody>
      </p:sp>
      <p:sp>
        <p:nvSpPr>
          <p:cNvPr id="6" name="Espace réservé du numéro de diapositive 5"/>
          <p:cNvSpPr>
            <a:spLocks noGrp="1"/>
          </p:cNvSpPr>
          <p:nvPr>
            <p:ph type="sldNum" sz="quarter" idx="12"/>
          </p:nvPr>
        </p:nvSpPr>
        <p:spPr>
          <a:xfrm>
            <a:off x="12039600" y="9831382"/>
            <a:ext cx="2133600" cy="365125"/>
          </a:xfrm>
        </p:spPr>
        <p:txBody>
          <a:bodyPr/>
          <a:lstStyle/>
          <a:p>
            <a:fld id="{B6F15528-21DE-4FAA-801E-634DDDAF4B2B}" type="slidenum">
              <a:rPr lang="en-US" sz="2400" b="1" smtClean="0">
                <a:solidFill>
                  <a:srgbClr val="002060"/>
                </a:solidFill>
                <a:latin typeface="Times New Roman" pitchFamily="18" charset="0"/>
                <a:cs typeface="Times New Roman" pitchFamily="18" charset="0"/>
              </a:rPr>
              <a:pPr/>
              <a:t>5</a:t>
            </a:fld>
            <a:endParaRPr lang="en-US" b="1" dirty="0">
              <a:solidFill>
                <a:srgbClr val="002060"/>
              </a:solidFill>
              <a:latin typeface="Times New Roman" pitchFamily="18" charset="0"/>
              <a:cs typeface="Times New Roman" pitchFamily="18" charset="0"/>
            </a:endParaRPr>
          </a:p>
        </p:txBody>
      </p:sp>
      <p:grpSp>
        <p:nvGrpSpPr>
          <p:cNvPr id="10" name="Groupe 9"/>
          <p:cNvGrpSpPr/>
          <p:nvPr/>
        </p:nvGrpSpPr>
        <p:grpSpPr>
          <a:xfrm>
            <a:off x="960732" y="3009900"/>
            <a:ext cx="13974468" cy="6553200"/>
            <a:chOff x="-39927" y="0"/>
            <a:chExt cx="7150666" cy="2982598"/>
          </a:xfrm>
        </p:grpSpPr>
        <p:grpSp>
          <p:nvGrpSpPr>
            <p:cNvPr id="12" name="Groupe 11"/>
            <p:cNvGrpSpPr/>
            <p:nvPr/>
          </p:nvGrpSpPr>
          <p:grpSpPr>
            <a:xfrm>
              <a:off x="0" y="0"/>
              <a:ext cx="7110739" cy="2982598"/>
              <a:chOff x="0" y="0"/>
              <a:chExt cx="7110739" cy="2982598"/>
            </a:xfrm>
          </p:grpSpPr>
          <p:sp>
            <p:nvSpPr>
              <p:cNvPr id="14" name="Rectangle à coins arrondis 107"/>
              <p:cNvSpPr/>
              <p:nvPr/>
            </p:nvSpPr>
            <p:spPr>
              <a:xfrm>
                <a:off x="3883831" y="0"/>
                <a:ext cx="3147044" cy="718800"/>
              </a:xfrm>
              <a:custGeom>
                <a:avLst>
                  <a:gd name="f10" fmla="val 108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5B9BD5"/>
              </a:solidFill>
              <a:ln w="12701" cap="flat">
                <a:solidFill>
                  <a:srgbClr val="41719C"/>
                </a:solidFill>
                <a:prstDash val="solid"/>
                <a:miter/>
              </a:ln>
            </p:spPr>
            <p:txBody>
              <a:bodyPr vert="horz" wrap="square" lIns="91440" tIns="45720" rIns="91440" bIns="45720" anchor="ctr" anchorCtr="0" compatLnSpc="1">
                <a:noAutofit/>
              </a:bodyPr>
              <a:lstStyle/>
              <a:p>
                <a:pPr algn="ctr">
                  <a:spcBef>
                    <a:spcPts val="500"/>
                  </a:spcBef>
                  <a:spcAft>
                    <a:spcPts val="0"/>
                  </a:spcAft>
                </a:pPr>
                <a:r>
                  <a:rPr lang="fr-FR" sz="4000" kern="15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Modifier ces données</a:t>
                </a:r>
                <a:endParaRPr lang="fr-FR" sz="3600" dirty="0">
                  <a:effectLst/>
                  <a:latin typeface="Times New Roman" panose="02020603050405020304" pitchFamily="18" charset="0"/>
                  <a:ea typeface="Times New Roman" panose="02020603050405020304" pitchFamily="18" charset="0"/>
                </a:endParaRPr>
              </a:p>
            </p:txBody>
          </p:sp>
          <p:sp>
            <p:nvSpPr>
              <p:cNvPr id="15" name="Rectangle à coins arrondis 108"/>
              <p:cNvSpPr/>
              <p:nvPr/>
            </p:nvSpPr>
            <p:spPr>
              <a:xfrm>
                <a:off x="3963695" y="1131899"/>
                <a:ext cx="3147044" cy="718800"/>
              </a:xfrm>
              <a:custGeom>
                <a:avLst>
                  <a:gd name="f10" fmla="val 108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5B9BD5"/>
              </a:solidFill>
              <a:ln w="12701" cap="flat">
                <a:solidFill>
                  <a:srgbClr val="41719C"/>
                </a:solidFill>
                <a:prstDash val="solid"/>
                <a:miter/>
              </a:ln>
            </p:spPr>
            <p:txBody>
              <a:bodyPr vert="horz" wrap="square" lIns="91440" tIns="45720" rIns="91440" bIns="45720" anchor="ctr" anchorCtr="0" compatLnSpc="1">
                <a:noAutofit/>
              </a:bodyPr>
              <a:lstStyle/>
              <a:p>
                <a:pPr algn="ctr">
                  <a:spcBef>
                    <a:spcPts val="500"/>
                  </a:spcBef>
                  <a:spcAft>
                    <a:spcPts val="0"/>
                  </a:spcAft>
                </a:pPr>
                <a:r>
                  <a:rPr lang="fr-FR" sz="4400" kern="15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Gere les étudiants </a:t>
                </a:r>
                <a:endParaRPr lang="fr-FR" sz="3600" dirty="0">
                  <a:effectLst/>
                  <a:latin typeface="Times New Roman" panose="02020603050405020304" pitchFamily="18" charset="0"/>
                  <a:ea typeface="Times New Roman" panose="02020603050405020304" pitchFamily="18" charset="0"/>
                </a:endParaRPr>
              </a:p>
            </p:txBody>
          </p:sp>
          <p:cxnSp>
            <p:nvCxnSpPr>
              <p:cNvPr id="16" name="Connecteur droit avec flèche 15"/>
              <p:cNvCxnSpPr/>
              <p:nvPr/>
            </p:nvCxnSpPr>
            <p:spPr>
              <a:xfrm flipV="1">
                <a:off x="366556" y="359395"/>
                <a:ext cx="3517275" cy="1131899"/>
              </a:xfrm>
              <a:prstGeom prst="straightConnector1">
                <a:avLst/>
              </a:prstGeom>
              <a:noFill/>
              <a:ln w="6345" cap="flat">
                <a:solidFill>
                  <a:srgbClr val="5B9BD5"/>
                </a:solidFill>
                <a:prstDash val="solid"/>
                <a:miter/>
                <a:tailEnd type="arrow"/>
              </a:ln>
            </p:spPr>
          </p:cxnSp>
          <p:cxnSp>
            <p:nvCxnSpPr>
              <p:cNvPr id="17" name="Connecteur droit avec flèche 16"/>
              <p:cNvCxnSpPr/>
              <p:nvPr/>
            </p:nvCxnSpPr>
            <p:spPr>
              <a:xfrm>
                <a:off x="366556" y="1491294"/>
                <a:ext cx="3597139" cy="0"/>
              </a:xfrm>
              <a:prstGeom prst="straightConnector1">
                <a:avLst/>
              </a:prstGeom>
              <a:noFill/>
              <a:ln w="6345" cap="flat">
                <a:solidFill>
                  <a:srgbClr val="5B9BD5"/>
                </a:solidFill>
                <a:prstDash val="solid"/>
                <a:miter/>
                <a:tailEnd type="arrow"/>
              </a:ln>
            </p:spPr>
          </p:cxnSp>
          <p:grpSp>
            <p:nvGrpSpPr>
              <p:cNvPr id="19" name="Groupe 18"/>
              <p:cNvGrpSpPr/>
              <p:nvPr/>
            </p:nvGrpSpPr>
            <p:grpSpPr>
              <a:xfrm>
                <a:off x="366556" y="1491294"/>
                <a:ext cx="6744183" cy="1491304"/>
                <a:chOff x="0" y="0"/>
                <a:chExt cx="6744183" cy="1491304"/>
              </a:xfrm>
            </p:grpSpPr>
            <p:sp>
              <p:nvSpPr>
                <p:cNvPr id="21" name="Rectangle à coins arrondis 112"/>
                <p:cNvSpPr/>
                <p:nvPr/>
              </p:nvSpPr>
              <p:spPr>
                <a:xfrm>
                  <a:off x="3597139" y="772504"/>
                  <a:ext cx="3147044" cy="718800"/>
                </a:xfrm>
                <a:custGeom>
                  <a:avLst>
                    <a:gd name="f10" fmla="val 108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5B9BD5"/>
                </a:solidFill>
                <a:ln w="12701" cap="flat">
                  <a:solidFill>
                    <a:srgbClr val="41719C"/>
                  </a:solidFill>
                  <a:prstDash val="solid"/>
                  <a:miter/>
                </a:ln>
              </p:spPr>
              <p:txBody>
                <a:bodyPr vert="horz" wrap="square" lIns="91440" tIns="45720" rIns="91440" bIns="45720" anchor="ctr" anchorCtr="0" compatLnSpc="1">
                  <a:noAutofit/>
                </a:bodyPr>
                <a:lstStyle/>
                <a:p>
                  <a:pPr algn="ctr">
                    <a:spcBef>
                      <a:spcPts val="500"/>
                    </a:spcBef>
                    <a:spcAft>
                      <a:spcPts val="0"/>
                    </a:spcAft>
                  </a:pPr>
                  <a:r>
                    <a:rPr lang="fr-FR" sz="4000" kern="15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Gérer les professeurs </a:t>
                  </a:r>
                  <a:endParaRPr lang="fr-FR" sz="3200" dirty="0">
                    <a:effectLst/>
                    <a:latin typeface="Times New Roman" panose="02020603050405020304" pitchFamily="18" charset="0"/>
                    <a:ea typeface="Times New Roman" panose="02020603050405020304" pitchFamily="18" charset="0"/>
                  </a:endParaRPr>
                </a:p>
              </p:txBody>
            </p:sp>
            <p:cxnSp>
              <p:nvCxnSpPr>
                <p:cNvPr id="22" name="Connecteur droit avec flèche 21"/>
                <p:cNvCxnSpPr/>
                <p:nvPr/>
              </p:nvCxnSpPr>
              <p:spPr>
                <a:xfrm>
                  <a:off x="0" y="0"/>
                  <a:ext cx="3597139" cy="1131900"/>
                </a:xfrm>
                <a:prstGeom prst="straightConnector1">
                  <a:avLst/>
                </a:prstGeom>
                <a:noFill/>
                <a:ln w="6345" cap="flat">
                  <a:solidFill>
                    <a:srgbClr val="5B9BD5"/>
                  </a:solidFill>
                  <a:prstDash val="solid"/>
                  <a:miter/>
                  <a:tailEnd type="arrow"/>
                </a:ln>
              </p:spPr>
            </p:cxnSp>
          </p:grpSp>
          <p:sp>
            <p:nvSpPr>
              <p:cNvPr id="20" name="ZoneTexte 23"/>
              <p:cNvSpPr txBox="1"/>
              <p:nvPr/>
            </p:nvSpPr>
            <p:spPr>
              <a:xfrm>
                <a:off x="0" y="1628299"/>
                <a:ext cx="1121612" cy="333710"/>
              </a:xfrm>
              <a:prstGeom prst="rect">
                <a:avLst/>
              </a:prstGeom>
            </p:spPr>
            <p:txBody>
              <a:bodyPr vert="horz" wrap="square" lIns="91440" tIns="45720" rIns="91440" bIns="45720" anchor="t" anchorCtr="0" compatLnSpc="0">
                <a:noAutofit/>
              </a:bodyPr>
              <a:lstStyle/>
              <a:p>
                <a:pPr>
                  <a:spcBef>
                    <a:spcPts val="500"/>
                  </a:spcBef>
                  <a:spcAft>
                    <a:spcPts val="0"/>
                  </a:spcAft>
                </a:pPr>
                <a:r>
                  <a:rPr lang="fr-FR" sz="3600" b="1" i="1" kern="15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Admin</a:t>
                </a:r>
                <a:r>
                  <a:rPr lang="fr-FR" sz="1400" b="1" i="1" kern="15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r>
                  <a:rPr lang="fr-FR" sz="1400" kern="15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endParaRPr lang="fr-FR" sz="1200" dirty="0">
                  <a:effectLst/>
                  <a:latin typeface="Times New Roman" panose="02020603050405020304" pitchFamily="18" charset="0"/>
                  <a:ea typeface="Times New Roman" panose="02020603050405020304" pitchFamily="18" charset="0"/>
                </a:endParaRPr>
              </a:p>
            </p:txBody>
          </p:sp>
        </p:grpSp>
        <p:pic>
          <p:nvPicPr>
            <p:cNvPr id="13" name="Espace réservé du contenu 7">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39927" y="723351"/>
              <a:ext cx="733101" cy="918149"/>
            </a:xfrm>
            <a:prstGeom prst="rect">
              <a:avLst/>
            </a:prstGeom>
            <a:noFill/>
            <a:ln>
              <a:noFill/>
              <a:prstDash/>
            </a:ln>
          </p:spPr>
        </p:pic>
      </p:gr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t="34026"/>
          <a:stretch>
            <a:fillRect/>
          </a:stretch>
        </p:blipFill>
        <p:spPr>
          <a:xfrm flipV="1">
            <a:off x="13083626" y="-971753"/>
            <a:ext cx="6133104" cy="3501801"/>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t="34026"/>
          <a:stretch>
            <a:fillRect/>
          </a:stretch>
        </p:blipFill>
        <p:spPr>
          <a:xfrm>
            <a:off x="-3736090" y="7912807"/>
            <a:ext cx="5559738" cy="3174428"/>
          </a:xfrm>
          <a:prstGeom prst="rect">
            <a:avLst/>
          </a:prstGeom>
        </p:spPr>
      </p:pic>
      <p:sp>
        <p:nvSpPr>
          <p:cNvPr id="2" name="Espace réservé du numéro de diapositive 1"/>
          <p:cNvSpPr>
            <a:spLocks noGrp="1"/>
          </p:cNvSpPr>
          <p:nvPr>
            <p:ph type="sldNum" sz="quarter" idx="12"/>
          </p:nvPr>
        </p:nvSpPr>
        <p:spPr>
          <a:xfrm>
            <a:off x="11658600" y="9791700"/>
            <a:ext cx="2133600" cy="365125"/>
          </a:xfrm>
        </p:spPr>
        <p:txBody>
          <a:bodyPr/>
          <a:lstStyle/>
          <a:p>
            <a:fld id="{B6F15528-21DE-4FAA-801E-634DDDAF4B2B}" type="slidenum">
              <a:rPr lang="en-US" sz="2400" b="1" smtClean="0">
                <a:solidFill>
                  <a:srgbClr val="002060"/>
                </a:solidFill>
                <a:latin typeface="Times New Roman" pitchFamily="18" charset="0"/>
                <a:cs typeface="Times New Roman" pitchFamily="18" charset="0"/>
              </a:rPr>
              <a:pPr/>
              <a:t>6</a:t>
            </a:fld>
            <a:endParaRPr lang="en-US" b="1" dirty="0">
              <a:solidFill>
                <a:srgbClr val="002060"/>
              </a:solidFill>
              <a:latin typeface="Times New Roman" pitchFamily="18" charset="0"/>
              <a:cs typeface="Times New Roman" pitchFamily="18" charset="0"/>
            </a:endParaRPr>
          </a:p>
        </p:txBody>
      </p:sp>
      <p:grpSp>
        <p:nvGrpSpPr>
          <p:cNvPr id="6" name="Groupe 5"/>
          <p:cNvGrpSpPr/>
          <p:nvPr/>
        </p:nvGrpSpPr>
        <p:grpSpPr>
          <a:xfrm>
            <a:off x="838200" y="1790700"/>
            <a:ext cx="13839002" cy="6553200"/>
            <a:chOff x="-218126" y="0"/>
            <a:chExt cx="7497773" cy="3257550"/>
          </a:xfrm>
        </p:grpSpPr>
        <p:sp>
          <p:nvSpPr>
            <p:cNvPr id="7" name="Rectangle à coins arrondis 64"/>
            <p:cNvSpPr/>
            <p:nvPr/>
          </p:nvSpPr>
          <p:spPr>
            <a:xfrm>
              <a:off x="4063941" y="0"/>
              <a:ext cx="3136126" cy="785058"/>
            </a:xfrm>
            <a:custGeom>
              <a:avLst>
                <a:gd name="f10" fmla="val 108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5B9BD5"/>
            </a:solidFill>
            <a:ln w="12701" cap="flat">
              <a:solidFill>
                <a:srgbClr val="41719C"/>
              </a:solidFill>
              <a:prstDash val="solid"/>
              <a:miter/>
            </a:ln>
          </p:spPr>
          <p:txBody>
            <a:bodyPr vert="horz" wrap="square" lIns="91440" tIns="45720" rIns="91440" bIns="45720" anchor="ctr" anchorCtr="0" compatLnSpc="1">
              <a:noAutofit/>
            </a:bodyPr>
            <a:lstStyle/>
            <a:p>
              <a:pPr algn="ctr">
                <a:spcBef>
                  <a:spcPts val="500"/>
                </a:spcBef>
                <a:spcAft>
                  <a:spcPts val="0"/>
                </a:spcAft>
              </a:pPr>
              <a:r>
                <a:rPr lang="fr-FR" sz="4000" kern="15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Annonce des contrôles </a:t>
              </a:r>
              <a:endParaRPr lang="fr-FR" sz="3200" dirty="0">
                <a:effectLst/>
                <a:latin typeface="Times New Roman" panose="02020603050405020304" pitchFamily="18" charset="0"/>
                <a:ea typeface="Times New Roman" panose="02020603050405020304" pitchFamily="18" charset="0"/>
              </a:endParaRPr>
            </a:p>
          </p:txBody>
        </p:sp>
        <p:sp>
          <p:nvSpPr>
            <p:cNvPr id="10" name="Rectangle à coins arrondis 65"/>
            <p:cNvSpPr/>
            <p:nvPr/>
          </p:nvSpPr>
          <p:spPr>
            <a:xfrm>
              <a:off x="4143521" y="1236251"/>
              <a:ext cx="3136126" cy="785058"/>
            </a:xfrm>
            <a:custGeom>
              <a:avLst>
                <a:gd name="f10" fmla="val 108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5B9BD5"/>
            </a:solidFill>
            <a:ln w="12701" cap="flat">
              <a:solidFill>
                <a:srgbClr val="41719C"/>
              </a:solidFill>
              <a:prstDash val="solid"/>
              <a:miter/>
            </a:ln>
          </p:spPr>
          <p:txBody>
            <a:bodyPr vert="horz" wrap="square" lIns="91440" tIns="45720" rIns="91440" bIns="45720" anchor="ctr" anchorCtr="0" compatLnSpc="1">
              <a:noAutofit/>
            </a:bodyPr>
            <a:lstStyle/>
            <a:p>
              <a:pPr algn="ctr">
                <a:spcBef>
                  <a:spcPts val="500"/>
                </a:spcBef>
                <a:spcAft>
                  <a:spcPts val="0"/>
                </a:spcAft>
              </a:pPr>
              <a:r>
                <a:rPr lang="fr-FR" sz="4000" kern="15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Gérer les notes des étudiants </a:t>
              </a:r>
              <a:endParaRPr lang="fr-FR" sz="3200" dirty="0">
                <a:effectLst/>
                <a:latin typeface="Times New Roman" panose="02020603050405020304" pitchFamily="18" charset="0"/>
                <a:ea typeface="Times New Roman" panose="02020603050405020304" pitchFamily="18" charset="0"/>
              </a:endParaRPr>
            </a:p>
          </p:txBody>
        </p:sp>
        <p:cxnSp>
          <p:nvCxnSpPr>
            <p:cNvPr id="11" name="Connecteur droit avec flèche 10"/>
            <p:cNvCxnSpPr/>
            <p:nvPr/>
          </p:nvCxnSpPr>
          <p:spPr>
            <a:xfrm flipV="1">
              <a:off x="558862" y="392534"/>
              <a:ext cx="3505079" cy="1236241"/>
            </a:xfrm>
            <a:prstGeom prst="straightConnector1">
              <a:avLst/>
            </a:prstGeom>
            <a:noFill/>
            <a:ln w="6345" cap="flat">
              <a:solidFill>
                <a:srgbClr val="5B9BD5"/>
              </a:solidFill>
              <a:prstDash val="solid"/>
              <a:miter/>
              <a:tailEnd type="arrow"/>
            </a:ln>
          </p:spPr>
        </p:cxnSp>
        <p:cxnSp>
          <p:nvCxnSpPr>
            <p:cNvPr id="12" name="Connecteur droit avec flèche 11"/>
            <p:cNvCxnSpPr/>
            <p:nvPr/>
          </p:nvCxnSpPr>
          <p:spPr>
            <a:xfrm>
              <a:off x="558862" y="1628775"/>
              <a:ext cx="3584659" cy="0"/>
            </a:xfrm>
            <a:prstGeom prst="straightConnector1">
              <a:avLst/>
            </a:prstGeom>
            <a:noFill/>
            <a:ln w="6345" cap="flat">
              <a:solidFill>
                <a:srgbClr val="5B9BD5"/>
              </a:solidFill>
              <a:prstDash val="solid"/>
              <a:miter/>
              <a:tailEnd type="arrow"/>
            </a:ln>
          </p:spPr>
        </p:cxnSp>
        <p:grpSp>
          <p:nvGrpSpPr>
            <p:cNvPr id="13" name="Groupe 12"/>
            <p:cNvGrpSpPr/>
            <p:nvPr/>
          </p:nvGrpSpPr>
          <p:grpSpPr>
            <a:xfrm>
              <a:off x="558862" y="1628775"/>
              <a:ext cx="6720785" cy="1628775"/>
              <a:chOff x="0" y="0"/>
              <a:chExt cx="6720785" cy="1628775"/>
            </a:xfrm>
          </p:grpSpPr>
          <p:sp>
            <p:nvSpPr>
              <p:cNvPr id="18" name="Rectangle à coins arrondis 69"/>
              <p:cNvSpPr/>
              <p:nvPr/>
            </p:nvSpPr>
            <p:spPr>
              <a:xfrm>
                <a:off x="3584659" y="843717"/>
                <a:ext cx="3136126" cy="785058"/>
              </a:xfrm>
              <a:custGeom>
                <a:avLst>
                  <a:gd name="f10" fmla="val 108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5B9BD5"/>
              </a:solidFill>
              <a:ln w="12701" cap="flat">
                <a:solidFill>
                  <a:srgbClr val="41719C"/>
                </a:solidFill>
                <a:prstDash val="solid"/>
                <a:miter/>
              </a:ln>
            </p:spPr>
            <p:txBody>
              <a:bodyPr vert="horz" wrap="square" lIns="91440" tIns="45720" rIns="91440" bIns="45720" anchor="ctr" anchorCtr="0" compatLnSpc="1">
                <a:noAutofit/>
              </a:bodyPr>
              <a:lstStyle/>
              <a:p>
                <a:pPr algn="ctr">
                  <a:spcBef>
                    <a:spcPts val="500"/>
                  </a:spcBef>
                  <a:spcAft>
                    <a:spcPts val="0"/>
                  </a:spcAft>
                </a:pPr>
                <a:r>
                  <a:rPr lang="fr-FR" sz="4000" kern="15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Modifier les données personnelles</a:t>
                </a:r>
                <a:endParaRPr lang="fr-FR" sz="4000" dirty="0">
                  <a:effectLst/>
                  <a:latin typeface="Times New Roman" panose="02020603050405020304" pitchFamily="18" charset="0"/>
                  <a:ea typeface="Times New Roman" panose="02020603050405020304" pitchFamily="18" charset="0"/>
                </a:endParaRPr>
              </a:p>
            </p:txBody>
          </p:sp>
          <p:cxnSp>
            <p:nvCxnSpPr>
              <p:cNvPr id="19" name="Connecteur droit avec flèche 18"/>
              <p:cNvCxnSpPr/>
              <p:nvPr/>
            </p:nvCxnSpPr>
            <p:spPr>
              <a:xfrm>
                <a:off x="0" y="0"/>
                <a:ext cx="3584659" cy="1236251"/>
              </a:xfrm>
              <a:prstGeom prst="straightConnector1">
                <a:avLst/>
              </a:prstGeom>
              <a:noFill/>
              <a:ln w="6345" cap="flat">
                <a:solidFill>
                  <a:srgbClr val="5B9BD5"/>
                </a:solidFill>
                <a:prstDash val="solid"/>
                <a:miter/>
                <a:tailEnd type="arrow"/>
              </a:ln>
            </p:spPr>
          </p:cxnSp>
        </p:grpSp>
        <p:grpSp>
          <p:nvGrpSpPr>
            <p:cNvPr id="14" name="Groupe 13"/>
            <p:cNvGrpSpPr/>
            <p:nvPr/>
          </p:nvGrpSpPr>
          <p:grpSpPr>
            <a:xfrm>
              <a:off x="-218126" y="756674"/>
              <a:ext cx="1335842" cy="1557608"/>
              <a:chOff x="-218126" y="-127039"/>
              <a:chExt cx="1335842" cy="1557608"/>
            </a:xfrm>
          </p:grpSpPr>
          <p:pic>
            <p:nvPicPr>
              <p:cNvPr id="15" name="Image 14">
                <a:extLst>
                  <a:ext uri="{FF2B5EF4-FFF2-40B4-BE49-F238E27FC236}">
                    <a16:creationId xmlns:a16="http://schemas.microsoft.com/office/drawing/2014/main" id="{00000000-0000-0000-0000-000000000000}"/>
                  </a:ext>
                </a:extLst>
              </p:cNvPr>
              <p:cNvPicPr>
                <a:picLocks noChangeAspect="1"/>
              </p:cNvPicPr>
              <p:nvPr/>
            </p:nvPicPr>
            <p:blipFill>
              <a:blip r:embed="rId6"/>
              <a:stretch>
                <a:fillRect/>
              </a:stretch>
            </p:blipFill>
            <p:spPr>
              <a:xfrm>
                <a:off x="-218126" y="-127039"/>
                <a:ext cx="917088" cy="1284786"/>
              </a:xfrm>
              <a:prstGeom prst="rect">
                <a:avLst/>
              </a:prstGeom>
              <a:noFill/>
              <a:ln>
                <a:noFill/>
                <a:prstDash/>
              </a:ln>
            </p:spPr>
          </p:pic>
          <p:sp>
            <p:nvSpPr>
              <p:cNvPr id="17" name="ZoneTexte 23"/>
              <p:cNvSpPr txBox="1"/>
              <p:nvPr/>
            </p:nvSpPr>
            <p:spPr>
              <a:xfrm>
                <a:off x="0" y="1066099"/>
                <a:ext cx="1117716" cy="364470"/>
              </a:xfrm>
              <a:prstGeom prst="rect">
                <a:avLst/>
              </a:prstGeom>
            </p:spPr>
            <p:txBody>
              <a:bodyPr vert="horz" wrap="square" lIns="91440" tIns="45720" rIns="91440" bIns="45720" anchor="t" anchorCtr="0" compatLnSpc="0">
                <a:noAutofit/>
              </a:bodyPr>
              <a:lstStyle/>
              <a:p>
                <a:pPr>
                  <a:spcBef>
                    <a:spcPts val="500"/>
                  </a:spcBef>
                  <a:spcAft>
                    <a:spcPts val="0"/>
                  </a:spcAft>
                </a:pPr>
                <a:r>
                  <a:rPr lang="fr-FR" sz="3200" b="1" i="1" kern="15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Professeur</a:t>
                </a:r>
                <a:r>
                  <a:rPr lang="fr-FR" sz="3200" kern="15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endParaRPr lang="fr-FR" sz="2800" dirty="0">
                  <a:effectLst/>
                  <a:latin typeface="Times New Roman" panose="02020603050405020304" pitchFamily="18" charset="0"/>
                  <a:ea typeface="Times New Roman" panose="02020603050405020304" pitchFamily="18" charset="0"/>
                </a:endParaRPr>
              </a:p>
            </p:txBody>
          </p:sp>
        </p:grpSp>
      </p:gr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t="34026"/>
          <a:stretch>
            <a:fillRect/>
          </a:stretch>
        </p:blipFill>
        <p:spPr>
          <a:xfrm flipV="1">
            <a:off x="13083626" y="-971753"/>
            <a:ext cx="6133104" cy="3501801"/>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t="34026"/>
          <a:stretch>
            <a:fillRect/>
          </a:stretch>
        </p:blipFill>
        <p:spPr>
          <a:xfrm>
            <a:off x="-3736090" y="7912807"/>
            <a:ext cx="5559738" cy="3174428"/>
          </a:xfrm>
          <a:prstGeom prst="rect">
            <a:avLst/>
          </a:prstGeom>
        </p:spPr>
      </p:pic>
      <p:sp>
        <p:nvSpPr>
          <p:cNvPr id="2" name="Espace réservé du numéro de diapositive 1"/>
          <p:cNvSpPr>
            <a:spLocks noGrp="1"/>
          </p:cNvSpPr>
          <p:nvPr>
            <p:ph type="sldNum" sz="quarter" idx="12"/>
          </p:nvPr>
        </p:nvSpPr>
        <p:spPr>
          <a:xfrm>
            <a:off x="11658600" y="9791700"/>
            <a:ext cx="2133600" cy="365125"/>
          </a:xfrm>
        </p:spPr>
        <p:txBody>
          <a:bodyPr/>
          <a:lstStyle/>
          <a:p>
            <a:fld id="{B6F15528-21DE-4FAA-801E-634DDDAF4B2B}" type="slidenum">
              <a:rPr lang="en-US" sz="2400" b="1" smtClean="0">
                <a:solidFill>
                  <a:srgbClr val="002060"/>
                </a:solidFill>
                <a:latin typeface="Times New Roman" pitchFamily="18" charset="0"/>
                <a:cs typeface="Times New Roman" pitchFamily="18" charset="0"/>
              </a:rPr>
              <a:pPr/>
              <a:t>7</a:t>
            </a:fld>
            <a:endParaRPr lang="en-US" b="1" dirty="0">
              <a:solidFill>
                <a:srgbClr val="002060"/>
              </a:solidFill>
              <a:latin typeface="Times New Roman" pitchFamily="18" charset="0"/>
              <a:cs typeface="Times New Roman" pitchFamily="18" charset="0"/>
            </a:endParaRPr>
          </a:p>
        </p:txBody>
      </p:sp>
      <p:grpSp>
        <p:nvGrpSpPr>
          <p:cNvPr id="16" name="Groupe 15"/>
          <p:cNvGrpSpPr/>
          <p:nvPr/>
        </p:nvGrpSpPr>
        <p:grpSpPr>
          <a:xfrm>
            <a:off x="914400" y="342900"/>
            <a:ext cx="12632701" cy="6644068"/>
            <a:chOff x="-247333" y="0"/>
            <a:chExt cx="7517452" cy="2689854"/>
          </a:xfrm>
        </p:grpSpPr>
        <p:grpSp>
          <p:nvGrpSpPr>
            <p:cNvPr id="20" name="Groupe 19"/>
            <p:cNvGrpSpPr/>
            <p:nvPr/>
          </p:nvGrpSpPr>
          <p:grpSpPr>
            <a:xfrm>
              <a:off x="-247333" y="0"/>
              <a:ext cx="7517452" cy="2689854"/>
              <a:chOff x="-325943" y="0"/>
              <a:chExt cx="7517452" cy="2689854"/>
            </a:xfrm>
          </p:grpSpPr>
          <p:sp>
            <p:nvSpPr>
              <p:cNvPr id="22" name="Rectangle à coins arrondis 87"/>
              <p:cNvSpPr/>
              <p:nvPr/>
            </p:nvSpPr>
            <p:spPr>
              <a:xfrm>
                <a:off x="4014738" y="0"/>
                <a:ext cx="3098151" cy="648245"/>
              </a:xfrm>
              <a:custGeom>
                <a:avLst>
                  <a:gd name="f10" fmla="val 108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5B9BD5"/>
              </a:solidFill>
              <a:ln w="12701" cap="flat">
                <a:solidFill>
                  <a:srgbClr val="41719C"/>
                </a:solidFill>
                <a:prstDash val="solid"/>
                <a:miter/>
              </a:ln>
            </p:spPr>
            <p:txBody>
              <a:bodyPr vert="horz" wrap="square" lIns="91440" tIns="45720" rIns="91440" bIns="45720" anchor="ctr" anchorCtr="0" compatLnSpc="1">
                <a:noAutofit/>
              </a:bodyPr>
              <a:lstStyle/>
              <a:p>
                <a:pPr algn="ctr">
                  <a:spcBef>
                    <a:spcPts val="500"/>
                  </a:spcBef>
                  <a:spcAft>
                    <a:spcPts val="0"/>
                  </a:spcAft>
                </a:pPr>
                <a:r>
                  <a:rPr lang="fr-FR" sz="4000" kern="15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Consulter les annonces des profs </a:t>
                </a:r>
                <a:endParaRPr lang="fr-FR" sz="3600" dirty="0">
                  <a:effectLst/>
                  <a:latin typeface="Times New Roman" panose="02020603050405020304" pitchFamily="18" charset="0"/>
                  <a:ea typeface="Times New Roman" panose="02020603050405020304" pitchFamily="18" charset="0"/>
                </a:endParaRPr>
              </a:p>
            </p:txBody>
          </p:sp>
          <p:sp>
            <p:nvSpPr>
              <p:cNvPr id="23" name="Rectangle à coins arrondis 88"/>
              <p:cNvSpPr/>
              <p:nvPr/>
            </p:nvSpPr>
            <p:spPr>
              <a:xfrm>
                <a:off x="4093358" y="1020809"/>
                <a:ext cx="3098151" cy="648245"/>
              </a:xfrm>
              <a:custGeom>
                <a:avLst>
                  <a:gd name="f10" fmla="val 108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5B9BD5"/>
              </a:solidFill>
              <a:ln w="12701" cap="flat">
                <a:solidFill>
                  <a:srgbClr val="41719C"/>
                </a:solidFill>
                <a:prstDash val="solid"/>
                <a:miter/>
              </a:ln>
            </p:spPr>
            <p:txBody>
              <a:bodyPr vert="horz" wrap="square" lIns="91440" tIns="45720" rIns="91440" bIns="45720" anchor="ctr" anchorCtr="0" compatLnSpc="1">
                <a:noAutofit/>
              </a:bodyPr>
              <a:lstStyle/>
              <a:p>
                <a:pPr algn="ctr">
                  <a:spcBef>
                    <a:spcPts val="500"/>
                  </a:spcBef>
                  <a:spcAft>
                    <a:spcPts val="0"/>
                  </a:spcAft>
                </a:pPr>
                <a:r>
                  <a:rPr lang="fr-FR" sz="4000" kern="15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Consulter ces notes </a:t>
                </a:r>
                <a:endParaRPr lang="fr-FR" sz="3200" dirty="0">
                  <a:effectLst/>
                  <a:latin typeface="Times New Roman" panose="02020603050405020304" pitchFamily="18" charset="0"/>
                  <a:ea typeface="Times New Roman" panose="02020603050405020304" pitchFamily="18" charset="0"/>
                </a:endParaRPr>
              </a:p>
            </p:txBody>
          </p:sp>
          <p:cxnSp>
            <p:nvCxnSpPr>
              <p:cNvPr id="24" name="Connecteur droit avec flèche 23"/>
              <p:cNvCxnSpPr/>
              <p:nvPr/>
            </p:nvCxnSpPr>
            <p:spPr>
              <a:xfrm flipV="1">
                <a:off x="552097" y="324119"/>
                <a:ext cx="3462641" cy="1020808"/>
              </a:xfrm>
              <a:prstGeom prst="straightConnector1">
                <a:avLst/>
              </a:prstGeom>
              <a:noFill/>
              <a:ln w="6345" cap="flat">
                <a:solidFill>
                  <a:srgbClr val="5B9BD5"/>
                </a:solidFill>
                <a:prstDash val="solid"/>
                <a:miter/>
                <a:tailEnd type="arrow"/>
              </a:ln>
            </p:spPr>
          </p:cxnSp>
          <p:cxnSp>
            <p:nvCxnSpPr>
              <p:cNvPr id="25" name="Connecteur droit avec flèche 24"/>
              <p:cNvCxnSpPr/>
              <p:nvPr/>
            </p:nvCxnSpPr>
            <p:spPr>
              <a:xfrm>
                <a:off x="552097" y="1344927"/>
                <a:ext cx="3541261" cy="0"/>
              </a:xfrm>
              <a:prstGeom prst="straightConnector1">
                <a:avLst/>
              </a:prstGeom>
              <a:noFill/>
              <a:ln w="6345" cap="flat">
                <a:solidFill>
                  <a:srgbClr val="5B9BD5"/>
                </a:solidFill>
                <a:prstDash val="solid"/>
                <a:miter/>
                <a:tailEnd type="arrow"/>
              </a:ln>
            </p:spPr>
          </p:cxnSp>
          <p:grpSp>
            <p:nvGrpSpPr>
              <p:cNvPr id="26" name="Groupe 25"/>
              <p:cNvGrpSpPr/>
              <p:nvPr/>
            </p:nvGrpSpPr>
            <p:grpSpPr>
              <a:xfrm>
                <a:off x="552097" y="1344927"/>
                <a:ext cx="6639412" cy="1344927"/>
                <a:chOff x="0" y="0"/>
                <a:chExt cx="6639412" cy="1344927"/>
              </a:xfrm>
            </p:grpSpPr>
            <p:sp>
              <p:nvSpPr>
                <p:cNvPr id="28" name="Rectangle à coins arrondis 92"/>
                <p:cNvSpPr/>
                <p:nvPr/>
              </p:nvSpPr>
              <p:spPr>
                <a:xfrm>
                  <a:off x="3541261" y="696682"/>
                  <a:ext cx="3098151" cy="648245"/>
                </a:xfrm>
                <a:custGeom>
                  <a:avLst>
                    <a:gd name="f10" fmla="val 108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5B9BD5"/>
                </a:solidFill>
                <a:ln w="12701" cap="flat">
                  <a:solidFill>
                    <a:srgbClr val="41719C"/>
                  </a:solidFill>
                  <a:prstDash val="solid"/>
                  <a:miter/>
                </a:ln>
              </p:spPr>
              <p:txBody>
                <a:bodyPr vert="horz" wrap="square" lIns="91440" tIns="45720" rIns="91440" bIns="45720" anchor="ctr" anchorCtr="0" compatLnSpc="1">
                  <a:noAutofit/>
                </a:bodyPr>
                <a:lstStyle/>
                <a:p>
                  <a:pPr algn="ctr">
                    <a:spcBef>
                      <a:spcPts val="500"/>
                    </a:spcBef>
                    <a:spcAft>
                      <a:spcPts val="0"/>
                    </a:spcAft>
                  </a:pPr>
                  <a:r>
                    <a:rPr lang="fr-FR" sz="4000" kern="15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Modifier ces données</a:t>
                  </a:r>
                  <a:endParaRPr lang="fr-FR" sz="3200" dirty="0">
                    <a:effectLst/>
                    <a:latin typeface="Times New Roman" panose="02020603050405020304" pitchFamily="18" charset="0"/>
                    <a:ea typeface="Times New Roman" panose="02020603050405020304" pitchFamily="18" charset="0"/>
                  </a:endParaRPr>
                </a:p>
              </p:txBody>
            </p:sp>
            <p:cxnSp>
              <p:nvCxnSpPr>
                <p:cNvPr id="29" name="Connecteur droit avec flèche 28"/>
                <p:cNvCxnSpPr/>
                <p:nvPr/>
              </p:nvCxnSpPr>
              <p:spPr>
                <a:xfrm>
                  <a:off x="0" y="0"/>
                  <a:ext cx="3541261" cy="1020809"/>
                </a:xfrm>
                <a:prstGeom prst="straightConnector1">
                  <a:avLst/>
                </a:prstGeom>
                <a:noFill/>
                <a:ln w="6345" cap="flat">
                  <a:solidFill>
                    <a:srgbClr val="5B9BD5"/>
                  </a:solidFill>
                  <a:prstDash val="solid"/>
                  <a:miter/>
                  <a:tailEnd type="arrow"/>
                </a:ln>
              </p:spPr>
            </p:cxnSp>
          </p:grpSp>
          <p:sp>
            <p:nvSpPr>
              <p:cNvPr id="27" name="ZoneTexte 23"/>
              <p:cNvSpPr txBox="1"/>
              <p:nvPr/>
            </p:nvSpPr>
            <p:spPr>
              <a:xfrm>
                <a:off x="-325943" y="1555945"/>
                <a:ext cx="1104183" cy="300956"/>
              </a:xfrm>
              <a:prstGeom prst="rect">
                <a:avLst/>
              </a:prstGeom>
            </p:spPr>
            <p:txBody>
              <a:bodyPr vert="horz" wrap="square" lIns="91440" tIns="45720" rIns="91440" bIns="45720" anchor="t" anchorCtr="0" compatLnSpc="0">
                <a:noAutofit/>
              </a:bodyPr>
              <a:lstStyle/>
              <a:p>
                <a:pPr>
                  <a:spcBef>
                    <a:spcPts val="500"/>
                  </a:spcBef>
                  <a:spcAft>
                    <a:spcPts val="0"/>
                  </a:spcAft>
                </a:pPr>
                <a:r>
                  <a:rPr lang="fr-FR" sz="3600" b="1" i="1" kern="15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Étudiant</a:t>
                </a:r>
                <a:r>
                  <a:rPr lang="fr-FR" sz="1400" b="1" i="1" kern="15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r>
                  <a:rPr lang="fr-FR" sz="1400" kern="15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endParaRPr lang="fr-FR" sz="1200" dirty="0">
                  <a:effectLst/>
                  <a:latin typeface="Times New Roman" panose="02020603050405020304" pitchFamily="18" charset="0"/>
                  <a:ea typeface="Times New Roman" panose="02020603050405020304" pitchFamily="18" charset="0"/>
                </a:endParaRPr>
              </a:p>
            </p:txBody>
          </p:sp>
        </p:grpSp>
        <p:pic>
          <p:nvPicPr>
            <p:cNvPr id="21" name="Image 20">
              <a:extLst>
                <a:ext uri="{FF2B5EF4-FFF2-40B4-BE49-F238E27FC236}">
                  <a16:creationId xmlns:a16="http://schemas.microsoft.com/office/drawing/2014/main" id="{00000000-0000-0000-0000-000000000000}"/>
                </a:ext>
              </a:extLst>
            </p:cNvPr>
            <p:cNvPicPr>
              <a:picLocks noChangeAspect="1"/>
            </p:cNvPicPr>
            <p:nvPr/>
          </p:nvPicPr>
          <p:blipFill>
            <a:blip r:embed="rId6"/>
            <a:stretch>
              <a:fillRect/>
            </a:stretch>
          </p:blipFill>
          <p:spPr>
            <a:xfrm>
              <a:off x="-247333" y="576758"/>
              <a:ext cx="979624" cy="984287"/>
            </a:xfrm>
            <a:prstGeom prst="rect">
              <a:avLst/>
            </a:prstGeom>
            <a:noFill/>
            <a:ln>
              <a:noFill/>
              <a:prstDash/>
            </a:ln>
          </p:spPr>
        </p:pic>
      </p:grpSp>
      <p:grpSp>
        <p:nvGrpSpPr>
          <p:cNvPr id="30" name="Groupe 29"/>
          <p:cNvGrpSpPr/>
          <p:nvPr/>
        </p:nvGrpSpPr>
        <p:grpSpPr>
          <a:xfrm>
            <a:off x="1959375" y="7180493"/>
            <a:ext cx="11451825" cy="3106508"/>
            <a:chOff x="-203283" y="-33776"/>
            <a:chExt cx="7127320" cy="1587515"/>
          </a:xfrm>
        </p:grpSpPr>
        <p:sp>
          <p:nvSpPr>
            <p:cNvPr id="31" name="Rectangle à coins arrondis 117"/>
            <p:cNvSpPr/>
            <p:nvPr/>
          </p:nvSpPr>
          <p:spPr>
            <a:xfrm>
              <a:off x="3953042" y="626629"/>
              <a:ext cx="2970995" cy="825383"/>
            </a:xfrm>
            <a:custGeom>
              <a:avLst>
                <a:gd name="f10" fmla="val 108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5B9BD5"/>
            </a:solidFill>
            <a:ln w="12701" cap="flat">
              <a:solidFill>
                <a:srgbClr val="41719C"/>
              </a:solidFill>
              <a:prstDash val="solid"/>
              <a:miter/>
            </a:ln>
          </p:spPr>
          <p:txBody>
            <a:bodyPr vert="horz" wrap="square" lIns="91440" tIns="45720" rIns="91440" bIns="45720" anchor="ctr" anchorCtr="0" compatLnSpc="1">
              <a:noAutofit/>
            </a:bodyPr>
            <a:lstStyle/>
            <a:p>
              <a:pPr algn="ctr">
                <a:spcBef>
                  <a:spcPts val="500"/>
                </a:spcBef>
                <a:spcAft>
                  <a:spcPts val="0"/>
                </a:spcAft>
              </a:pPr>
              <a:r>
                <a:rPr lang="fr-FR" sz="4000" kern="15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Faire inscription</a:t>
              </a:r>
              <a:endParaRPr lang="fr-FR" sz="3200" dirty="0">
                <a:effectLst/>
                <a:latin typeface="Times New Roman" panose="02020603050405020304" pitchFamily="18" charset="0"/>
                <a:ea typeface="Times New Roman" panose="02020603050405020304" pitchFamily="18" charset="0"/>
              </a:endParaRPr>
            </a:p>
          </p:txBody>
        </p:sp>
        <p:cxnSp>
          <p:nvCxnSpPr>
            <p:cNvPr id="32" name="Connecteur droit avec flèche 31"/>
            <p:cNvCxnSpPr/>
            <p:nvPr/>
          </p:nvCxnSpPr>
          <p:spPr>
            <a:xfrm>
              <a:off x="557126" y="1039316"/>
              <a:ext cx="3395916" cy="0"/>
            </a:xfrm>
            <a:prstGeom prst="straightConnector1">
              <a:avLst/>
            </a:prstGeom>
            <a:noFill/>
            <a:ln w="6345" cap="flat">
              <a:solidFill>
                <a:srgbClr val="5B9BD5"/>
              </a:solidFill>
              <a:prstDash val="solid"/>
              <a:miter/>
              <a:tailEnd type="arrow"/>
            </a:ln>
          </p:spPr>
        </p:cxnSp>
        <p:sp>
          <p:nvSpPr>
            <p:cNvPr id="33" name="ZoneTexte 23"/>
            <p:cNvSpPr txBox="1"/>
            <p:nvPr/>
          </p:nvSpPr>
          <p:spPr>
            <a:xfrm>
              <a:off x="-203283" y="1170542"/>
              <a:ext cx="1058866" cy="383197"/>
            </a:xfrm>
            <a:prstGeom prst="rect">
              <a:avLst/>
            </a:prstGeom>
          </p:spPr>
          <p:txBody>
            <a:bodyPr vert="horz" wrap="square" lIns="91440" tIns="45720" rIns="91440" bIns="45720" anchor="t" anchorCtr="0" compatLnSpc="0">
              <a:noAutofit/>
            </a:bodyPr>
            <a:lstStyle/>
            <a:p>
              <a:pPr>
                <a:spcBef>
                  <a:spcPts val="500"/>
                </a:spcBef>
                <a:spcAft>
                  <a:spcPts val="0"/>
                </a:spcAft>
              </a:pPr>
              <a:r>
                <a:rPr lang="fr-FR" sz="3200" b="1" i="1" kern="15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Visiteur</a:t>
              </a:r>
              <a:r>
                <a:rPr lang="fr-FR" sz="1400" b="1" i="1" kern="15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r>
                <a:rPr lang="fr-FR" sz="1400" kern="15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endParaRPr lang="fr-FR" sz="1200" dirty="0">
                <a:effectLst/>
                <a:latin typeface="Times New Roman" panose="02020603050405020304" pitchFamily="18" charset="0"/>
                <a:ea typeface="Times New Roman" panose="02020603050405020304" pitchFamily="18" charset="0"/>
              </a:endParaRPr>
            </a:p>
          </p:txBody>
        </p:sp>
        <p:pic>
          <p:nvPicPr>
            <p:cNvPr id="34" name="Image 33">
              <a:extLst>
                <a:ext uri="{FF2B5EF4-FFF2-40B4-BE49-F238E27FC236}">
                  <a16:creationId xmlns:a16="http://schemas.microsoft.com/office/drawing/2014/main" id="{00000000-0000-0000-0000-000000000000}"/>
                </a:ext>
              </a:extLst>
            </p:cNvPr>
            <p:cNvPicPr>
              <a:picLocks noChangeAspect="1"/>
            </p:cNvPicPr>
            <p:nvPr/>
          </p:nvPicPr>
          <p:blipFill>
            <a:blip r:embed="rId7"/>
            <a:stretch>
              <a:fillRect/>
            </a:stretch>
          </p:blipFill>
          <p:spPr>
            <a:xfrm>
              <a:off x="-203282" y="-33776"/>
              <a:ext cx="853821" cy="1253249"/>
            </a:xfrm>
            <a:prstGeom prst="rect">
              <a:avLst/>
            </a:prstGeom>
            <a:noFill/>
            <a:ln>
              <a:noFill/>
              <a:prstDash/>
            </a:ln>
          </p:spPr>
        </p:pic>
      </p:grpSp>
    </p:spTree>
    <p:extLst>
      <p:ext uri="{BB962C8B-B14F-4D97-AF65-F5344CB8AC3E}">
        <p14:creationId xmlns:p14="http://schemas.microsoft.com/office/powerpoint/2010/main" val="18118611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772715" y="-3398818"/>
            <a:ext cx="15839149" cy="6226137"/>
            <a:chOff x="0" y="0"/>
            <a:chExt cx="13666499" cy="5372100"/>
          </a:xfrm>
        </p:grpSpPr>
        <p:sp>
          <p:nvSpPr>
            <p:cNvPr id="3" name="Freeform 3"/>
            <p:cNvSpPr/>
            <p:nvPr/>
          </p:nvSpPr>
          <p:spPr>
            <a:xfrm>
              <a:off x="0" y="0"/>
              <a:ext cx="13666499" cy="5372100"/>
            </a:xfrm>
            <a:custGeom>
              <a:avLst/>
              <a:gdLst/>
              <a:ahLst/>
              <a:cxnLst/>
              <a:rect l="l" t="t" r="r" b="b"/>
              <a:pathLst>
                <a:path w="13666499" h="5372100">
                  <a:moveTo>
                    <a:pt x="12115829" y="0"/>
                  </a:moveTo>
                  <a:lnTo>
                    <a:pt x="1550670" y="0"/>
                  </a:lnTo>
                  <a:lnTo>
                    <a:pt x="0" y="2686050"/>
                  </a:lnTo>
                  <a:lnTo>
                    <a:pt x="1550670" y="5372100"/>
                  </a:lnTo>
                  <a:lnTo>
                    <a:pt x="12115829" y="5372100"/>
                  </a:lnTo>
                  <a:lnTo>
                    <a:pt x="13666499" y="2686050"/>
                  </a:lnTo>
                  <a:lnTo>
                    <a:pt x="12115829" y="0"/>
                  </a:lnTo>
                  <a:close/>
                </a:path>
              </a:pathLst>
            </a:custGeom>
            <a:solidFill>
              <a:srgbClr val="1836B2"/>
            </a:solidFill>
          </p:spPr>
        </p:sp>
      </p:grpSp>
      <p:sp>
        <p:nvSpPr>
          <p:cNvPr id="4" name="TextBox 4"/>
          <p:cNvSpPr txBox="1"/>
          <p:nvPr/>
        </p:nvSpPr>
        <p:spPr>
          <a:xfrm>
            <a:off x="762000" y="1181100"/>
            <a:ext cx="9298587" cy="783291"/>
          </a:xfrm>
          <a:prstGeom prst="rect">
            <a:avLst/>
          </a:prstGeom>
        </p:spPr>
        <p:txBody>
          <a:bodyPr lIns="0" tIns="0" rIns="0" bIns="0" rtlCol="0" anchor="t">
            <a:spAutoFit/>
          </a:bodyPr>
          <a:lstStyle/>
          <a:p>
            <a:pPr marL="0" lvl="0" indent="0">
              <a:lnSpc>
                <a:spcPts val="5599"/>
              </a:lnSpc>
              <a:spcBef>
                <a:spcPct val="0"/>
              </a:spcBef>
            </a:pPr>
            <a:r>
              <a:rPr lang="en-US" sz="7200" u="none" dirty="0" smtClean="0">
                <a:solidFill>
                  <a:srgbClr val="FFFFFF"/>
                </a:solidFill>
                <a:latin typeface="Fira Sans Medium"/>
              </a:rPr>
              <a:t>Business </a:t>
            </a:r>
            <a:r>
              <a:rPr lang="en-US" sz="7200" u="none" dirty="0" err="1" smtClean="0">
                <a:solidFill>
                  <a:srgbClr val="FFFFFF"/>
                </a:solidFill>
                <a:latin typeface="Fira Sans Medium"/>
              </a:rPr>
              <a:t>logique</a:t>
            </a:r>
            <a:r>
              <a:rPr lang="en-US" sz="7200" u="none" dirty="0" smtClean="0">
                <a:solidFill>
                  <a:srgbClr val="FFFFFF"/>
                </a:solidFill>
                <a:latin typeface="Fira Sans Medium"/>
              </a:rPr>
              <a:t> :</a:t>
            </a:r>
            <a:endParaRPr lang="en-US" sz="7200" u="none" dirty="0">
              <a:solidFill>
                <a:srgbClr val="FFFFFF"/>
              </a:solidFill>
              <a:latin typeface="Fira Sans Medium"/>
            </a:endParaRPr>
          </a:p>
        </p:txBody>
      </p:sp>
      <p:pic>
        <p:nvPicPr>
          <p:cNvPr id="14" name="Picture 14"/>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34026"/>
          <a:stretch>
            <a:fillRect/>
          </a:stretch>
        </p:blipFill>
        <p:spPr>
          <a:xfrm flipV="1">
            <a:off x="9476781" y="-3398818"/>
            <a:ext cx="10904544" cy="6226137"/>
          </a:xfrm>
          <a:prstGeom prst="rect">
            <a:avLst/>
          </a:prstGeom>
        </p:spPr>
      </p:pic>
      <p:pic>
        <p:nvPicPr>
          <p:cNvPr id="18" name="Espace réservé du contenu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3009900"/>
            <a:ext cx="14249400" cy="6934200"/>
          </a:xfrm>
          <a:prstGeom prst="rect">
            <a:avLst/>
          </a:prstGeom>
        </p:spPr>
      </p:pic>
      <p:sp>
        <p:nvSpPr>
          <p:cNvPr id="5" name="Espace réservé du numéro de diapositive 4"/>
          <p:cNvSpPr>
            <a:spLocks noGrp="1"/>
          </p:cNvSpPr>
          <p:nvPr>
            <p:ph type="sldNum" sz="quarter" idx="12"/>
          </p:nvPr>
        </p:nvSpPr>
        <p:spPr>
          <a:xfrm>
            <a:off x="10820400" y="9761537"/>
            <a:ext cx="2133600" cy="365125"/>
          </a:xfrm>
        </p:spPr>
        <p:txBody>
          <a:bodyPr/>
          <a:lstStyle/>
          <a:p>
            <a:fld id="{B6F15528-21DE-4FAA-801E-634DDDAF4B2B}" type="slidenum">
              <a:rPr lang="en-US" sz="2400" b="1" smtClean="0">
                <a:solidFill>
                  <a:srgbClr val="002060"/>
                </a:solidFill>
                <a:latin typeface="Times New Roman" pitchFamily="18" charset="0"/>
                <a:cs typeface="Times New Roman" pitchFamily="18" charset="0"/>
              </a:rPr>
              <a:pPr/>
              <a:t>8</a:t>
            </a:fld>
            <a:endParaRPr lang="en-US" sz="2400" b="1" dirty="0">
              <a:solidFill>
                <a:srgbClr val="002060"/>
              </a:solidFill>
              <a:latin typeface="Times New Roman" pitchFamily="18" charset="0"/>
              <a:cs typeface="Times New Roman"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3983875" y="-3866040"/>
            <a:ext cx="4963124" cy="5502224"/>
            <a:chOff x="0" y="0"/>
            <a:chExt cx="4845749" cy="5372100"/>
          </a:xfrm>
        </p:grpSpPr>
        <p:sp>
          <p:nvSpPr>
            <p:cNvPr id="3" name="Freeform 3"/>
            <p:cNvSpPr/>
            <p:nvPr/>
          </p:nvSpPr>
          <p:spPr>
            <a:xfrm>
              <a:off x="0" y="0"/>
              <a:ext cx="4845749" cy="5372100"/>
            </a:xfrm>
            <a:custGeom>
              <a:avLst/>
              <a:gdLst/>
              <a:ahLst/>
              <a:cxnLst/>
              <a:rect l="l" t="t" r="r" b="b"/>
              <a:pathLst>
                <a:path w="4845749" h="5372100">
                  <a:moveTo>
                    <a:pt x="3295079" y="0"/>
                  </a:moveTo>
                  <a:lnTo>
                    <a:pt x="1550670" y="0"/>
                  </a:lnTo>
                  <a:lnTo>
                    <a:pt x="0" y="2686050"/>
                  </a:lnTo>
                  <a:lnTo>
                    <a:pt x="1550670" y="5372100"/>
                  </a:lnTo>
                  <a:lnTo>
                    <a:pt x="3295079" y="5372100"/>
                  </a:lnTo>
                  <a:lnTo>
                    <a:pt x="4845749" y="2686050"/>
                  </a:lnTo>
                  <a:lnTo>
                    <a:pt x="3295079" y="0"/>
                  </a:lnTo>
                  <a:close/>
                </a:path>
              </a:pathLst>
            </a:custGeom>
            <a:solidFill>
              <a:srgbClr val="A066CB"/>
            </a:solidFill>
          </p:spPr>
        </p:sp>
      </p:grpSp>
      <p:grpSp>
        <p:nvGrpSpPr>
          <p:cNvPr id="4" name="Group 4"/>
          <p:cNvGrpSpPr/>
          <p:nvPr/>
        </p:nvGrpSpPr>
        <p:grpSpPr>
          <a:xfrm rot="-10800000">
            <a:off x="-2764207" y="-3000664"/>
            <a:ext cx="18492627" cy="5502224"/>
            <a:chOff x="0" y="0"/>
            <a:chExt cx="18055289" cy="5372100"/>
          </a:xfrm>
        </p:grpSpPr>
        <p:sp>
          <p:nvSpPr>
            <p:cNvPr id="5" name="Freeform 5"/>
            <p:cNvSpPr/>
            <p:nvPr/>
          </p:nvSpPr>
          <p:spPr>
            <a:xfrm>
              <a:off x="0" y="0"/>
              <a:ext cx="18055289" cy="5372100"/>
            </a:xfrm>
            <a:custGeom>
              <a:avLst/>
              <a:gdLst/>
              <a:ahLst/>
              <a:cxnLst/>
              <a:rect l="l" t="t" r="r" b="b"/>
              <a:pathLst>
                <a:path w="18055289" h="5372100">
                  <a:moveTo>
                    <a:pt x="16504619" y="0"/>
                  </a:moveTo>
                  <a:lnTo>
                    <a:pt x="1550670" y="0"/>
                  </a:lnTo>
                  <a:lnTo>
                    <a:pt x="0" y="2686050"/>
                  </a:lnTo>
                  <a:lnTo>
                    <a:pt x="1550670" y="5372100"/>
                  </a:lnTo>
                  <a:lnTo>
                    <a:pt x="16504619" y="5372100"/>
                  </a:lnTo>
                  <a:lnTo>
                    <a:pt x="18055289" y="2686050"/>
                  </a:lnTo>
                  <a:lnTo>
                    <a:pt x="16504619" y="0"/>
                  </a:lnTo>
                  <a:close/>
                </a:path>
              </a:pathLst>
            </a:custGeom>
            <a:solidFill>
              <a:srgbClr val="1836B2"/>
            </a:solidFill>
          </p:spPr>
        </p:sp>
      </p:grpSp>
      <p:sp>
        <p:nvSpPr>
          <p:cNvPr id="11" name="TextBox 11"/>
          <p:cNvSpPr txBox="1"/>
          <p:nvPr/>
        </p:nvSpPr>
        <p:spPr>
          <a:xfrm>
            <a:off x="1028700" y="942975"/>
            <a:ext cx="9880876" cy="783291"/>
          </a:xfrm>
          <a:prstGeom prst="rect">
            <a:avLst/>
          </a:prstGeom>
        </p:spPr>
        <p:txBody>
          <a:bodyPr lIns="0" tIns="0" rIns="0" bIns="0" rtlCol="0" anchor="t">
            <a:spAutoFit/>
          </a:bodyPr>
          <a:lstStyle/>
          <a:p>
            <a:pPr marL="0" lvl="0" indent="0" algn="ctr">
              <a:lnSpc>
                <a:spcPts val="5599"/>
              </a:lnSpc>
              <a:spcBef>
                <a:spcPct val="0"/>
              </a:spcBef>
            </a:pPr>
            <a:r>
              <a:rPr lang="en-US" sz="7200" u="none" dirty="0" err="1" smtClean="0">
                <a:solidFill>
                  <a:srgbClr val="FFFFFF"/>
                </a:solidFill>
                <a:latin typeface="Fira Sans Medium"/>
              </a:rPr>
              <a:t>Démonstration</a:t>
            </a:r>
            <a:r>
              <a:rPr lang="en-US" sz="7200" u="none" dirty="0" smtClean="0">
                <a:solidFill>
                  <a:srgbClr val="FFFFFF"/>
                </a:solidFill>
                <a:latin typeface="Fira Sans Medium"/>
              </a:rPr>
              <a:t> </a:t>
            </a:r>
            <a:r>
              <a:rPr lang="en-US" sz="3999" u="none" dirty="0" smtClean="0">
                <a:solidFill>
                  <a:srgbClr val="FFFFFF"/>
                </a:solidFill>
                <a:latin typeface="Fira Sans Medium"/>
              </a:rPr>
              <a:t>:</a:t>
            </a:r>
            <a:endParaRPr lang="en-US" sz="3999" u="none" dirty="0">
              <a:solidFill>
                <a:srgbClr val="FFFFFF"/>
              </a:solidFill>
              <a:latin typeface="Fira Sans Medium"/>
            </a:endParaRPr>
          </a:p>
        </p:txBody>
      </p:sp>
      <p:pic>
        <p:nvPicPr>
          <p:cNvPr id="8" name="Espace réservé du conten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050" y="3390900"/>
            <a:ext cx="11887200" cy="6194852"/>
          </a:xfrm>
          <a:prstGeom prst="rect">
            <a:avLst/>
          </a:prstGeom>
        </p:spPr>
      </p:pic>
      <p:sp>
        <p:nvSpPr>
          <p:cNvPr id="6" name="Espace réservé du numéro de diapositive 5"/>
          <p:cNvSpPr>
            <a:spLocks noGrp="1"/>
          </p:cNvSpPr>
          <p:nvPr>
            <p:ph type="sldNum" sz="quarter" idx="12"/>
          </p:nvPr>
        </p:nvSpPr>
        <p:spPr>
          <a:xfrm>
            <a:off x="12649200" y="9921875"/>
            <a:ext cx="2133600" cy="365125"/>
          </a:xfrm>
        </p:spPr>
        <p:txBody>
          <a:bodyPr/>
          <a:lstStyle/>
          <a:p>
            <a:fld id="{B6F15528-21DE-4FAA-801E-634DDDAF4B2B}" type="slidenum">
              <a:rPr lang="en-US" sz="2400" b="1" smtClean="0">
                <a:solidFill>
                  <a:srgbClr val="002060"/>
                </a:solidFill>
                <a:latin typeface="Times New Roman" pitchFamily="18" charset="0"/>
                <a:cs typeface="Times New Roman" pitchFamily="18" charset="0"/>
              </a:rPr>
              <a:pPr/>
              <a:t>9</a:t>
            </a:fld>
            <a:endParaRPr lang="en-US" sz="24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51280376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330</Words>
  <Application>Microsoft Office PowerPoint</Application>
  <PresentationFormat>Personnalisé</PresentationFormat>
  <Paragraphs>87</Paragraphs>
  <Slides>17</Slides>
  <Notes>0</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17</vt:i4>
      </vt:variant>
    </vt:vector>
  </HeadingPairs>
  <TitlesOfParts>
    <vt:vector size="30" baseType="lpstr">
      <vt:lpstr>Fira Sans Medium</vt:lpstr>
      <vt:lpstr>Fira Sans Bold Bold</vt:lpstr>
      <vt:lpstr>Calibri</vt:lpstr>
      <vt:lpstr>Wingdings</vt:lpstr>
      <vt:lpstr>Arial Black</vt:lpstr>
      <vt:lpstr>Calisto MT</vt:lpstr>
      <vt:lpstr>Arial</vt:lpstr>
      <vt:lpstr>Fira Sans Light Bold</vt:lpstr>
      <vt:lpstr>Fira Sans Medium Bold</vt:lpstr>
      <vt:lpstr>Times New Roman</vt:lpstr>
      <vt:lpstr>Casanova Scotia</vt:lpstr>
      <vt:lpstr>Economica</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ZAID</cp:lastModifiedBy>
  <cp:revision>29</cp:revision>
  <dcterms:created xsi:type="dcterms:W3CDTF">2006-08-16T00:00:00Z</dcterms:created>
  <dcterms:modified xsi:type="dcterms:W3CDTF">2022-06-04T15:31:38Z</dcterms:modified>
  <dc:identifier>DAFCjySo88o</dc:identifier>
</cp:coreProperties>
</file>