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8EC8C2-AFB3-304D-B556-688DED745D7C}" v="1" dt="2025-05-04T15:17:24.0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presProps" Target="presProps.xml" /><Relationship Id="rId3" Type="http://schemas.openxmlformats.org/officeDocument/2006/relationships/slide" Target="slides/slide2.xml" /><Relationship Id="rId21" Type="http://schemas.openxmlformats.org/officeDocument/2006/relationships/tableStyles" Target="tableStyles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microsoft.com/office/2015/10/relationships/revisionInfo" Target="revisionInfo.xml" /><Relationship Id="rId10" Type="http://schemas.openxmlformats.org/officeDocument/2006/relationships/slide" Target="slides/slide9.xml" /><Relationship Id="rId19" Type="http://schemas.openxmlformats.org/officeDocument/2006/relationships/viewProps" Target="view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microsoft.com/office/2016/11/relationships/changesInfo" Target="changesInfos/changesInfo1.xml" 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amohammed0206@gmail.com" userId="5fc762ea25c525d7" providerId="LiveId" clId="{068EC8C2-AFB3-304D-B556-688DED745D7C}"/>
    <pc:docChg chg="custSel addSld modSld">
      <pc:chgData name="sanamohammed0206@gmail.com" userId="5fc762ea25c525d7" providerId="LiveId" clId="{068EC8C2-AFB3-304D-B556-688DED745D7C}" dt="2025-05-04T15:17:24.019" v="5204" actId="25668"/>
      <pc:docMkLst>
        <pc:docMk/>
      </pc:docMkLst>
      <pc:sldChg chg="addSp delSp modSp">
        <pc:chgData name="sanamohammed0206@gmail.com" userId="5fc762ea25c525d7" providerId="LiveId" clId="{068EC8C2-AFB3-304D-B556-688DED745D7C}" dt="2025-05-04T11:16:19.059" v="5139" actId="14100"/>
        <pc:sldMkLst>
          <pc:docMk/>
          <pc:sldMk cId="4207168643" sldId="256"/>
        </pc:sldMkLst>
        <pc:spChg chg="mod">
          <ac:chgData name="sanamohammed0206@gmail.com" userId="5fc762ea25c525d7" providerId="LiveId" clId="{068EC8C2-AFB3-304D-B556-688DED745D7C}" dt="2025-05-04T08:21:08.047" v="4881" actId="207"/>
          <ac:spMkLst>
            <pc:docMk/>
            <pc:sldMk cId="4207168643" sldId="256"/>
            <ac:spMk id="2" creationId="{E76563D2-0B25-5AEF-B35F-CFC9DF3E1133}"/>
          </ac:spMkLst>
        </pc:spChg>
        <pc:spChg chg="del mod">
          <ac:chgData name="sanamohammed0206@gmail.com" userId="5fc762ea25c525d7" providerId="LiveId" clId="{068EC8C2-AFB3-304D-B556-688DED745D7C}" dt="2025-05-04T08:19:35.576" v="4802" actId="21"/>
          <ac:spMkLst>
            <pc:docMk/>
            <pc:sldMk cId="4207168643" sldId="256"/>
            <ac:spMk id="3" creationId="{DC735B8B-2ADB-1EBD-3319-558D1CC545EC}"/>
          </ac:spMkLst>
        </pc:spChg>
        <pc:spChg chg="add del mod">
          <ac:chgData name="sanamohammed0206@gmail.com" userId="5fc762ea25c525d7" providerId="LiveId" clId="{068EC8C2-AFB3-304D-B556-688DED745D7C}" dt="2025-05-04T08:19:43.612" v="4804" actId="21"/>
          <ac:spMkLst>
            <pc:docMk/>
            <pc:sldMk cId="4207168643" sldId="256"/>
            <ac:spMk id="5" creationId="{F53E9BA4-F344-0230-A6B7-8354B5C6EEB2}"/>
          </ac:spMkLst>
        </pc:spChg>
        <pc:picChg chg="add del mod">
          <ac:chgData name="sanamohammed0206@gmail.com" userId="5fc762ea25c525d7" providerId="LiveId" clId="{068EC8C2-AFB3-304D-B556-688DED745D7C}" dt="2025-05-04T11:13:48.711" v="5100" actId="21"/>
          <ac:picMkLst>
            <pc:docMk/>
            <pc:sldMk cId="4207168643" sldId="256"/>
            <ac:picMk id="3" creationId="{FEEDFCEA-8E91-171C-906B-E6AB1F4658F5}"/>
          </ac:picMkLst>
        </pc:picChg>
        <pc:picChg chg="add del mod">
          <ac:chgData name="sanamohammed0206@gmail.com" userId="5fc762ea25c525d7" providerId="LiveId" clId="{068EC8C2-AFB3-304D-B556-688DED745D7C}" dt="2025-05-04T11:15:30.840" v="5130" actId="21"/>
          <ac:picMkLst>
            <pc:docMk/>
            <pc:sldMk cId="4207168643" sldId="256"/>
            <ac:picMk id="4" creationId="{59824AAD-695C-4AD3-7661-ED299DF420B7}"/>
          </ac:picMkLst>
        </pc:picChg>
        <pc:picChg chg="add mod">
          <ac:chgData name="sanamohammed0206@gmail.com" userId="5fc762ea25c525d7" providerId="LiveId" clId="{068EC8C2-AFB3-304D-B556-688DED745D7C}" dt="2025-05-04T11:16:19.059" v="5139" actId="14100"/>
          <ac:picMkLst>
            <pc:docMk/>
            <pc:sldMk cId="4207168643" sldId="256"/>
            <ac:picMk id="5" creationId="{5E02DC40-0F8E-5A84-215C-7FFDDFADF503}"/>
          </ac:picMkLst>
        </pc:picChg>
      </pc:sldChg>
      <pc:sldChg chg="modSp new">
        <pc:chgData name="sanamohammed0206@gmail.com" userId="5fc762ea25c525d7" providerId="LiveId" clId="{068EC8C2-AFB3-304D-B556-688DED745D7C}" dt="2025-05-04T08:21:30.341" v="4882" actId="207"/>
        <pc:sldMkLst>
          <pc:docMk/>
          <pc:sldMk cId="3237673976" sldId="257"/>
        </pc:sldMkLst>
        <pc:spChg chg="mod">
          <ac:chgData name="sanamohammed0206@gmail.com" userId="5fc762ea25c525d7" providerId="LiveId" clId="{068EC8C2-AFB3-304D-B556-688DED745D7C}" dt="2025-05-04T08:21:30.341" v="4882" actId="207"/>
          <ac:spMkLst>
            <pc:docMk/>
            <pc:sldMk cId="3237673976" sldId="257"/>
            <ac:spMk id="2" creationId="{C690C74A-747F-8EEC-45E7-462743A01764}"/>
          </ac:spMkLst>
        </pc:spChg>
        <pc:spChg chg="mod">
          <ac:chgData name="sanamohammed0206@gmail.com" userId="5fc762ea25c525d7" providerId="LiveId" clId="{068EC8C2-AFB3-304D-B556-688DED745D7C}" dt="2025-05-04T06:41:14.958" v="683" actId="20577"/>
          <ac:spMkLst>
            <pc:docMk/>
            <pc:sldMk cId="3237673976" sldId="257"/>
            <ac:spMk id="3" creationId="{BACDF0EF-2183-1F92-EEAF-53A6BD69AE34}"/>
          </ac:spMkLst>
        </pc:spChg>
      </pc:sldChg>
      <pc:sldChg chg="modSp new">
        <pc:chgData name="sanamohammed0206@gmail.com" userId="5fc762ea25c525d7" providerId="LiveId" clId="{068EC8C2-AFB3-304D-B556-688DED745D7C}" dt="2025-05-04T08:21:59.023" v="4884" actId="115"/>
        <pc:sldMkLst>
          <pc:docMk/>
          <pc:sldMk cId="475502019" sldId="258"/>
        </pc:sldMkLst>
        <pc:spChg chg="mod">
          <ac:chgData name="sanamohammed0206@gmail.com" userId="5fc762ea25c525d7" providerId="LiveId" clId="{068EC8C2-AFB3-304D-B556-688DED745D7C}" dt="2025-05-04T08:21:59.023" v="4884" actId="115"/>
          <ac:spMkLst>
            <pc:docMk/>
            <pc:sldMk cId="475502019" sldId="258"/>
            <ac:spMk id="2" creationId="{A8C05D55-588E-B787-8BB5-D94B453F1D2F}"/>
          </ac:spMkLst>
        </pc:spChg>
        <pc:spChg chg="mod">
          <ac:chgData name="sanamohammed0206@gmail.com" userId="5fc762ea25c525d7" providerId="LiveId" clId="{068EC8C2-AFB3-304D-B556-688DED745D7C}" dt="2025-05-04T07:04:06.887" v="1443" actId="20577"/>
          <ac:spMkLst>
            <pc:docMk/>
            <pc:sldMk cId="475502019" sldId="258"/>
            <ac:spMk id="3" creationId="{AE5324D5-5844-38D9-1D58-0C4A79309FE4}"/>
          </ac:spMkLst>
        </pc:spChg>
      </pc:sldChg>
      <pc:sldChg chg="addSp delSp modSp new">
        <pc:chgData name="sanamohammed0206@gmail.com" userId="5fc762ea25c525d7" providerId="LiveId" clId="{068EC8C2-AFB3-304D-B556-688DED745D7C}" dt="2025-05-04T11:17:16.396" v="5151" actId="14100"/>
        <pc:sldMkLst>
          <pc:docMk/>
          <pc:sldMk cId="405422971" sldId="259"/>
        </pc:sldMkLst>
        <pc:spChg chg="mod">
          <ac:chgData name="sanamohammed0206@gmail.com" userId="5fc762ea25c525d7" providerId="LiveId" clId="{068EC8C2-AFB3-304D-B556-688DED745D7C}" dt="2025-05-04T08:22:24.458" v="4887" actId="207"/>
          <ac:spMkLst>
            <pc:docMk/>
            <pc:sldMk cId="405422971" sldId="259"/>
            <ac:spMk id="2" creationId="{55301616-B465-2F53-0A1F-29B9C531575D}"/>
          </ac:spMkLst>
        </pc:spChg>
        <pc:spChg chg="mod">
          <ac:chgData name="sanamohammed0206@gmail.com" userId="5fc762ea25c525d7" providerId="LiveId" clId="{068EC8C2-AFB3-304D-B556-688DED745D7C}" dt="2025-05-04T07:08:09.215" v="1803" actId="20577"/>
          <ac:spMkLst>
            <pc:docMk/>
            <pc:sldMk cId="405422971" sldId="259"/>
            <ac:spMk id="3" creationId="{71D6CCD6-6298-3FE7-8298-65957824789E}"/>
          </ac:spMkLst>
        </pc:spChg>
        <pc:picChg chg="add del mod">
          <ac:chgData name="sanamohammed0206@gmail.com" userId="5fc762ea25c525d7" providerId="LiveId" clId="{068EC8C2-AFB3-304D-B556-688DED745D7C}" dt="2025-05-04T11:17:00.893" v="5146" actId="21"/>
          <ac:picMkLst>
            <pc:docMk/>
            <pc:sldMk cId="405422971" sldId="259"/>
            <ac:picMk id="4" creationId="{181867A2-6BA7-6787-714B-BBD5DDB21940}"/>
          </ac:picMkLst>
        </pc:picChg>
        <pc:picChg chg="add mod">
          <ac:chgData name="sanamohammed0206@gmail.com" userId="5fc762ea25c525d7" providerId="LiveId" clId="{068EC8C2-AFB3-304D-B556-688DED745D7C}" dt="2025-05-04T11:17:16.396" v="5151" actId="14100"/>
          <ac:picMkLst>
            <pc:docMk/>
            <pc:sldMk cId="405422971" sldId="259"/>
            <ac:picMk id="5" creationId="{F3326C2F-8574-D086-F1DF-9030DCF497C1}"/>
          </ac:picMkLst>
        </pc:picChg>
      </pc:sldChg>
      <pc:sldChg chg="modSp new">
        <pc:chgData name="sanamohammed0206@gmail.com" userId="5fc762ea25c525d7" providerId="LiveId" clId="{068EC8C2-AFB3-304D-B556-688DED745D7C}" dt="2025-05-04T08:22:58.177" v="4889" actId="115"/>
        <pc:sldMkLst>
          <pc:docMk/>
          <pc:sldMk cId="2950695269" sldId="260"/>
        </pc:sldMkLst>
        <pc:spChg chg="mod">
          <ac:chgData name="sanamohammed0206@gmail.com" userId="5fc762ea25c525d7" providerId="LiveId" clId="{068EC8C2-AFB3-304D-B556-688DED745D7C}" dt="2025-05-04T08:22:58.177" v="4889" actId="115"/>
          <ac:spMkLst>
            <pc:docMk/>
            <pc:sldMk cId="2950695269" sldId="260"/>
            <ac:spMk id="2" creationId="{D6CDA4ED-5ADF-CF55-61BA-17F41C2E03FC}"/>
          </ac:spMkLst>
        </pc:spChg>
        <pc:spChg chg="mod">
          <ac:chgData name="sanamohammed0206@gmail.com" userId="5fc762ea25c525d7" providerId="LiveId" clId="{068EC8C2-AFB3-304D-B556-688DED745D7C}" dt="2025-05-04T07:11:05.162" v="2093" actId="20577"/>
          <ac:spMkLst>
            <pc:docMk/>
            <pc:sldMk cId="2950695269" sldId="260"/>
            <ac:spMk id="3" creationId="{ACD9971D-5091-461F-2830-E5790D894400}"/>
          </ac:spMkLst>
        </pc:spChg>
      </pc:sldChg>
      <pc:sldChg chg="modSp new">
        <pc:chgData name="sanamohammed0206@gmail.com" userId="5fc762ea25c525d7" providerId="LiveId" clId="{068EC8C2-AFB3-304D-B556-688DED745D7C}" dt="2025-05-04T08:23:15.270" v="4891" actId="115"/>
        <pc:sldMkLst>
          <pc:docMk/>
          <pc:sldMk cId="752538094" sldId="261"/>
        </pc:sldMkLst>
        <pc:spChg chg="mod">
          <ac:chgData name="sanamohammed0206@gmail.com" userId="5fc762ea25c525d7" providerId="LiveId" clId="{068EC8C2-AFB3-304D-B556-688DED745D7C}" dt="2025-05-04T08:23:15.270" v="4891" actId="115"/>
          <ac:spMkLst>
            <pc:docMk/>
            <pc:sldMk cId="752538094" sldId="261"/>
            <ac:spMk id="2" creationId="{CB9BD731-A23E-1CCF-30C4-6ABA61757A3E}"/>
          </ac:spMkLst>
        </pc:spChg>
        <pc:spChg chg="mod">
          <ac:chgData name="sanamohammed0206@gmail.com" userId="5fc762ea25c525d7" providerId="LiveId" clId="{068EC8C2-AFB3-304D-B556-688DED745D7C}" dt="2025-05-04T07:15:29.746" v="2462" actId="20577"/>
          <ac:spMkLst>
            <pc:docMk/>
            <pc:sldMk cId="752538094" sldId="261"/>
            <ac:spMk id="3" creationId="{D4FD7BDD-68D3-D790-DC09-7FB721930EF6}"/>
          </ac:spMkLst>
        </pc:spChg>
      </pc:sldChg>
      <pc:sldChg chg="addSp modSp new">
        <pc:chgData name="sanamohammed0206@gmail.com" userId="5fc762ea25c525d7" providerId="LiveId" clId="{068EC8C2-AFB3-304D-B556-688DED745D7C}" dt="2025-05-04T11:20:36.878" v="5203" actId="14100"/>
        <pc:sldMkLst>
          <pc:docMk/>
          <pc:sldMk cId="3825009830" sldId="262"/>
        </pc:sldMkLst>
        <pc:spChg chg="mod">
          <ac:chgData name="sanamohammed0206@gmail.com" userId="5fc762ea25c525d7" providerId="LiveId" clId="{068EC8C2-AFB3-304D-B556-688DED745D7C}" dt="2025-05-04T08:23:29.470" v="4893" actId="115"/>
          <ac:spMkLst>
            <pc:docMk/>
            <pc:sldMk cId="3825009830" sldId="262"/>
            <ac:spMk id="2" creationId="{292D9692-CD10-3956-C6E1-03E2F5C67600}"/>
          </ac:spMkLst>
        </pc:spChg>
        <pc:spChg chg="mod">
          <ac:chgData name="sanamohammed0206@gmail.com" userId="5fc762ea25c525d7" providerId="LiveId" clId="{068EC8C2-AFB3-304D-B556-688DED745D7C}" dt="2025-05-04T07:18:18.767" v="2744" actId="20577"/>
          <ac:spMkLst>
            <pc:docMk/>
            <pc:sldMk cId="3825009830" sldId="262"/>
            <ac:spMk id="3" creationId="{8AF18A34-6A0C-D974-6F6C-128F81201EBE}"/>
          </ac:spMkLst>
        </pc:spChg>
        <pc:picChg chg="add mod">
          <ac:chgData name="sanamohammed0206@gmail.com" userId="5fc762ea25c525d7" providerId="LiveId" clId="{068EC8C2-AFB3-304D-B556-688DED745D7C}" dt="2025-05-04T11:20:36.878" v="5203" actId="14100"/>
          <ac:picMkLst>
            <pc:docMk/>
            <pc:sldMk cId="3825009830" sldId="262"/>
            <ac:picMk id="4" creationId="{90433090-03F8-298B-3048-DCA1C2A198C2}"/>
          </ac:picMkLst>
        </pc:picChg>
      </pc:sldChg>
      <pc:sldChg chg="modSp new">
        <pc:chgData name="sanamohammed0206@gmail.com" userId="5fc762ea25c525d7" providerId="LiveId" clId="{068EC8C2-AFB3-304D-B556-688DED745D7C}" dt="2025-05-04T08:55:04.980" v="4943" actId="20577"/>
        <pc:sldMkLst>
          <pc:docMk/>
          <pc:sldMk cId="2434003451" sldId="263"/>
        </pc:sldMkLst>
        <pc:spChg chg="mod">
          <ac:chgData name="sanamohammed0206@gmail.com" userId="5fc762ea25c525d7" providerId="LiveId" clId="{068EC8C2-AFB3-304D-B556-688DED745D7C}" dt="2025-05-04T08:23:40.500" v="4895" actId="115"/>
          <ac:spMkLst>
            <pc:docMk/>
            <pc:sldMk cId="2434003451" sldId="263"/>
            <ac:spMk id="2" creationId="{831186F6-F4C2-1788-D305-7B853B8840C4}"/>
          </ac:spMkLst>
        </pc:spChg>
        <pc:spChg chg="mod">
          <ac:chgData name="sanamohammed0206@gmail.com" userId="5fc762ea25c525d7" providerId="LiveId" clId="{068EC8C2-AFB3-304D-B556-688DED745D7C}" dt="2025-05-04T08:55:04.980" v="4943" actId="20577"/>
          <ac:spMkLst>
            <pc:docMk/>
            <pc:sldMk cId="2434003451" sldId="263"/>
            <ac:spMk id="3" creationId="{753D62CE-1FD9-26A1-F5CC-1BC131993F79}"/>
          </ac:spMkLst>
        </pc:spChg>
      </pc:sldChg>
      <pc:sldChg chg="modSp new">
        <pc:chgData name="sanamohammed0206@gmail.com" userId="5fc762ea25c525d7" providerId="LiveId" clId="{068EC8C2-AFB3-304D-B556-688DED745D7C}" dt="2025-05-04T08:23:52.303" v="4897" actId="115"/>
        <pc:sldMkLst>
          <pc:docMk/>
          <pc:sldMk cId="596929543" sldId="264"/>
        </pc:sldMkLst>
        <pc:spChg chg="mod">
          <ac:chgData name="sanamohammed0206@gmail.com" userId="5fc762ea25c525d7" providerId="LiveId" clId="{068EC8C2-AFB3-304D-B556-688DED745D7C}" dt="2025-05-04T08:23:52.303" v="4897" actId="115"/>
          <ac:spMkLst>
            <pc:docMk/>
            <pc:sldMk cId="596929543" sldId="264"/>
            <ac:spMk id="2" creationId="{80D3055C-06DA-B89A-A977-A235D85D223D}"/>
          </ac:spMkLst>
        </pc:spChg>
        <pc:spChg chg="mod">
          <ac:chgData name="sanamohammed0206@gmail.com" userId="5fc762ea25c525d7" providerId="LiveId" clId="{068EC8C2-AFB3-304D-B556-688DED745D7C}" dt="2025-05-04T07:58:58.265" v="3327" actId="20577"/>
          <ac:spMkLst>
            <pc:docMk/>
            <pc:sldMk cId="596929543" sldId="264"/>
            <ac:spMk id="3" creationId="{CD2BE90C-3BE3-4CAB-0472-93AFE6D15F16}"/>
          </ac:spMkLst>
        </pc:spChg>
      </pc:sldChg>
      <pc:sldChg chg="modSp new">
        <pc:chgData name="sanamohammed0206@gmail.com" userId="5fc762ea25c525d7" providerId="LiveId" clId="{068EC8C2-AFB3-304D-B556-688DED745D7C}" dt="2025-05-04T08:55:38.561" v="4948" actId="115"/>
        <pc:sldMkLst>
          <pc:docMk/>
          <pc:sldMk cId="207809094" sldId="265"/>
        </pc:sldMkLst>
        <pc:spChg chg="mod">
          <ac:chgData name="sanamohammed0206@gmail.com" userId="5fc762ea25c525d7" providerId="LiveId" clId="{068EC8C2-AFB3-304D-B556-688DED745D7C}" dt="2025-05-04T08:24:05.995" v="4899" actId="115"/>
          <ac:spMkLst>
            <pc:docMk/>
            <pc:sldMk cId="207809094" sldId="265"/>
            <ac:spMk id="2" creationId="{75DA36BD-CB93-6CCB-7692-D70D03C28C0A}"/>
          </ac:spMkLst>
        </pc:spChg>
        <pc:spChg chg="mod">
          <ac:chgData name="sanamohammed0206@gmail.com" userId="5fc762ea25c525d7" providerId="LiveId" clId="{068EC8C2-AFB3-304D-B556-688DED745D7C}" dt="2025-05-04T08:55:38.561" v="4948" actId="115"/>
          <ac:spMkLst>
            <pc:docMk/>
            <pc:sldMk cId="207809094" sldId="265"/>
            <ac:spMk id="3" creationId="{005F26E9-EC0F-30CA-7ABF-39C25BEFEE3F}"/>
          </ac:spMkLst>
        </pc:spChg>
      </pc:sldChg>
      <pc:sldChg chg="addSp modSp new">
        <pc:chgData name="sanamohammed0206@gmail.com" userId="5fc762ea25c525d7" providerId="LiveId" clId="{068EC8C2-AFB3-304D-B556-688DED745D7C}" dt="2025-05-04T11:19:10.407" v="5176" actId="1076"/>
        <pc:sldMkLst>
          <pc:docMk/>
          <pc:sldMk cId="1665169367" sldId="266"/>
        </pc:sldMkLst>
        <pc:spChg chg="mod">
          <ac:chgData name="sanamohammed0206@gmail.com" userId="5fc762ea25c525d7" providerId="LiveId" clId="{068EC8C2-AFB3-304D-B556-688DED745D7C}" dt="2025-05-04T08:24:15.525" v="4901" actId="115"/>
          <ac:spMkLst>
            <pc:docMk/>
            <pc:sldMk cId="1665169367" sldId="266"/>
            <ac:spMk id="2" creationId="{B4F47F86-A989-5233-A230-D7F24CB961EB}"/>
          </ac:spMkLst>
        </pc:spChg>
        <pc:spChg chg="mod">
          <ac:chgData name="sanamohammed0206@gmail.com" userId="5fc762ea25c525d7" providerId="LiveId" clId="{068EC8C2-AFB3-304D-B556-688DED745D7C}" dt="2025-05-04T08:04:01.617" v="3822" actId="20577"/>
          <ac:spMkLst>
            <pc:docMk/>
            <pc:sldMk cId="1665169367" sldId="266"/>
            <ac:spMk id="3" creationId="{6C5081E8-D65B-D8F1-16EE-3F26EA165B12}"/>
          </ac:spMkLst>
        </pc:spChg>
        <pc:picChg chg="add mod">
          <ac:chgData name="sanamohammed0206@gmail.com" userId="5fc762ea25c525d7" providerId="LiveId" clId="{068EC8C2-AFB3-304D-B556-688DED745D7C}" dt="2025-05-04T11:19:10.407" v="5176" actId="1076"/>
          <ac:picMkLst>
            <pc:docMk/>
            <pc:sldMk cId="1665169367" sldId="266"/>
            <ac:picMk id="4" creationId="{D7BA022E-4013-1C1C-2BB6-25883DA1AE28}"/>
          </ac:picMkLst>
        </pc:picChg>
      </pc:sldChg>
      <pc:sldChg chg="modSp new">
        <pc:chgData name="sanamohammed0206@gmail.com" userId="5fc762ea25c525d7" providerId="LiveId" clId="{068EC8C2-AFB3-304D-B556-688DED745D7C}" dt="2025-05-04T08:24:29.198" v="4903" actId="115"/>
        <pc:sldMkLst>
          <pc:docMk/>
          <pc:sldMk cId="3074164706" sldId="267"/>
        </pc:sldMkLst>
        <pc:spChg chg="mod">
          <ac:chgData name="sanamohammed0206@gmail.com" userId="5fc762ea25c525d7" providerId="LiveId" clId="{068EC8C2-AFB3-304D-B556-688DED745D7C}" dt="2025-05-04T08:24:29.198" v="4903" actId="115"/>
          <ac:spMkLst>
            <pc:docMk/>
            <pc:sldMk cId="3074164706" sldId="267"/>
            <ac:spMk id="2" creationId="{D1FDF15B-C6D2-3E44-26BA-8A208BF3F203}"/>
          </ac:spMkLst>
        </pc:spChg>
        <pc:spChg chg="mod">
          <ac:chgData name="sanamohammed0206@gmail.com" userId="5fc762ea25c525d7" providerId="LiveId" clId="{068EC8C2-AFB3-304D-B556-688DED745D7C}" dt="2025-05-04T08:07:01.432" v="4159" actId="20577"/>
          <ac:spMkLst>
            <pc:docMk/>
            <pc:sldMk cId="3074164706" sldId="267"/>
            <ac:spMk id="3" creationId="{37C6F584-3990-E391-A546-67F134882D16}"/>
          </ac:spMkLst>
        </pc:spChg>
      </pc:sldChg>
      <pc:sldChg chg="addSp delSp modSp new">
        <pc:chgData name="sanamohammed0206@gmail.com" userId="5fc762ea25c525d7" providerId="LiveId" clId="{068EC8C2-AFB3-304D-B556-688DED745D7C}" dt="2025-05-04T09:29:39.129" v="5083" actId="14100"/>
        <pc:sldMkLst>
          <pc:docMk/>
          <pc:sldMk cId="1962782523" sldId="268"/>
        </pc:sldMkLst>
        <pc:spChg chg="mod">
          <ac:chgData name="sanamohammed0206@gmail.com" userId="5fc762ea25c525d7" providerId="LiveId" clId="{068EC8C2-AFB3-304D-B556-688DED745D7C}" dt="2025-05-04T09:02:48.197" v="4955" actId="115"/>
          <ac:spMkLst>
            <pc:docMk/>
            <pc:sldMk cId="1962782523" sldId="268"/>
            <ac:spMk id="2" creationId="{BE631564-4743-6CF6-C3AC-9BDC5A8ABD23}"/>
          </ac:spMkLst>
        </pc:spChg>
        <pc:spChg chg="del">
          <ac:chgData name="sanamohammed0206@gmail.com" userId="5fc762ea25c525d7" providerId="LiveId" clId="{068EC8C2-AFB3-304D-B556-688DED745D7C}" dt="2025-05-04T09:03:09.762" v="4956" actId="931"/>
          <ac:spMkLst>
            <pc:docMk/>
            <pc:sldMk cId="1962782523" sldId="268"/>
            <ac:spMk id="3" creationId="{4487984D-D312-85ED-3FEE-9ABCCB65638B}"/>
          </ac:spMkLst>
        </pc:spChg>
        <pc:picChg chg="add del mod">
          <ac:chgData name="sanamohammed0206@gmail.com" userId="5fc762ea25c525d7" providerId="LiveId" clId="{068EC8C2-AFB3-304D-B556-688DED745D7C}" dt="2025-05-04T09:28:15.563" v="5050" actId="21"/>
          <ac:picMkLst>
            <pc:docMk/>
            <pc:sldMk cId="1962782523" sldId="268"/>
            <ac:picMk id="3" creationId="{461295C9-4282-2F3C-1C1C-B96F8DC5C691}"/>
          </ac:picMkLst>
        </pc:picChg>
        <pc:picChg chg="add mod ord">
          <ac:chgData name="sanamohammed0206@gmail.com" userId="5fc762ea25c525d7" providerId="LiveId" clId="{068EC8C2-AFB3-304D-B556-688DED745D7C}" dt="2025-05-04T09:24:26.205" v="4985" actId="14100"/>
          <ac:picMkLst>
            <pc:docMk/>
            <pc:sldMk cId="1962782523" sldId="268"/>
            <ac:picMk id="4" creationId="{8454CD73-2B94-E074-DF52-B9665AB0E35F}"/>
          </ac:picMkLst>
        </pc:picChg>
        <pc:picChg chg="add mod">
          <ac:chgData name="sanamohammed0206@gmail.com" userId="5fc762ea25c525d7" providerId="LiveId" clId="{068EC8C2-AFB3-304D-B556-688DED745D7C}" dt="2025-05-04T09:29:39.129" v="5083" actId="14100"/>
          <ac:picMkLst>
            <pc:docMk/>
            <pc:sldMk cId="1962782523" sldId="268"/>
            <ac:picMk id="5" creationId="{693D3146-A6DA-9E5C-11FC-D7A6C2751ECC}"/>
          </ac:picMkLst>
        </pc:picChg>
        <pc:picChg chg="add del mod">
          <ac:chgData name="sanamohammed0206@gmail.com" userId="5fc762ea25c525d7" providerId="LiveId" clId="{068EC8C2-AFB3-304D-B556-688DED745D7C}" dt="2025-05-04T09:26:51.981" v="5029" actId="21"/>
          <ac:picMkLst>
            <pc:docMk/>
            <pc:sldMk cId="1962782523" sldId="268"/>
            <ac:picMk id="6" creationId="{9005E126-3911-5859-B16E-5B82698E1543}"/>
          </ac:picMkLst>
        </pc:picChg>
        <pc:picChg chg="add mod">
          <ac:chgData name="sanamohammed0206@gmail.com" userId="5fc762ea25c525d7" providerId="LiveId" clId="{068EC8C2-AFB3-304D-B556-688DED745D7C}" dt="2025-05-04T09:29:33.806" v="5082" actId="14100"/>
          <ac:picMkLst>
            <pc:docMk/>
            <pc:sldMk cId="1962782523" sldId="268"/>
            <ac:picMk id="7" creationId="{D4FB3F94-2616-00D5-5465-6FB23811617C}"/>
          </ac:picMkLst>
        </pc:picChg>
      </pc:sldChg>
      <pc:sldChg chg="addSp delSp modSp new">
        <pc:chgData name="sanamohammed0206@gmail.com" userId="5fc762ea25c525d7" providerId="LiveId" clId="{068EC8C2-AFB3-304D-B556-688DED745D7C}" dt="2025-05-04T09:31:14.260" v="5099" actId="20577"/>
        <pc:sldMkLst>
          <pc:docMk/>
          <pc:sldMk cId="3840199796" sldId="269"/>
        </pc:sldMkLst>
        <pc:spChg chg="mod">
          <ac:chgData name="sanamohammed0206@gmail.com" userId="5fc762ea25c525d7" providerId="LiveId" clId="{068EC8C2-AFB3-304D-B556-688DED745D7C}" dt="2025-05-04T09:31:14.260" v="5099" actId="20577"/>
          <ac:spMkLst>
            <pc:docMk/>
            <pc:sldMk cId="3840199796" sldId="269"/>
            <ac:spMk id="2" creationId="{A3C3B2FE-ACAF-52EB-F9BE-DE64FB4D97A9}"/>
          </ac:spMkLst>
        </pc:spChg>
        <pc:spChg chg="del">
          <ac:chgData name="sanamohammed0206@gmail.com" userId="5fc762ea25c525d7" providerId="LiveId" clId="{068EC8C2-AFB3-304D-B556-688DED745D7C}" dt="2025-05-04T09:30:27.422" v="5084" actId="931"/>
          <ac:spMkLst>
            <pc:docMk/>
            <pc:sldMk cId="3840199796" sldId="269"/>
            <ac:spMk id="3" creationId="{13A92FFE-0BB3-B199-F7AB-2191B0A54E7A}"/>
          </ac:spMkLst>
        </pc:spChg>
        <pc:picChg chg="add mod ord">
          <ac:chgData name="sanamohammed0206@gmail.com" userId="5fc762ea25c525d7" providerId="LiveId" clId="{068EC8C2-AFB3-304D-B556-688DED745D7C}" dt="2025-05-04T09:30:59.578" v="5096" actId="14100"/>
          <ac:picMkLst>
            <pc:docMk/>
            <pc:sldMk cId="3840199796" sldId="269"/>
            <ac:picMk id="4" creationId="{AD35A3B1-1137-0DD3-AB29-723187A0F9AD}"/>
          </ac:picMkLst>
        </pc:picChg>
      </pc:sldChg>
      <pc:sldChg chg="modSp new">
        <pc:chgData name="sanamohammed0206@gmail.com" userId="5fc762ea25c525d7" providerId="LiveId" clId="{068EC8C2-AFB3-304D-B556-688DED745D7C}" dt="2025-05-04T15:17:24.019" v="5204" actId="25668"/>
        <pc:sldMkLst>
          <pc:docMk/>
          <pc:sldMk cId="4246796432" sldId="270"/>
        </pc:sldMkLst>
        <pc:spChg chg="mod">
          <ac:chgData name="sanamohammed0206@gmail.com" userId="5fc762ea25c525d7" providerId="LiveId" clId="{068EC8C2-AFB3-304D-B556-688DED745D7C}" dt="2025-05-04T08:56:20.271" v="4952" actId="14100"/>
          <ac:spMkLst>
            <pc:docMk/>
            <pc:sldMk cId="4246796432" sldId="270"/>
            <ac:spMk id="2" creationId="{B893AD91-DDB0-8DB1-46D6-BBB392240E02}"/>
          </ac:spMkLst>
        </pc:spChg>
        <pc:spChg chg="mod">
          <ac:chgData name="sanamohammed0206@gmail.com" userId="5fc762ea25c525d7" providerId="LiveId" clId="{068EC8C2-AFB3-304D-B556-688DED745D7C}" dt="2025-05-04T15:17:24.019" v="5204" actId="25668"/>
          <ac:spMkLst>
            <pc:docMk/>
            <pc:sldMk cId="4246796432" sldId="270"/>
            <ac:spMk id="3" creationId="{E39ED48A-E552-B781-F85B-D6D7C79E3F80}"/>
          </ac:spMkLst>
        </pc:spChg>
      </pc:sldChg>
      <pc:sldChg chg="addSp delSp modSp new">
        <pc:chgData name="sanamohammed0206@gmail.com" userId="5fc762ea25c525d7" providerId="LiveId" clId="{068EC8C2-AFB3-304D-B556-688DED745D7C}" dt="2025-05-04T08:27:23.930" v="4919" actId="1076"/>
        <pc:sldMkLst>
          <pc:docMk/>
          <pc:sldMk cId="1195653434" sldId="271"/>
        </pc:sldMkLst>
        <pc:spChg chg="mod">
          <ac:chgData name="sanamohammed0206@gmail.com" userId="5fc762ea25c525d7" providerId="LiveId" clId="{068EC8C2-AFB3-304D-B556-688DED745D7C}" dt="2025-05-04T08:27:17.240" v="4918" actId="14100"/>
          <ac:spMkLst>
            <pc:docMk/>
            <pc:sldMk cId="1195653434" sldId="271"/>
            <ac:spMk id="2" creationId="{C6D4F409-7E24-EBC6-C69B-51B6CCE5A876}"/>
          </ac:spMkLst>
        </pc:spChg>
        <pc:spChg chg="del">
          <ac:chgData name="sanamohammed0206@gmail.com" userId="5fc762ea25c525d7" providerId="LiveId" clId="{068EC8C2-AFB3-304D-B556-688DED745D7C}" dt="2025-05-04T08:26:29.172" v="4906" actId="931"/>
          <ac:spMkLst>
            <pc:docMk/>
            <pc:sldMk cId="1195653434" sldId="271"/>
            <ac:spMk id="3" creationId="{A047CF07-C085-B6BD-0AA5-5C679770614A}"/>
          </ac:spMkLst>
        </pc:spChg>
        <pc:picChg chg="add mod ord">
          <ac:chgData name="sanamohammed0206@gmail.com" userId="5fc762ea25c525d7" providerId="LiveId" clId="{068EC8C2-AFB3-304D-B556-688DED745D7C}" dt="2025-05-04T08:27:23.930" v="4919" actId="1076"/>
          <ac:picMkLst>
            <pc:docMk/>
            <pc:sldMk cId="1195653434" sldId="271"/>
            <ac:picMk id="4" creationId="{E3B8B57C-26CB-7590-151A-207EA71A9E7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image" Target="../media/image2.png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 /><Relationship Id="rId2" Type="http://schemas.openxmlformats.org/officeDocument/2006/relationships/image" Target="../media/image7.jpe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9.jpeg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 /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563D2-0B25-5AEF-B35F-CFC9DF3E11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80586" y="2505866"/>
            <a:ext cx="7373028" cy="1246737"/>
          </a:xfrm>
        </p:spPr>
        <p:txBody>
          <a:bodyPr>
            <a:normAutofit fontScale="90000"/>
          </a:bodyPr>
          <a:lstStyle/>
          <a:p>
            <a:r>
              <a:rPr lang="en-IN" u="sng">
                <a:solidFill>
                  <a:schemeClr val="accent4">
                    <a:lumMod val="75000"/>
                  </a:schemeClr>
                </a:solidFill>
              </a:rPr>
              <a:t>Hospital management system                        </a:t>
            </a:r>
            <a:br>
              <a:rPr lang="en-IN" u="sng">
                <a:solidFill>
                  <a:schemeClr val="accent4">
                    <a:lumMod val="75000"/>
                  </a:schemeClr>
                </a:solidFill>
              </a:rPr>
            </a:br>
            <a:r>
              <a:rPr lang="en-IN">
                <a:solidFill>
                  <a:schemeClr val="accent4">
                    <a:lumMod val="75000"/>
                  </a:schemeClr>
                </a:solidFill>
              </a:rPr>
              <a:t>                             -</a:t>
            </a:r>
            <a:r>
              <a:rPr lang="en-IN">
                <a:solidFill>
                  <a:schemeClr val="accent5">
                    <a:lumMod val="50000"/>
                  </a:schemeClr>
                </a:solidFill>
              </a:rPr>
              <a:t>BYTEXL</a:t>
            </a:r>
            <a:r>
              <a:rPr lang="en-IN" u="sng">
                <a:solidFill>
                  <a:schemeClr val="accent4">
                    <a:lumMod val="75000"/>
                  </a:schemeClr>
                </a:solidFill>
              </a:rPr>
              <a:t> </a:t>
            </a:r>
            <a:endParaRPr lang="en-US" u="sng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02DC40-0F8E-5A84-215C-7FFDDFADF5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4561" y="3860948"/>
            <a:ext cx="4244236" cy="2587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1686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A36BD-CB93-6CCB-7692-D70D03C28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>
                <a:solidFill>
                  <a:schemeClr val="accent3"/>
                </a:solidFill>
              </a:rPr>
              <a:t>Modules in project</a:t>
            </a:r>
            <a:endParaRPr lang="en-US" u="sng">
              <a:solidFill>
                <a:schemeClr val="accent3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5F26E9-EC0F-30CA-7ABF-39C25BEFEE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u="sng">
                <a:solidFill>
                  <a:schemeClr val="accent5">
                    <a:lumMod val="50000"/>
                  </a:schemeClr>
                </a:solidFill>
              </a:rPr>
              <a:t>Patient Module:</a:t>
            </a:r>
          </a:p>
          <a:p>
            <a:r>
              <a:rPr lang="en-IN">
                <a:solidFill>
                  <a:schemeClr val="accent4">
                    <a:lumMod val="75000"/>
                  </a:schemeClr>
                </a:solidFill>
              </a:rPr>
              <a:t>*Add new patient</a:t>
            </a:r>
          </a:p>
          <a:p>
            <a:r>
              <a:rPr lang="en-IN">
                <a:solidFill>
                  <a:schemeClr val="accent4">
                    <a:lumMod val="75000"/>
                  </a:schemeClr>
                </a:solidFill>
              </a:rPr>
              <a:t>*Display all patients</a:t>
            </a:r>
          </a:p>
          <a:p>
            <a:r>
              <a:rPr lang="en-IN">
                <a:solidFill>
                  <a:schemeClr val="accent4">
                    <a:lumMod val="75000"/>
                  </a:schemeClr>
                </a:solidFill>
              </a:rPr>
              <a:t>*Search patient by name or ID</a:t>
            </a:r>
          </a:p>
          <a:p>
            <a:r>
              <a:rPr lang="en-IN" u="sng">
                <a:solidFill>
                  <a:schemeClr val="accent3">
                    <a:lumMod val="50000"/>
                  </a:schemeClr>
                </a:solidFill>
              </a:rPr>
              <a:t>#Appointment Module:</a:t>
            </a:r>
          </a:p>
          <a:p>
            <a:r>
              <a:rPr lang="en-IN">
                <a:solidFill>
                  <a:schemeClr val="accent4">
                    <a:lumMod val="75000"/>
                  </a:schemeClr>
                </a:solidFill>
              </a:rPr>
              <a:t>*Add Appointment</a:t>
            </a:r>
          </a:p>
          <a:p>
            <a:r>
              <a:rPr lang="en-IN">
                <a:solidFill>
                  <a:schemeClr val="accent4">
                    <a:lumMod val="75000"/>
                  </a:schemeClr>
                </a:solidFill>
              </a:rPr>
              <a:t>*Display Appointments</a:t>
            </a:r>
          </a:p>
          <a:p>
            <a:r>
              <a:rPr lang="en-IN">
                <a:solidFill>
                  <a:schemeClr val="accent4">
                    <a:lumMod val="75000"/>
                  </a:schemeClr>
                </a:solidFill>
              </a:rPr>
              <a:t>*Delete appointment by patient ID</a:t>
            </a:r>
            <a:endParaRPr lang="en-US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8090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47F86-A989-5233-A230-D7F24CB96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>
                <a:solidFill>
                  <a:schemeClr val="accent4">
                    <a:lumMod val="50000"/>
                  </a:schemeClr>
                </a:solidFill>
              </a:rPr>
              <a:t>Advantages</a:t>
            </a:r>
            <a:r>
              <a:rPr lang="en-IN"/>
              <a:t> 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081E8-D65B-D8F1-16EE-3F26EA165B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/>
              <a:t>*</a:t>
            </a:r>
            <a:r>
              <a:rPr lang="en-IN">
                <a:solidFill>
                  <a:srgbClr val="0070C0"/>
                </a:solidFill>
              </a:rPr>
              <a:t>Simple and suitable for small clinics or academic use. </a:t>
            </a:r>
          </a:p>
          <a:p>
            <a:r>
              <a:rPr lang="en-IN">
                <a:solidFill>
                  <a:srgbClr val="0070C0"/>
                </a:solidFill>
              </a:rPr>
              <a:t>*Fast data access and manipulation using basic data Structures. </a:t>
            </a:r>
          </a:p>
          <a:p>
            <a:r>
              <a:rPr lang="en-IN">
                <a:solidFill>
                  <a:srgbClr val="0070C0"/>
                </a:solidFill>
              </a:rPr>
              <a:t>*No need for external databases. </a:t>
            </a:r>
          </a:p>
          <a:p>
            <a:r>
              <a:rPr lang="en-IN">
                <a:solidFill>
                  <a:srgbClr val="0070C0"/>
                </a:solidFill>
              </a:rPr>
              <a:t>*Good practical implementation of Array and Linked List</a:t>
            </a:r>
          </a:p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BA022E-4013-1C1C-2BB6-25883DA1AE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0507" y="54531"/>
            <a:ext cx="5028053" cy="2042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1693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DF15B-C6D2-3E44-26BA-8A208BF3F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>
                <a:solidFill>
                  <a:schemeClr val="accent3">
                    <a:lumMod val="50000"/>
                  </a:schemeClr>
                </a:solidFill>
              </a:rPr>
              <a:t>Challenges</a:t>
            </a:r>
            <a:endParaRPr lang="en-US" u="sng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C6F584-3990-E391-A546-67F134882D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/>
              <a:t>Handling string input safely in C(avoid buffer overflows). </a:t>
            </a:r>
          </a:p>
          <a:p>
            <a:r>
              <a:rPr lang="en-IN"/>
              <a:t>Managing memory dynamically using linked lists(e.g., deletion) </a:t>
            </a:r>
          </a:p>
          <a:p>
            <a:r>
              <a:rPr lang="en-IN"/>
              <a:t>Avoiding data loss due to the lack of persistent file storage.</a:t>
            </a:r>
          </a:p>
          <a:p>
            <a:r>
              <a:rPr lang="en-IN"/>
              <a:t>Ensuring user input is validated and error-free during implementation.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1647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31564-4743-6CF6-C3AC-9BDC5A8AB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>
                <a:solidFill>
                  <a:schemeClr val="accent4">
                    <a:lumMod val="75000"/>
                  </a:schemeClr>
                </a:solidFill>
              </a:rPr>
              <a:t>Source code</a:t>
            </a:r>
            <a:endParaRPr lang="en-US" u="sng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454CD73-2B94-E074-DF52-B9665AB0E3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6203" y="2097088"/>
            <a:ext cx="2387577" cy="3221482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93D3146-A6DA-9E5C-11FC-D7A6C2751E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2171" y="2110864"/>
            <a:ext cx="2387576" cy="33747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4FB3F94-2616-00D5-5465-6FB2381161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0747" y="2012555"/>
            <a:ext cx="2765050" cy="3476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7825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3B2FE-ACAF-52EB-F9BE-DE64FB4D9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>
                <a:solidFill>
                  <a:schemeClr val="accent3"/>
                </a:solidFill>
              </a:rPr>
              <a:t>Output:</a:t>
            </a:r>
            <a:endParaRPr lang="en-US" u="sng">
              <a:solidFill>
                <a:schemeClr val="accent3"/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D35A3B1-1137-0DD3-AB29-723187A0F9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48843" y="325296"/>
            <a:ext cx="6685806" cy="6236553"/>
          </a:xfrm>
        </p:spPr>
      </p:pic>
    </p:spTree>
    <p:extLst>
      <p:ext uri="{BB962C8B-B14F-4D97-AF65-F5344CB8AC3E}">
        <p14:creationId xmlns:p14="http://schemas.microsoft.com/office/powerpoint/2010/main" val="38401997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3AD91-DDB0-8DB1-46D6-BBB392240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1187531"/>
            <a:ext cx="8029698" cy="807523"/>
          </a:xfrm>
        </p:spPr>
        <p:txBody>
          <a:bodyPr/>
          <a:lstStyle/>
          <a:p>
            <a:r>
              <a:rPr lang="en-IN" u="sng">
                <a:solidFill>
                  <a:schemeClr val="accent2">
                    <a:lumMod val="50000"/>
                  </a:schemeClr>
                </a:solidFill>
              </a:rPr>
              <a:t>Conclusion</a:t>
            </a:r>
            <a:endParaRPr lang="en-US" u="sng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ED48A-E552-B781-F85B-D6D7C79E3F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>
                <a:solidFill>
                  <a:schemeClr val="accent4">
                    <a:lumMod val="75000"/>
                  </a:schemeClr>
                </a:solidFill>
              </a:rPr>
              <a:t>The Hospital Management System developed using C provides a  foundational solution for organizing patient data and scheduling appointments in a structured, efficient manner. </a:t>
            </a:r>
          </a:p>
          <a:p>
            <a:r>
              <a:rPr lang="en-IN">
                <a:solidFill>
                  <a:schemeClr val="accent4">
                    <a:lumMod val="75000"/>
                  </a:schemeClr>
                </a:solidFill>
              </a:rPr>
              <a:t>The project shows practical application of core Data Structures. </a:t>
            </a:r>
          </a:p>
          <a:p>
            <a:r>
              <a:rPr lang="en-IN">
                <a:solidFill>
                  <a:schemeClr val="accent4">
                    <a:lumMod val="75000"/>
                  </a:schemeClr>
                </a:solidFill>
              </a:rPr>
              <a:t>Although basic, it effectively addresses the challenges of manual record-keeping and can be further enhanced with features like file storage. </a:t>
            </a:r>
          </a:p>
          <a:p>
            <a:r>
              <a:rPr lang="en-IN">
                <a:solidFill>
                  <a:schemeClr val="accent4">
                    <a:lumMod val="75000"/>
                  </a:schemeClr>
                </a:solidFill>
              </a:rPr>
              <a:t>This project not only </a:t>
            </a:r>
            <a:r>
              <a:rPr lang="en-IN" err="1">
                <a:solidFill>
                  <a:schemeClr val="accent4">
                    <a:lumMod val="75000"/>
                  </a:schemeClr>
                </a:solidFill>
              </a:rPr>
              <a:t>fulfills</a:t>
            </a:r>
            <a:r>
              <a:rPr lang="en-IN">
                <a:solidFill>
                  <a:schemeClr val="accent4">
                    <a:lumMod val="75000"/>
                  </a:schemeClr>
                </a:solidFill>
              </a:rPr>
              <a:t> it’s objective but also reinforces the importance of structured programming and logical problem solving in real-world Systems. </a:t>
            </a:r>
            <a:endParaRPr lang="en-US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67964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4F409-7E24-EBC6-C69B-51B6CCE5A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161309"/>
            <a:ext cx="10330151" cy="4215740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3B8B57C-26CB-7590-151A-207EA71A9E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85640" y="1251961"/>
            <a:ext cx="4443767" cy="3541712"/>
          </a:xfrm>
        </p:spPr>
      </p:pic>
    </p:spTree>
    <p:extLst>
      <p:ext uri="{BB962C8B-B14F-4D97-AF65-F5344CB8AC3E}">
        <p14:creationId xmlns:p14="http://schemas.microsoft.com/office/powerpoint/2010/main" val="1195653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0C74A-747F-8EEC-45E7-462743A01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err="1">
                <a:solidFill>
                  <a:schemeClr val="accent4">
                    <a:lumMod val="75000"/>
                  </a:schemeClr>
                </a:solidFill>
              </a:rPr>
              <a:t>TeaM</a:t>
            </a:r>
            <a:r>
              <a:rPr lang="en-IN" u="sng">
                <a:solidFill>
                  <a:schemeClr val="accent4">
                    <a:lumMod val="75000"/>
                  </a:schemeClr>
                </a:solidFill>
              </a:rPr>
              <a:t> MEMBERS </a:t>
            </a:r>
            <a:endParaRPr lang="en-US" u="sng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DF0EF-2183-1F92-EEAF-53A6BD69AE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/>
              <a:t>*</a:t>
            </a:r>
            <a:r>
              <a:rPr lang="en-IN" err="1">
                <a:solidFill>
                  <a:schemeClr val="bg2"/>
                </a:solidFill>
              </a:rPr>
              <a:t>Md.Sana</a:t>
            </a:r>
            <a:r>
              <a:rPr lang="en-IN">
                <a:solidFill>
                  <a:schemeClr val="bg2"/>
                </a:solidFill>
              </a:rPr>
              <a:t> </a:t>
            </a:r>
            <a:r>
              <a:rPr lang="en-IN" err="1">
                <a:solidFill>
                  <a:schemeClr val="bg2"/>
                </a:solidFill>
              </a:rPr>
              <a:t>Fathima</a:t>
            </a:r>
            <a:r>
              <a:rPr lang="en-IN">
                <a:solidFill>
                  <a:schemeClr val="bg2"/>
                </a:solidFill>
              </a:rPr>
              <a:t> Sulthana-24KB1A05AM</a:t>
            </a:r>
            <a:r>
              <a:rPr lang="en-IN">
                <a:solidFill>
                  <a:schemeClr val="accent4"/>
                </a:solidFill>
              </a:rPr>
              <a:t>(TEAM LEAD) </a:t>
            </a:r>
            <a:endParaRPr lang="en-IN">
              <a:solidFill>
                <a:schemeClr val="bg2"/>
              </a:solidFill>
            </a:endParaRPr>
          </a:p>
          <a:p>
            <a:r>
              <a:rPr lang="en-IN">
                <a:solidFill>
                  <a:schemeClr val="bg2"/>
                </a:solidFill>
              </a:rPr>
              <a:t>*</a:t>
            </a:r>
            <a:r>
              <a:rPr lang="en-IN" err="1">
                <a:solidFill>
                  <a:schemeClr val="accent3"/>
                </a:solidFill>
              </a:rPr>
              <a:t>M.Muni</a:t>
            </a:r>
            <a:r>
              <a:rPr lang="en-IN">
                <a:solidFill>
                  <a:schemeClr val="accent3"/>
                </a:solidFill>
              </a:rPr>
              <a:t> Saranya-24KB1A05AF</a:t>
            </a:r>
          </a:p>
          <a:p>
            <a:r>
              <a:rPr lang="en-IN">
                <a:solidFill>
                  <a:schemeClr val="bg2"/>
                </a:solidFill>
              </a:rPr>
              <a:t>*</a:t>
            </a:r>
            <a:r>
              <a:rPr lang="en-IN">
                <a:solidFill>
                  <a:schemeClr val="accent3"/>
                </a:solidFill>
              </a:rPr>
              <a:t>M.Nandini-24KB1A05AP</a:t>
            </a:r>
          </a:p>
          <a:p>
            <a:r>
              <a:rPr lang="en-IN">
                <a:solidFill>
                  <a:schemeClr val="accent3"/>
                </a:solidFill>
              </a:rPr>
              <a:t>*N.Jashwitha-24KB1A05BU</a:t>
            </a:r>
            <a:endParaRPr lang="en-IN">
              <a:solidFill>
                <a:schemeClr val="bg2"/>
              </a:solidFill>
            </a:endParaRPr>
          </a:p>
          <a:p>
            <a:endParaRPr lang="en-IN">
              <a:solidFill>
                <a:schemeClr val="bg2"/>
              </a:solidFill>
            </a:endParaRPr>
          </a:p>
          <a:p>
            <a:endParaRPr lang="en-IN">
              <a:solidFill>
                <a:schemeClr val="bg2"/>
              </a:solidFill>
            </a:endParaRPr>
          </a:p>
          <a:p>
            <a:endParaRPr lang="en-IN">
              <a:solidFill>
                <a:schemeClr val="bg2"/>
              </a:solidFill>
            </a:endParaRPr>
          </a:p>
          <a:p>
            <a:endParaRPr lang="en-IN">
              <a:solidFill>
                <a:schemeClr val="bg2"/>
              </a:solidFill>
            </a:endParaRPr>
          </a:p>
          <a:p>
            <a:endParaRPr lang="en-IN">
              <a:solidFill>
                <a:schemeClr val="bg2"/>
              </a:solidFill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673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05D55-588E-B787-8BB5-D94B453F1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>
                <a:solidFill>
                  <a:schemeClr val="accent5">
                    <a:lumMod val="50000"/>
                  </a:schemeClr>
                </a:solidFill>
              </a:rPr>
              <a:t>Introduction of the project</a:t>
            </a:r>
            <a:endParaRPr lang="en-US" u="sng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324D5-5844-38D9-1D58-0C4A79309F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1902" y="2249487"/>
            <a:ext cx="10085510" cy="3541714"/>
          </a:xfrm>
        </p:spPr>
        <p:txBody>
          <a:bodyPr/>
          <a:lstStyle/>
          <a:p>
            <a:r>
              <a:rPr lang="en-IN">
                <a:solidFill>
                  <a:schemeClr val="accent4">
                    <a:lumMod val="75000"/>
                  </a:schemeClr>
                </a:solidFill>
              </a:rPr>
              <a:t>The Hospital Management System is a CONSOLE-BASED Application designed to help hospitals manage patient records and Appointment Scheduling. </a:t>
            </a:r>
          </a:p>
          <a:p>
            <a:r>
              <a:rPr lang="en-IN">
                <a:solidFill>
                  <a:schemeClr val="accent4">
                    <a:lumMod val="75000"/>
                  </a:schemeClr>
                </a:solidFill>
              </a:rPr>
              <a:t>In the modern healthcare environment, efficient and accurate management of patient information and appointments is critical for delivering quality service. </a:t>
            </a:r>
          </a:p>
          <a:p>
            <a:r>
              <a:rPr lang="en-IN">
                <a:solidFill>
                  <a:schemeClr val="accent4">
                    <a:lumMod val="75000"/>
                  </a:schemeClr>
                </a:solidFill>
              </a:rPr>
              <a:t>This project developed in C, using fundamental data structures-ARRAY and LINKED LIST can streamline patient registration and appointment tracking. </a:t>
            </a:r>
            <a:endParaRPr lang="en-IN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5502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01616-B465-2F53-0A1F-29B9C5315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>
                <a:solidFill>
                  <a:srgbClr val="0070C0"/>
                </a:solidFill>
              </a:rPr>
              <a:t>Problem statement</a:t>
            </a:r>
            <a:endParaRPr lang="en-US" u="sng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6CCD6-6298-3FE7-8298-6595782478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>
                <a:solidFill>
                  <a:schemeClr val="accent3"/>
                </a:solidFill>
              </a:rPr>
              <a:t>Manual handling of patient and appointment data in hospitals is prone to errors, time-consuming and inefficient. </a:t>
            </a:r>
          </a:p>
          <a:p>
            <a:r>
              <a:rPr lang="en-IN">
                <a:solidFill>
                  <a:schemeClr val="accent3"/>
                </a:solidFill>
              </a:rPr>
              <a:t>There is a lack of a simple, lightweight digital solution for small clinics or healthcare facilities that don’t require large-scale systems but still need reliable management of basic information. </a:t>
            </a:r>
            <a:endParaRPr lang="en-US">
              <a:solidFill>
                <a:schemeClr val="accent3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326C2F-8574-D086-F1DF-9030DCF497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2701" y="4312497"/>
            <a:ext cx="3230088" cy="2252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22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DA4ED-5ADF-CF55-61BA-17F41C2E0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>
                <a:solidFill>
                  <a:schemeClr val="accent3"/>
                </a:solidFill>
              </a:rPr>
              <a:t>Drawbacks of previous system</a:t>
            </a:r>
            <a:endParaRPr lang="en-US" u="sng">
              <a:solidFill>
                <a:schemeClr val="accent3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9971D-5091-461F-2830-E5790D8944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/>
              <a:t>*Manual record-keeping leads to data redundancy and human errors. </a:t>
            </a:r>
          </a:p>
          <a:p>
            <a:r>
              <a:rPr lang="en-IN"/>
              <a:t>*Searching and updating records is time-consuming. </a:t>
            </a:r>
          </a:p>
          <a:p>
            <a:r>
              <a:rPr lang="en-IN"/>
              <a:t>*Appointments may clash or get lost in manual logs. </a:t>
            </a:r>
          </a:p>
          <a:p>
            <a:r>
              <a:rPr lang="en-IN"/>
              <a:t>*Lack of data organization affects patient service quality.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695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BD731-A23E-1CCF-30C4-6ABA61757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>
                <a:solidFill>
                  <a:schemeClr val="accent6">
                    <a:lumMod val="50000"/>
                  </a:schemeClr>
                </a:solidFill>
              </a:rPr>
              <a:t>Objective</a:t>
            </a:r>
            <a:r>
              <a:rPr lang="en-IN"/>
              <a:t> 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D7BDD-68D3-D790-DC09-7FB721930E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>
                <a:solidFill>
                  <a:schemeClr val="accent5">
                    <a:lumMod val="50000"/>
                  </a:schemeClr>
                </a:solidFill>
              </a:rPr>
              <a:t>To develop a simple,efficient C-based Hospital Management System that:</a:t>
            </a:r>
          </a:p>
          <a:p>
            <a:r>
              <a:rPr lang="en-IN">
                <a:solidFill>
                  <a:schemeClr val="accent5">
                    <a:lumMod val="50000"/>
                  </a:schemeClr>
                </a:solidFill>
              </a:rPr>
              <a:t>#Stores and retrieves patient details using an array</a:t>
            </a:r>
          </a:p>
          <a:p>
            <a:r>
              <a:rPr lang="en-IN">
                <a:solidFill>
                  <a:schemeClr val="accent5">
                    <a:lumMod val="50000"/>
                  </a:schemeClr>
                </a:solidFill>
              </a:rPr>
              <a:t>#Schedules and manages appointments using a linked list. </a:t>
            </a:r>
          </a:p>
          <a:p>
            <a:r>
              <a:rPr lang="en-IN">
                <a:solidFill>
                  <a:schemeClr val="accent5">
                    <a:lumMod val="50000"/>
                  </a:schemeClr>
                </a:solidFill>
              </a:rPr>
              <a:t>#Supports searching and deleting operations. </a:t>
            </a:r>
          </a:p>
          <a:p>
            <a:r>
              <a:rPr lang="en-IN">
                <a:solidFill>
                  <a:schemeClr val="accent5">
                    <a:lumMod val="50000"/>
                  </a:schemeClr>
                </a:solidFill>
              </a:rPr>
              <a:t>#Provides a user-friendly menu-driven interface for ease of use. </a:t>
            </a:r>
            <a:endParaRPr lang="en-US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2538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D9692-CD10-3956-C6E1-03E2F5C67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>
                <a:solidFill>
                  <a:srgbClr val="0070C0"/>
                </a:solidFill>
              </a:rPr>
              <a:t>System overview</a:t>
            </a:r>
            <a:endParaRPr lang="en-US" u="sng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F18A34-6A0C-D974-6F6C-128F81201E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>
                <a:solidFill>
                  <a:schemeClr val="bg2">
                    <a:lumMod val="75000"/>
                  </a:schemeClr>
                </a:solidFill>
              </a:rPr>
              <a:t>This system allows hospital staff to:</a:t>
            </a:r>
          </a:p>
          <a:p>
            <a:r>
              <a:rPr lang="en-IN">
                <a:solidFill>
                  <a:schemeClr val="bg2">
                    <a:lumMod val="75000"/>
                  </a:schemeClr>
                </a:solidFill>
              </a:rPr>
              <a:t>Add, view and search patient records. </a:t>
            </a:r>
          </a:p>
          <a:p>
            <a:r>
              <a:rPr lang="en-IN">
                <a:solidFill>
                  <a:schemeClr val="bg2">
                    <a:lumMod val="75000"/>
                  </a:schemeClr>
                </a:solidFill>
              </a:rPr>
              <a:t>Add, view and delete appointments. </a:t>
            </a:r>
          </a:p>
          <a:p>
            <a:r>
              <a:rPr lang="en-IN">
                <a:solidFill>
                  <a:schemeClr val="bg2">
                    <a:lumMod val="75000"/>
                  </a:schemeClr>
                </a:solidFill>
              </a:rPr>
              <a:t>The program runs in a terminal and provides structured output and input prompts for all operations. </a:t>
            </a:r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433090-03F8-298B-3048-DCA1C2A198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3932" y="432716"/>
            <a:ext cx="4524499" cy="3141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009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186F6-F4C2-1788-D305-7B853B884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>
                <a:solidFill>
                  <a:schemeClr val="accent4">
                    <a:lumMod val="75000"/>
                  </a:schemeClr>
                </a:solidFill>
              </a:rPr>
              <a:t>Technologies and tools</a:t>
            </a:r>
            <a:endParaRPr lang="en-US" u="sng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D62CE-1FD9-26A1-F5CC-1BC131993F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>
                <a:solidFill>
                  <a:schemeClr val="accent3"/>
                </a:solidFill>
              </a:rPr>
              <a:t>Programming </a:t>
            </a:r>
            <a:r>
              <a:rPr lang="en-IN" err="1">
                <a:solidFill>
                  <a:schemeClr val="accent3"/>
                </a:solidFill>
              </a:rPr>
              <a:t>Language:</a:t>
            </a:r>
            <a:r>
              <a:rPr lang="en-IN" err="1">
                <a:solidFill>
                  <a:schemeClr val="accent5">
                    <a:lumMod val="75000"/>
                  </a:schemeClr>
                </a:solidFill>
              </a:rPr>
              <a:t>C</a:t>
            </a:r>
            <a:endParaRPr lang="en-IN">
              <a:solidFill>
                <a:schemeClr val="accent3"/>
              </a:solidFill>
            </a:endParaRPr>
          </a:p>
          <a:p>
            <a:r>
              <a:rPr lang="en-IN">
                <a:solidFill>
                  <a:schemeClr val="accent3"/>
                </a:solidFill>
              </a:rPr>
              <a:t>Data </a:t>
            </a:r>
            <a:r>
              <a:rPr lang="en-IN" err="1">
                <a:solidFill>
                  <a:schemeClr val="accent3"/>
                </a:solidFill>
              </a:rPr>
              <a:t>Structures</a:t>
            </a:r>
            <a:r>
              <a:rPr lang="en-IN" err="1">
                <a:solidFill>
                  <a:schemeClr val="tx2">
                    <a:lumMod val="75000"/>
                  </a:schemeClr>
                </a:solidFill>
              </a:rPr>
              <a:t>:Array</a:t>
            </a:r>
            <a:r>
              <a:rPr lang="en-IN">
                <a:solidFill>
                  <a:schemeClr val="tx2">
                    <a:lumMod val="75000"/>
                  </a:schemeClr>
                </a:solidFill>
              </a:rPr>
              <a:t>(for patients), Linked List(for appointments) </a:t>
            </a:r>
          </a:p>
          <a:p>
            <a:r>
              <a:rPr lang="en-IN" err="1">
                <a:solidFill>
                  <a:schemeClr val="accent3"/>
                </a:solidFill>
              </a:rPr>
              <a:t>Complier</a:t>
            </a:r>
            <a:r>
              <a:rPr lang="en-IN" err="1">
                <a:solidFill>
                  <a:schemeClr val="tx2">
                    <a:lumMod val="75000"/>
                  </a:schemeClr>
                </a:solidFill>
              </a:rPr>
              <a:t>:Online</a:t>
            </a:r>
            <a:r>
              <a:rPr lang="en-IN">
                <a:solidFill>
                  <a:schemeClr val="tx2">
                    <a:lumMod val="75000"/>
                  </a:schemeClr>
                </a:solidFill>
              </a:rPr>
              <a:t> GDB </a:t>
            </a:r>
          </a:p>
          <a:p>
            <a:r>
              <a:rPr lang="en-IN" err="1">
                <a:solidFill>
                  <a:schemeClr val="accent3"/>
                </a:solidFill>
              </a:rPr>
              <a:t>Platform</a:t>
            </a:r>
            <a:r>
              <a:rPr lang="en-IN" err="1">
                <a:solidFill>
                  <a:schemeClr val="tx2">
                    <a:lumMod val="75000"/>
                  </a:schemeClr>
                </a:solidFill>
              </a:rPr>
              <a:t>:Windows</a:t>
            </a:r>
            <a:r>
              <a:rPr lang="en-IN">
                <a:solidFill>
                  <a:schemeClr val="tx2">
                    <a:lumMod val="75000"/>
                  </a:schemeClr>
                </a:solidFill>
              </a:rPr>
              <a:t> or Linux terminal</a:t>
            </a:r>
          </a:p>
          <a:p>
            <a:endParaRPr lang="en-IN">
              <a:solidFill>
                <a:schemeClr val="tx2">
                  <a:lumMod val="75000"/>
                </a:schemeClr>
              </a:solidFill>
            </a:endParaRPr>
          </a:p>
          <a:p>
            <a:endParaRPr lang="en-US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40034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3055C-06DA-B89A-A977-A235D85D2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>
                <a:solidFill>
                  <a:srgbClr val="0070C0"/>
                </a:solidFill>
              </a:rPr>
              <a:t>Work flow</a:t>
            </a:r>
            <a:endParaRPr lang="en-US" u="sng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BE90C-3BE3-4CAB-0472-93AFE6D15F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>
                <a:solidFill>
                  <a:schemeClr val="accent5">
                    <a:lumMod val="75000"/>
                  </a:schemeClr>
                </a:solidFill>
              </a:rPr>
              <a:t>1.</a:t>
            </a:r>
            <a:r>
              <a:rPr lang="en-IN">
                <a:solidFill>
                  <a:schemeClr val="accent3"/>
                </a:solidFill>
              </a:rPr>
              <a:t>Launch the application. </a:t>
            </a:r>
          </a:p>
          <a:p>
            <a:pPr marL="0" indent="0">
              <a:buNone/>
            </a:pPr>
            <a:r>
              <a:rPr lang="en-IN">
                <a:solidFill>
                  <a:schemeClr val="accent5">
                    <a:lumMod val="75000"/>
                  </a:schemeClr>
                </a:solidFill>
              </a:rPr>
              <a:t>2.</a:t>
            </a:r>
            <a:r>
              <a:rPr lang="en-IN">
                <a:solidFill>
                  <a:schemeClr val="accent3"/>
                </a:solidFill>
              </a:rPr>
              <a:t>User chooses an option from the main menu:</a:t>
            </a:r>
          </a:p>
          <a:p>
            <a:pPr marL="0" indent="0">
              <a:buNone/>
            </a:pPr>
            <a:r>
              <a:rPr lang="en-IN">
                <a:solidFill>
                  <a:schemeClr val="accent3"/>
                </a:solidFill>
              </a:rPr>
              <a:t>*Add patient</a:t>
            </a:r>
          </a:p>
          <a:p>
            <a:pPr marL="0" indent="0">
              <a:buNone/>
            </a:pPr>
            <a:r>
              <a:rPr lang="en-IN">
                <a:solidFill>
                  <a:schemeClr val="accent5">
                    <a:lumMod val="75000"/>
                  </a:schemeClr>
                </a:solidFill>
              </a:rPr>
              <a:t>*</a:t>
            </a:r>
            <a:r>
              <a:rPr lang="en-IN">
                <a:solidFill>
                  <a:schemeClr val="accent3"/>
                </a:solidFill>
              </a:rPr>
              <a:t>Display/Search patients</a:t>
            </a:r>
          </a:p>
          <a:p>
            <a:pPr marL="0" indent="0">
              <a:buNone/>
            </a:pPr>
            <a:r>
              <a:rPr lang="en-IN">
                <a:solidFill>
                  <a:schemeClr val="accent5">
                    <a:lumMod val="75000"/>
                  </a:schemeClr>
                </a:solidFill>
              </a:rPr>
              <a:t>**</a:t>
            </a:r>
            <a:r>
              <a:rPr lang="en-IN">
                <a:solidFill>
                  <a:schemeClr val="accent3"/>
                </a:solidFill>
              </a:rPr>
              <a:t>Add/View/Delete appointments</a:t>
            </a:r>
          </a:p>
          <a:p>
            <a:pPr marL="0" indent="0">
              <a:buNone/>
            </a:pPr>
            <a:r>
              <a:rPr lang="en-IN">
                <a:solidFill>
                  <a:schemeClr val="accent3"/>
                </a:solidFill>
              </a:rPr>
              <a:t>3.System processes the requests and updates memory. </a:t>
            </a:r>
          </a:p>
          <a:p>
            <a:pPr marL="0" indent="0">
              <a:buNone/>
            </a:pPr>
            <a:r>
              <a:rPr lang="en-IN">
                <a:solidFill>
                  <a:schemeClr val="accent3"/>
                </a:solidFill>
              </a:rPr>
              <a:t>4.Output is displayed based on user input. </a:t>
            </a:r>
          </a:p>
          <a:p>
            <a:pPr marL="0" indent="0">
              <a:buNone/>
            </a:pPr>
            <a:r>
              <a:rPr lang="en-IN">
                <a:solidFill>
                  <a:schemeClr val="accent3"/>
                </a:solidFill>
              </a:rPr>
              <a:t>5.System loops back to the main menu for further actions. </a:t>
            </a:r>
          </a:p>
          <a:p>
            <a:pPr marL="0" indent="0">
              <a:buNone/>
            </a:pPr>
            <a:endParaRPr lang="en-IN">
              <a:solidFill>
                <a:schemeClr val="accent3"/>
              </a:solidFill>
            </a:endParaRPr>
          </a:p>
          <a:p>
            <a:pPr marL="0" indent="0">
              <a:buNone/>
            </a:pPr>
            <a:endParaRPr lang="en-IN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69295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Circuit</vt:lpstr>
      <vt:lpstr>Hospital management system                                                      -BYTEXL </vt:lpstr>
      <vt:lpstr>TeaM MEMBERS </vt:lpstr>
      <vt:lpstr>Introduction of the project</vt:lpstr>
      <vt:lpstr>Problem statement</vt:lpstr>
      <vt:lpstr>Drawbacks of previous system</vt:lpstr>
      <vt:lpstr>Objective </vt:lpstr>
      <vt:lpstr>System overview</vt:lpstr>
      <vt:lpstr>Technologies and tools</vt:lpstr>
      <vt:lpstr>Work flow</vt:lpstr>
      <vt:lpstr>Modules in project</vt:lpstr>
      <vt:lpstr>Advantages </vt:lpstr>
      <vt:lpstr>Challenges</vt:lpstr>
      <vt:lpstr>Source code</vt:lpstr>
      <vt:lpstr>Output: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BYTEXL PROJECT WORK </dc:title>
  <dc:creator>sanamohammed0206@gmail.com</dc:creator>
  <cp:lastModifiedBy>sanamohammed0206@gmail.com</cp:lastModifiedBy>
  <cp:revision>1</cp:revision>
  <dcterms:created xsi:type="dcterms:W3CDTF">2025-04-29T15:11:38Z</dcterms:created>
  <dcterms:modified xsi:type="dcterms:W3CDTF">2025-05-04T15:35:27Z</dcterms:modified>
</cp:coreProperties>
</file>