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58" r:id="rId4"/>
    <p:sldId id="261" r:id="rId5"/>
    <p:sldId id="259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ED47-F1CC-4494-9D76-6457464A4D3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FE37-B306-4162-8956-6F1B8228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5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ED47-F1CC-4494-9D76-6457464A4D3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FE37-B306-4162-8956-6F1B8228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ED47-F1CC-4494-9D76-6457464A4D3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FE37-B306-4162-8956-6F1B8228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4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ED47-F1CC-4494-9D76-6457464A4D3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FE37-B306-4162-8956-6F1B8228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9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ED47-F1CC-4494-9D76-6457464A4D3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FE37-B306-4162-8956-6F1B8228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ED47-F1CC-4494-9D76-6457464A4D3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FE37-B306-4162-8956-6F1B8228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ED47-F1CC-4494-9D76-6457464A4D3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FE37-B306-4162-8956-6F1B8228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9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ED47-F1CC-4494-9D76-6457464A4D3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FE37-B306-4162-8956-6F1B8228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0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ED47-F1CC-4494-9D76-6457464A4D3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FE37-B306-4162-8956-6F1B8228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1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ED47-F1CC-4494-9D76-6457464A4D3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FE37-B306-4162-8956-6F1B8228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6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ED47-F1CC-4494-9D76-6457464A4D3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7FE37-B306-4162-8956-6F1B8228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6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2ED47-F1CC-4494-9D76-6457464A4D37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7FE37-B306-4162-8956-6F1B8228A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1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henryharvin.com/content-writing-course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www.henryharvin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nryharvin.com/course/28/content-writing-course" TargetMode="External"/><Relationship Id="rId2" Type="http://schemas.openxmlformats.org/officeDocument/2006/relationships/hyperlink" Target="https://www.henryharvin.com/content-writing-course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www.henryharvin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henryharvin.com/blog/top-10-tips-to-get-best-content-writing-career-opportunity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www.henryharvin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henryharvin.com/blog/10-free-content-marketing-courses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www.henryharvin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www.henryharvin.com/blog/top-career-opportunities-for-content-writing-in-india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henryharvin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henryharvin.com/digital-marketing-cours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henryharvin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51" y="609600"/>
            <a:ext cx="7315200" cy="5638800"/>
          </a:xfrm>
          <a:prstGeom prst="rect">
            <a:avLst/>
          </a:prstGeom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609" y="128787"/>
            <a:ext cx="2558603" cy="95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3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679" y="1437918"/>
            <a:ext cx="117326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0" i="1" dirty="0" smtClean="0">
                <a:effectLst/>
                <a:latin typeface="Adobe Garamond Pro" panose="02020502060506020403" pitchFamily="18" charset="0"/>
                <a:hlinkClick r:id="rId2"/>
              </a:rPr>
              <a:t>Content Writing</a:t>
            </a:r>
            <a:r>
              <a:rPr lang="en-US" sz="4800" b="0" i="1" dirty="0" smtClean="0">
                <a:effectLst/>
                <a:latin typeface="Adobe Garamond Pro" panose="02020502060506020403" pitchFamily="18" charset="0"/>
              </a:rPr>
              <a:t> </a:t>
            </a:r>
            <a:r>
              <a:rPr lang="en-US" sz="4800" b="0" i="0" dirty="0" smtClean="0">
                <a:effectLst/>
                <a:latin typeface="Adobe Garamond Pro" panose="02020502060506020403" pitchFamily="18" charset="0"/>
              </a:rPr>
              <a:t>Career Opportunity will give wings for article writing jobs, freelance content writing jobs, </a:t>
            </a:r>
            <a:r>
              <a:rPr lang="en-US" sz="4800" b="0" i="1" u="none" strike="noStrike" dirty="0" smtClean="0">
                <a:solidFill>
                  <a:srgbClr val="009CCC"/>
                </a:solidFill>
                <a:effectLst/>
                <a:latin typeface="Adobe Garamond Pro" panose="02020502060506020403" pitchFamily="18" charset="0"/>
                <a:hlinkClick r:id="rId3"/>
              </a:rPr>
              <a:t>online content writing</a:t>
            </a:r>
            <a:r>
              <a:rPr lang="en-US" sz="4800" b="0" i="0" dirty="0" smtClean="0">
                <a:effectLst/>
                <a:latin typeface="Adobe Garamond Pro" panose="02020502060506020403" pitchFamily="18" charset="0"/>
              </a:rPr>
              <a:t> jobs, part-time content writing jobs and we discuss as many as possibilities.”</a:t>
            </a:r>
            <a:endParaRPr lang="en-US" sz="4800" dirty="0">
              <a:latin typeface="Adobe Garamond Pro" panose="02020502060506020403" pitchFamily="18" charset="0"/>
            </a:endParaRPr>
          </a:p>
        </p:txBody>
      </p:sp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29" y="128788"/>
            <a:ext cx="2558603" cy="95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3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henryharvin.com/blog/wp-content/uploads/2020/05/c96a9ca9-d592-46b4-82d5-47699bc9e1ea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23" y="605307"/>
            <a:ext cx="9177225" cy="573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397" y="90151"/>
            <a:ext cx="2558603" cy="95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4" y="463638"/>
            <a:ext cx="7861817" cy="5479961"/>
          </a:xfrm>
          <a:prstGeom prst="rect">
            <a:avLst/>
          </a:prstGeom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609" y="128787"/>
            <a:ext cx="2558603" cy="95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9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5" y="235508"/>
            <a:ext cx="11372045" cy="620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0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29" y="128788"/>
            <a:ext cx="2558603" cy="9530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7882" y="1212434"/>
            <a:ext cx="112046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0" i="0" dirty="0" smtClean="0">
                <a:effectLst/>
                <a:latin typeface="Adobe Garamond Pro" panose="02020502060506020403" pitchFamily="18" charset="0"/>
              </a:rPr>
              <a:t>Want to get more information about </a:t>
            </a:r>
            <a:r>
              <a:rPr lang="en-US" sz="4400" b="1" i="1" u="none" strike="noStrike" dirty="0" smtClean="0">
                <a:effectLst/>
                <a:latin typeface="Adobe Garamond Pro" panose="02020502060506020403" pitchFamily="18" charset="0"/>
                <a:hlinkClick r:id="rId4"/>
              </a:rPr>
              <a:t>Content Writing and certification</a:t>
            </a:r>
            <a:r>
              <a:rPr lang="en-US" sz="4400" b="0" i="0" dirty="0" smtClean="0">
                <a:effectLst/>
                <a:latin typeface="Adobe Garamond Pro" panose="02020502060506020403" pitchFamily="18" charset="0"/>
                <a:hlinkClick r:id="rId4"/>
              </a:rPr>
              <a:t>?</a:t>
            </a:r>
            <a:endParaRPr lang="en-US" sz="4400" b="0" i="0" dirty="0" smtClean="0">
              <a:effectLst/>
              <a:latin typeface="Adobe Garamond Pro" panose="02020502060506020403" pitchFamily="18" charset="0"/>
            </a:endParaRPr>
          </a:p>
          <a:p>
            <a:r>
              <a:rPr lang="en-US" sz="4400" dirty="0" smtClean="0">
                <a:latin typeface="Adobe Garamond Pro" panose="02020502060506020403" pitchFamily="18" charset="0"/>
              </a:rPr>
              <a:t/>
            </a:r>
            <a:br>
              <a:rPr lang="en-US" sz="4400" dirty="0" smtClean="0">
                <a:latin typeface="Adobe Garamond Pro" panose="02020502060506020403" pitchFamily="18" charset="0"/>
              </a:rPr>
            </a:br>
            <a:r>
              <a:rPr lang="en-US" sz="4400" b="0" i="0" dirty="0" smtClean="0">
                <a:effectLst/>
                <a:latin typeface="Adobe Garamond Pro" panose="02020502060506020403" pitchFamily="18" charset="0"/>
              </a:rPr>
              <a:t>Connect with one of our consultants for more information!</a:t>
            </a:r>
            <a:r>
              <a:rPr lang="en-US" sz="4400" dirty="0" smtClean="0">
                <a:latin typeface="Adobe Garamond Pro" panose="02020502060506020403" pitchFamily="18" charset="0"/>
              </a:rPr>
              <a:t/>
            </a:r>
            <a:br>
              <a:rPr lang="en-US" sz="4400" dirty="0" smtClean="0">
                <a:latin typeface="Adobe Garamond Pro" panose="02020502060506020403" pitchFamily="18" charset="0"/>
              </a:rPr>
            </a:br>
            <a:r>
              <a:rPr lang="en-US" sz="4400" b="0" i="0" dirty="0" smtClean="0">
                <a:effectLst/>
                <a:latin typeface="Adobe Garamond Pro" panose="02020502060506020403" pitchFamily="18" charset="0"/>
              </a:rPr>
              <a:t>Email us now at </a:t>
            </a:r>
            <a:r>
              <a:rPr lang="en-US" sz="4400" b="1" i="1" dirty="0" smtClean="0">
                <a:effectLst/>
                <a:latin typeface="Adobe Garamond Pro" panose="02020502060506020403" pitchFamily="18" charset="0"/>
              </a:rPr>
              <a:t>kounal@henryharvin.com</a:t>
            </a:r>
            <a:r>
              <a:rPr lang="en-US" sz="4400" b="0" i="0" dirty="0" smtClean="0">
                <a:effectLst/>
                <a:latin typeface="Adobe Garamond Pro" panose="02020502060506020403" pitchFamily="18" charset="0"/>
              </a:rPr>
              <a:t> or call at our centralized number at </a:t>
            </a:r>
            <a:r>
              <a:rPr lang="en-US" sz="4400" b="1" i="1" dirty="0" smtClean="0">
                <a:effectLst/>
                <a:latin typeface="Adobe Garamond Pro" panose="02020502060506020403" pitchFamily="18" charset="0"/>
              </a:rPr>
              <a:t>9015266266</a:t>
            </a:r>
            <a:endParaRPr lang="en-US" sz="4400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19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29" y="128788"/>
            <a:ext cx="2558603" cy="9530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3832106" y="2781836"/>
            <a:ext cx="4693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dobe Garamond Pro Bold" panose="02020702060506020403" pitchFamily="18" charset="0"/>
              </a:rPr>
              <a:t>THANK YOU</a:t>
            </a:r>
            <a:endParaRPr lang="en-US" sz="5400" b="1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3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Adobe Garamond Pro</vt:lpstr>
      <vt:lpstr>Adobe Garamond Pro Bold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</dc:creator>
  <cp:lastModifiedBy>IT</cp:lastModifiedBy>
  <cp:revision>3</cp:revision>
  <dcterms:created xsi:type="dcterms:W3CDTF">2020-06-30T08:18:27Z</dcterms:created>
  <dcterms:modified xsi:type="dcterms:W3CDTF">2020-06-30T08:48:03Z</dcterms:modified>
</cp:coreProperties>
</file>