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F023-6768-D14B-9F93-7E1B7829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FDA99-4B8B-8D76-7445-5D071D459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503F-F0B3-248D-6A88-D5CDE274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A936-A21F-7212-94AD-10C759F0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09C8-23AA-A572-DD3D-0988578A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D25B-53A2-44DF-A313-F08EE47B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C43F-71A3-1CA3-BB25-231C247E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A9DA-63E0-A96B-262D-5CD6A603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D99B-DD4D-4B18-AABC-CBEF46D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5958-E5D2-5EEB-C71B-42EE9B7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3D53F-D2FC-652E-7AD4-829571558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A5E53-A6F7-C7FE-A556-893EF60DA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F2FF-D175-6ADC-F9FA-D64143EE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FCFD-C31B-E85D-6B34-D8888D79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09F4-73E0-8567-6933-B133BDD9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FEB-1B0B-03A1-3F40-1DB171ED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B482-535E-F315-22D0-14D3DD82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B46E-43BF-389F-EA43-34ED1A15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77A4-19B2-9D87-9F90-7F15CFAE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B9AD4-1472-EE85-00F7-F8189FD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095-769D-EDB4-B335-5ACA0A37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F86D-696C-505E-B36D-F3E92DA3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184E-D7AE-75A6-6120-1019EC97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081B-F0ED-565A-FE90-5CDB3669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8717-6990-9B77-6E2A-2935C698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BF80-80DA-9809-21DD-2774A0BC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E14C-53CE-9859-3DA1-9C66B6CD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D6DC1-8F01-BB18-7B4A-8F52AA03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B426-6784-FB30-44B4-ECDDA68D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832A8-9B5A-830F-65C1-EA248FD8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A91AF-8932-867A-8024-FCC9CBFB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8F3F-3A19-5C04-5F03-7A5EFAFE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79861-F37A-1924-8CEA-D70A9131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3D335-093B-FB8B-FB27-58EFEE1D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4B5B-F721-82F0-E52B-29169EE8F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D7FA6-FEA9-C8DF-A049-3C3758A59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6BA1C-E93B-A907-0605-861CA584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8BB94-25C8-8BF2-A454-B37794DC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66459-F219-E64B-2F17-290234DE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0845-D31F-58FB-043B-9CDF1F9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62407-56A1-44BD-24BE-9C84D3FF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597A-F5BF-881D-0A06-D41D8BB6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D2408-A95E-1A33-E866-EF4B24FC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6908D-9757-60FD-8BC1-67B615DA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7AD6-26B2-ED80-2685-957448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70F3-CD64-9E45-D237-4C5FC066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3EB-601A-398E-56B8-894FB272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0037-BF49-87C9-FEE8-FA835255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8D30A-E0F4-D30D-A4B9-1B0E79CB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50E7-D5EA-E998-70AA-CCDF6EB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85EB-C151-BE8A-4A55-1BE58B9B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60B2-9C3D-8C7F-D55D-E582A969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0A2D-D4EA-DA80-4511-DE7322C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0A83C-4C5D-7E2B-19E4-88DD03001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AA7A-2DB2-0467-1332-7D4DCF6B4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1C14-A479-597B-BA9E-F7FA117F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7260-E12F-B1BD-DC3A-9C64B072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742B-E5B9-CB84-05BE-E4EC88A3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2A348-20DA-58E3-E676-F31D580F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10A2-3BBC-E479-2D5F-F0213006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7143-2F2C-3F68-A4C6-A952278F5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5D620-5C53-2E46-94BD-B326899BA2F1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2938-DFF5-076F-CD63-983DC3EB9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D063-2FC7-0E57-FCF1-BFF7FBB08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2FA2-90A6-744F-9B63-F5CFD2DF3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Background or context (1 minute) 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2. Summary of the data analysis and visualisation approach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Walk through the approach you took as a team.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Consider what the audience may need to know in terms of the data presented.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any decisions you made about the visualisations.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r>
              <a:rPr lang="en-GB" b="1" dirty="0">
                <a:solidFill>
                  <a:srgbClr val="393D3E"/>
                </a:solidFill>
                <a:latin typeface="Roboto" panose="020F0502020204030204" pitchFamily="34" charset="0"/>
              </a:rPr>
              <a:t>3.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Data-informed recommendation(s)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any patterns, trends, or insights that you discovered.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Articulate why they are interesting and any possible recommendations that you might make as a result.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r>
              <a:rPr lang="en-GB" b="1" dirty="0">
                <a:solidFill>
                  <a:srgbClr val="393D3E"/>
                </a:solidFill>
                <a:latin typeface="Roboto" panose="020F0502020204030204" pitchFamily="34" charset="0"/>
              </a:rPr>
              <a:t>4.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Conclusion (1 minute)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Wrap up your findings in a brief summary to conclude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8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Background or context (1 minute)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the purpose of the analysis,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</a:t>
            </a: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ncluding the business question and the intended audience.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as though you’re speaking directly to the client in your chosen scenario.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Intended conte</a:t>
            </a: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nt for Christos to summarise this section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Utilise initial submission document to brief in the purpose of the presentation</a:t>
            </a: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Summarise key points </a:t>
            </a: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on business question and approach taken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General descriptive analysis</a:t>
            </a: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Infrastructure analysis</a:t>
            </a:r>
          </a:p>
          <a:p>
            <a:pPr marL="342900" indent="-342900" algn="l"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Safety / accidents analysis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3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2. Summary of the data analysis and visualisation approach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Walk through the approach you took as a team.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Consider what the audience may need to know in terms of the data presented.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Describe any decisions you made about the visualisations.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Intended content: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Zoom into how we analysed below: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General descriptive analysis</a:t>
            </a: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Infrastructure analysis</a:t>
            </a:r>
          </a:p>
          <a:p>
            <a:pPr marL="342900" indent="-342900" algn="l"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Safety / accidents analysis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393D3E"/>
                </a:solidFill>
                <a:latin typeface="Roboto" panose="020F0502020204030204" pitchFamily="34" charset="0"/>
              </a:rPr>
              <a:t>3.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Data-informed recommendation(s) (~3 minutes)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Present any patterns, trends, or insights that you discovered.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Articulate why they are interesting and any possible recommendations that you might make as a result.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Elaborate with examples / visualisations on some of the outcomes of analysing below: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General descriptive analysis</a:t>
            </a:r>
          </a:p>
          <a:p>
            <a:pPr marL="342900" indent="-342900" algn="l">
              <a:buAutoNum type="arabicPeriod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Infrastructure analysis</a:t>
            </a:r>
          </a:p>
          <a:p>
            <a:pPr marL="342900" indent="-342900" algn="l"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Safety / accidents analysis</a:t>
            </a:r>
          </a:p>
          <a:p>
            <a:pPr algn="l"/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9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CFAE-A069-8571-8BFD-8B1C1F4D860A}"/>
              </a:ext>
            </a:extLst>
          </p:cNvPr>
          <p:cNvSpPr txBox="1"/>
          <p:nvPr/>
        </p:nvSpPr>
        <p:spPr>
          <a:xfrm>
            <a:off x="1182028" y="1115123"/>
            <a:ext cx="10326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4. </a:t>
            </a:r>
            <a:r>
              <a:rPr lang="en-GB" b="1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Conclusion (1 minute)</a:t>
            </a:r>
            <a:endParaRPr lang="en-GB" b="1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Wrap up your findings in a brief summary to conclude your presentation.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Intended content:</a:t>
            </a:r>
          </a:p>
          <a:p>
            <a:pPr algn="l"/>
            <a:endParaRPr lang="en-GB" dirty="0">
              <a:solidFill>
                <a:srgbClr val="393D3E"/>
              </a:solidFill>
              <a:latin typeface="Roboto" panose="020F050202020403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This is what we analysed</a:t>
            </a:r>
          </a:p>
          <a:p>
            <a:pPr marL="285750" indent="-285750" algn="l">
              <a:buFontTx/>
              <a:buChar char="-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This is the approach we took</a:t>
            </a:r>
          </a:p>
          <a:p>
            <a:pPr marL="285750" indent="-285750" algn="l">
              <a:buFontTx/>
              <a:buChar char="-"/>
            </a:pPr>
            <a:r>
              <a:rPr lang="en-GB" b="0" i="0" dirty="0">
                <a:solidFill>
                  <a:srgbClr val="393D3E"/>
                </a:solidFill>
                <a:effectLst/>
                <a:latin typeface="Roboto" panose="020F0502020204030204" pitchFamily="34" charset="0"/>
              </a:rPr>
              <a:t>These are some of the findings</a:t>
            </a:r>
          </a:p>
          <a:p>
            <a:pPr marL="285750" indent="-285750" algn="l">
              <a:buFontTx/>
              <a:buChar char="-"/>
            </a:pPr>
            <a:r>
              <a:rPr lang="en-GB" dirty="0">
                <a:solidFill>
                  <a:srgbClr val="393D3E"/>
                </a:solidFill>
                <a:latin typeface="Roboto" panose="020F0502020204030204" pitchFamily="34" charset="0"/>
              </a:rPr>
              <a:t>This is our aim moving forward with the rest of the analysis</a:t>
            </a:r>
            <a:endParaRPr lang="en-GB" b="0" i="0" dirty="0">
              <a:solidFill>
                <a:srgbClr val="393D3E"/>
              </a:solidFill>
              <a:effectLst/>
              <a:latin typeface="Roboto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9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402</Words>
  <Application>Microsoft Macintosh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Pieris</dc:creator>
  <cp:lastModifiedBy>Christos Pieris</cp:lastModifiedBy>
  <cp:revision>1</cp:revision>
  <dcterms:created xsi:type="dcterms:W3CDTF">2023-02-08T22:07:16Z</dcterms:created>
  <dcterms:modified xsi:type="dcterms:W3CDTF">2023-02-12T14:49:30Z</dcterms:modified>
</cp:coreProperties>
</file>