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6" r:id="rId4"/>
    <p:sldId id="307" r:id="rId5"/>
    <p:sldId id="258" r:id="rId6"/>
    <p:sldId id="302" r:id="rId7"/>
    <p:sldId id="308" r:id="rId8"/>
    <p:sldId id="261" r:id="rId9"/>
    <p:sldId id="260" r:id="rId10"/>
    <p:sldId id="309" r:id="rId11"/>
    <p:sldId id="303" r:id="rId12"/>
    <p:sldId id="262" r:id="rId13"/>
    <p:sldId id="304" r:id="rId14"/>
    <p:sldId id="299" r:id="rId15"/>
    <p:sldId id="30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1494427E-6E45-4321-8CA2-5A753031B71A}"/>
    <pc:docChg chg="undo redo custSel addSld delSld modSld">
      <pc:chgData name="은석 이" userId="af18d81f-601b-4b8c-ae0d-605950137b83" providerId="ADAL" clId="{1494427E-6E45-4321-8CA2-5A753031B71A}" dt="2022-05-24T21:32:54.077" v="6503" actId="20577"/>
      <pc:docMkLst>
        <pc:docMk/>
      </pc:docMkLst>
      <pc:sldChg chg="modSp mod">
        <pc:chgData name="은석 이" userId="af18d81f-601b-4b8c-ae0d-605950137b83" providerId="ADAL" clId="{1494427E-6E45-4321-8CA2-5A753031B71A}" dt="2022-05-24T21:20:19.788" v="4847"/>
        <pc:sldMkLst>
          <pc:docMk/>
          <pc:sldMk cId="3597099954" sldId="256"/>
        </pc:sldMkLst>
        <pc:spChg chg="mod">
          <ac:chgData name="은석 이" userId="af18d81f-601b-4b8c-ae0d-605950137b83" providerId="ADAL" clId="{1494427E-6E45-4321-8CA2-5A753031B71A}" dt="2022-05-24T13:54:01.706" v="264" actId="404"/>
          <ac:spMkLst>
            <pc:docMk/>
            <pc:sldMk cId="3597099954" sldId="256"/>
            <ac:spMk id="2" creationId="{3A28F106-2868-457C-A936-6797DF1A063B}"/>
          </ac:spMkLst>
        </pc:spChg>
        <pc:spChg chg="mod">
          <ac:chgData name="은석 이" userId="af18d81f-601b-4b8c-ae0d-605950137b83" providerId="ADAL" clId="{1494427E-6E45-4321-8CA2-5A753031B71A}" dt="2022-05-24T21:20:19.788" v="4847"/>
          <ac:spMkLst>
            <pc:docMk/>
            <pc:sldMk cId="3597099954" sldId="256"/>
            <ac:spMk id="3" creationId="{B3C9A353-F998-4EB9-8433-B02F21EEE9EC}"/>
          </ac:spMkLst>
        </pc:spChg>
      </pc:sldChg>
      <pc:sldChg chg="modSp mod">
        <pc:chgData name="은석 이" userId="af18d81f-601b-4b8c-ae0d-605950137b83" providerId="ADAL" clId="{1494427E-6E45-4321-8CA2-5A753031B71A}" dt="2022-05-24T21:05:07.062" v="3451" actId="5793"/>
        <pc:sldMkLst>
          <pc:docMk/>
          <pc:sldMk cId="3118988960" sldId="257"/>
        </pc:sldMkLst>
        <pc:spChg chg="mod">
          <ac:chgData name="은석 이" userId="af18d81f-601b-4b8c-ae0d-605950137b83" providerId="ADAL" clId="{1494427E-6E45-4321-8CA2-5A753031B71A}" dt="2022-05-24T21:05:07.062" v="3451" actId="5793"/>
          <ac:spMkLst>
            <pc:docMk/>
            <pc:sldMk cId="3118988960" sldId="257"/>
            <ac:spMk id="44" creationId="{34C1E82E-19D7-4B4C-B778-B31EB8F9ABA5}"/>
          </ac:spMkLst>
        </pc:spChg>
      </pc:sldChg>
      <pc:sldChg chg="delSp modSp mod">
        <pc:chgData name="은석 이" userId="af18d81f-601b-4b8c-ae0d-605950137b83" providerId="ADAL" clId="{1494427E-6E45-4321-8CA2-5A753031B71A}" dt="2022-05-24T21:28:17.014" v="5822" actId="20577"/>
        <pc:sldMkLst>
          <pc:docMk/>
          <pc:sldMk cId="370189413" sldId="258"/>
        </pc:sldMkLst>
        <pc:spChg chg="mod">
          <ac:chgData name="은석 이" userId="af18d81f-601b-4b8c-ae0d-605950137b83" providerId="ADAL" clId="{1494427E-6E45-4321-8CA2-5A753031B71A}" dt="2022-05-24T15:25:01.551" v="1982" actId="1076"/>
          <ac:spMkLst>
            <pc:docMk/>
            <pc:sldMk cId="370189413" sldId="258"/>
            <ac:spMk id="2" creationId="{CC30B04F-4E0C-4855-8587-CC7F3DF3B5D6}"/>
          </ac:spMkLst>
        </pc:spChg>
        <pc:spChg chg="mod">
          <ac:chgData name="은석 이" userId="af18d81f-601b-4b8c-ae0d-605950137b83" providerId="ADAL" clId="{1494427E-6E45-4321-8CA2-5A753031B71A}" dt="2022-05-24T21:28:17.014" v="5822" actId="20577"/>
          <ac:spMkLst>
            <pc:docMk/>
            <pc:sldMk cId="370189413" sldId="258"/>
            <ac:spMk id="3" creationId="{68797A8E-C1CF-4A52-9F9E-66D8F0C8174A}"/>
          </ac:spMkLst>
        </pc:spChg>
        <pc:picChg chg="del">
          <ac:chgData name="은석 이" userId="af18d81f-601b-4b8c-ae0d-605950137b83" providerId="ADAL" clId="{1494427E-6E45-4321-8CA2-5A753031B71A}" dt="2022-05-24T14:19:10.345" v="1660" actId="478"/>
          <ac:picMkLst>
            <pc:docMk/>
            <pc:sldMk cId="370189413" sldId="258"/>
            <ac:picMk id="13" creationId="{2E3BD2B9-FD38-4521-9EC4-E1DE5795E666}"/>
          </ac:picMkLst>
        </pc:picChg>
        <pc:picChg chg="del">
          <ac:chgData name="은석 이" userId="af18d81f-601b-4b8c-ae0d-605950137b83" providerId="ADAL" clId="{1494427E-6E45-4321-8CA2-5A753031B71A}" dt="2022-05-24T15:27:35.774" v="2206" actId="478"/>
          <ac:picMkLst>
            <pc:docMk/>
            <pc:sldMk cId="370189413" sldId="258"/>
            <ac:picMk id="16" creationId="{CDE2304E-6DEB-41FA-94C8-0E76B241587D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04:20.793" v="3412" actId="20577"/>
        <pc:sldMkLst>
          <pc:docMk/>
          <pc:sldMk cId="1155964593" sldId="260"/>
        </pc:sldMkLst>
        <pc:spChg chg="del">
          <ac:chgData name="은석 이" userId="af18d81f-601b-4b8c-ae0d-605950137b83" providerId="ADAL" clId="{1494427E-6E45-4321-8CA2-5A753031B71A}" dt="2022-05-24T20:55:23.012" v="2837" actId="478"/>
          <ac:spMkLst>
            <pc:docMk/>
            <pc:sldMk cId="1155964593" sldId="260"/>
            <ac:spMk id="2" creationId="{ED7853E3-F18E-49DC-86FF-9A95BAE51DB9}"/>
          </ac:spMkLst>
        </pc:spChg>
        <pc:spChg chg="add mod">
          <ac:chgData name="은석 이" userId="af18d81f-601b-4b8c-ae0d-605950137b83" providerId="ADAL" clId="{1494427E-6E45-4321-8CA2-5A753031B71A}" dt="2022-05-24T21:04:20.793" v="3412" actId="20577"/>
          <ac:spMkLst>
            <pc:docMk/>
            <pc:sldMk cId="1155964593" sldId="260"/>
            <ac:spMk id="4" creationId="{904B8BCA-E657-4833-AB40-B59867614AA2}"/>
          </ac:spMkLst>
        </pc:spChg>
        <pc:spChg chg="add del mod">
          <ac:chgData name="은석 이" userId="af18d81f-601b-4b8c-ae0d-605950137b83" providerId="ADAL" clId="{1494427E-6E45-4321-8CA2-5A753031B71A}" dt="2022-05-24T20:55:30.433" v="2838" actId="478"/>
          <ac:spMkLst>
            <pc:docMk/>
            <pc:sldMk cId="1155964593" sldId="260"/>
            <ac:spMk id="6" creationId="{725BC663-7E99-496B-A747-D22CF0809C58}"/>
          </ac:spMkLst>
        </pc:spChg>
        <pc:spChg chg="add mod">
          <ac:chgData name="은석 이" userId="af18d81f-601b-4b8c-ae0d-605950137b83" providerId="ADAL" clId="{1494427E-6E45-4321-8CA2-5A753031B71A}" dt="2022-05-24T21:00:42.544" v="3163" actId="6549"/>
          <ac:spMkLst>
            <pc:docMk/>
            <pc:sldMk cId="1155964593" sldId="260"/>
            <ac:spMk id="11" creationId="{ABE12F3C-C955-42A7-98EC-EA70B304682D}"/>
          </ac:spMkLst>
        </pc:spChg>
        <pc:picChg chg="del">
          <ac:chgData name="은석 이" userId="af18d81f-601b-4b8c-ae0d-605950137b83" providerId="ADAL" clId="{1494427E-6E45-4321-8CA2-5A753031B71A}" dt="2022-05-24T20:57:17.292" v="2877" actId="478"/>
          <ac:picMkLst>
            <pc:docMk/>
            <pc:sldMk cId="1155964593" sldId="260"/>
            <ac:picMk id="5" creationId="{884A6AA9-373F-4854-BBD7-D573F012461F}"/>
          </ac:picMkLst>
        </pc:picChg>
        <pc:picChg chg="add del mod">
          <ac:chgData name="은석 이" userId="af18d81f-601b-4b8c-ae0d-605950137b83" providerId="ADAL" clId="{1494427E-6E45-4321-8CA2-5A753031B71A}" dt="2022-05-24T20:59:06.215" v="2885" actId="478"/>
          <ac:picMkLst>
            <pc:docMk/>
            <pc:sldMk cId="1155964593" sldId="260"/>
            <ac:picMk id="8" creationId="{82B3A54F-1BF8-45A7-B471-8393DE327EBE}"/>
          </ac:picMkLst>
        </pc:picChg>
        <pc:picChg chg="add mod">
          <ac:chgData name="은석 이" userId="af18d81f-601b-4b8c-ae0d-605950137b83" providerId="ADAL" clId="{1494427E-6E45-4321-8CA2-5A753031B71A}" dt="2022-05-24T21:00:46.586" v="3164" actId="1076"/>
          <ac:picMkLst>
            <pc:docMk/>
            <pc:sldMk cId="1155964593" sldId="260"/>
            <ac:picMk id="10" creationId="{2BA26DB6-E774-48C0-9F7B-08E2E3DBDAA8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27:20.488" v="5742" actId="20577"/>
        <pc:sldMkLst>
          <pc:docMk/>
          <pc:sldMk cId="2733053201" sldId="261"/>
        </pc:sldMkLst>
        <pc:spChg chg="del">
          <ac:chgData name="은석 이" userId="af18d81f-601b-4b8c-ae0d-605950137b83" providerId="ADAL" clId="{1494427E-6E45-4321-8CA2-5A753031B71A}" dt="2022-05-24T15:29:20.745" v="2327" actId="478"/>
          <ac:spMkLst>
            <pc:docMk/>
            <pc:sldMk cId="2733053201" sldId="261"/>
            <ac:spMk id="2" creationId="{5E3D9D08-6117-4CD2-A0A5-D2FDCFDEFE3B}"/>
          </ac:spMkLst>
        </pc:spChg>
        <pc:spChg chg="del mod">
          <ac:chgData name="은석 이" userId="af18d81f-601b-4b8c-ae0d-605950137b83" providerId="ADAL" clId="{1494427E-6E45-4321-8CA2-5A753031B71A}" dt="2022-05-24T15:30:52.240" v="2373" actId="478"/>
          <ac:spMkLst>
            <pc:docMk/>
            <pc:sldMk cId="2733053201" sldId="261"/>
            <ac:spMk id="3" creationId="{2A6A00AD-BE46-42E1-B787-258B16441AA0}"/>
          </ac:spMkLst>
        </pc:spChg>
        <pc:spChg chg="add mod">
          <ac:chgData name="은석 이" userId="af18d81f-601b-4b8c-ae0d-605950137b83" providerId="ADAL" clId="{1494427E-6E45-4321-8CA2-5A753031B71A}" dt="2022-05-24T21:25:12.558" v="5482" actId="20577"/>
          <ac:spMkLst>
            <pc:docMk/>
            <pc:sldMk cId="2733053201" sldId="261"/>
            <ac:spMk id="6" creationId="{779F7C15-C7E5-49F5-BAB6-802E0045AACC}"/>
          </ac:spMkLst>
        </pc:spChg>
        <pc:spChg chg="add del mod">
          <ac:chgData name="은석 이" userId="af18d81f-601b-4b8c-ae0d-605950137b83" providerId="ADAL" clId="{1494427E-6E45-4321-8CA2-5A753031B71A}" dt="2022-05-24T15:29:22.786" v="2328" actId="478"/>
          <ac:spMkLst>
            <pc:docMk/>
            <pc:sldMk cId="2733053201" sldId="261"/>
            <ac:spMk id="8" creationId="{823ABBAC-CFE3-4B81-BC64-DE2109D4F87E}"/>
          </ac:spMkLst>
        </pc:spChg>
        <pc:spChg chg="add mod">
          <ac:chgData name="은석 이" userId="af18d81f-601b-4b8c-ae0d-605950137b83" providerId="ADAL" clId="{1494427E-6E45-4321-8CA2-5A753031B71A}" dt="2022-05-24T15:33:48.313" v="2461" actId="1076"/>
          <ac:spMkLst>
            <pc:docMk/>
            <pc:sldMk cId="2733053201" sldId="261"/>
            <ac:spMk id="13" creationId="{1A29876B-CF93-4B8B-A708-F2ED624A2FA1}"/>
          </ac:spMkLst>
        </pc:spChg>
        <pc:spChg chg="add mod">
          <ac:chgData name="은석 이" userId="af18d81f-601b-4b8c-ae0d-605950137b83" providerId="ADAL" clId="{1494427E-6E45-4321-8CA2-5A753031B71A}" dt="2022-05-24T21:27:20.488" v="5742" actId="20577"/>
          <ac:spMkLst>
            <pc:docMk/>
            <pc:sldMk cId="2733053201" sldId="261"/>
            <ac:spMk id="14" creationId="{F5F0A063-9876-48F3-9356-B9461449813F}"/>
          </ac:spMkLst>
        </pc:spChg>
        <pc:spChg chg="add mod">
          <ac:chgData name="은석 이" userId="af18d81f-601b-4b8c-ae0d-605950137b83" providerId="ADAL" clId="{1494427E-6E45-4321-8CA2-5A753031B71A}" dt="2022-05-24T15:32:48.099" v="2437"/>
          <ac:spMkLst>
            <pc:docMk/>
            <pc:sldMk cId="2733053201" sldId="261"/>
            <ac:spMk id="18" creationId="{9CDB821C-FFB3-4C8A-9EBC-6D61B8D2BDEA}"/>
          </ac:spMkLst>
        </pc:spChg>
        <pc:spChg chg="add mod">
          <ac:chgData name="은석 이" userId="af18d81f-601b-4b8c-ae0d-605950137b83" providerId="ADAL" clId="{1494427E-6E45-4321-8CA2-5A753031B71A}" dt="2022-05-24T15:33:02.484" v="2451"/>
          <ac:spMkLst>
            <pc:docMk/>
            <pc:sldMk cId="2733053201" sldId="261"/>
            <ac:spMk id="29" creationId="{411897B2-C07F-4B8B-90F1-C99A38999637}"/>
          </ac:spMkLst>
        </pc:spChg>
        <pc:spChg chg="add mod">
          <ac:chgData name="은석 이" userId="af18d81f-601b-4b8c-ae0d-605950137b83" providerId="ADAL" clId="{1494427E-6E45-4321-8CA2-5A753031B71A}" dt="2022-05-24T15:34:25.342" v="2469" actId="208"/>
          <ac:spMkLst>
            <pc:docMk/>
            <pc:sldMk cId="2733053201" sldId="261"/>
            <ac:spMk id="37" creationId="{BD426F98-42C6-4EB7-9D7C-9D9FE23B5DFC}"/>
          </ac:spMkLst>
        </pc:spChg>
        <pc:spChg chg="add mod">
          <ac:chgData name="은석 이" userId="af18d81f-601b-4b8c-ae0d-605950137b83" providerId="ADAL" clId="{1494427E-6E45-4321-8CA2-5A753031B71A}" dt="2022-05-24T15:34:55.031" v="2509"/>
          <ac:spMkLst>
            <pc:docMk/>
            <pc:sldMk cId="2733053201" sldId="261"/>
            <ac:spMk id="43" creationId="{133F00E6-9BEE-4354-9867-1DF7EBAD02DA}"/>
          </ac:spMkLst>
        </pc:spChg>
        <pc:spChg chg="add del mod">
          <ac:chgData name="은석 이" userId="af18d81f-601b-4b8c-ae0d-605950137b83" providerId="ADAL" clId="{1494427E-6E45-4321-8CA2-5A753031B71A}" dt="2022-05-24T15:35:19.024" v="2563" actId="478"/>
          <ac:spMkLst>
            <pc:docMk/>
            <pc:sldMk cId="2733053201" sldId="261"/>
            <ac:spMk id="44" creationId="{05191659-2606-4DE7-988F-225B27CE7CA3}"/>
          </ac:spMkLst>
        </pc:spChg>
        <pc:spChg chg="add del mod">
          <ac:chgData name="은석 이" userId="af18d81f-601b-4b8c-ae0d-605950137b83" providerId="ADAL" clId="{1494427E-6E45-4321-8CA2-5A753031B71A}" dt="2022-05-24T15:35:21.307" v="2564" actId="478"/>
          <ac:spMkLst>
            <pc:docMk/>
            <pc:sldMk cId="2733053201" sldId="261"/>
            <ac:spMk id="46" creationId="{C0763706-3ABA-40B8-93AA-0805704C69F9}"/>
          </ac:spMkLst>
        </pc:spChg>
        <pc:picChg chg="del mod">
          <ac:chgData name="은석 이" userId="af18d81f-601b-4b8c-ae0d-605950137b83" providerId="ADAL" clId="{1494427E-6E45-4321-8CA2-5A753031B71A}" dt="2022-05-24T15:30:34.972" v="2360" actId="478"/>
          <ac:picMkLst>
            <pc:docMk/>
            <pc:sldMk cId="2733053201" sldId="261"/>
            <ac:picMk id="5" creationId="{3D18B115-73F4-4CBA-90E6-96B1290ECAAB}"/>
          </ac:picMkLst>
        </pc:picChg>
        <pc:picChg chg="del">
          <ac:chgData name="은석 이" userId="af18d81f-601b-4b8c-ae0d-605950137b83" providerId="ADAL" clId="{1494427E-6E45-4321-8CA2-5A753031B71A}" dt="2022-05-24T15:29:50.127" v="2355" actId="478"/>
          <ac:picMkLst>
            <pc:docMk/>
            <pc:sldMk cId="2733053201" sldId="261"/>
            <ac:picMk id="7" creationId="{052AC06D-BA52-4902-9939-F4753C09031A}"/>
          </ac:picMkLst>
        </pc:picChg>
        <pc:picChg chg="add mod">
          <ac:chgData name="은석 이" userId="af18d81f-601b-4b8c-ae0d-605950137b83" providerId="ADAL" clId="{1494427E-6E45-4321-8CA2-5A753031B71A}" dt="2022-05-24T15:30:54.113" v="2374" actId="1076"/>
          <ac:picMkLst>
            <pc:docMk/>
            <pc:sldMk cId="2733053201" sldId="261"/>
            <ac:picMk id="10" creationId="{68EA9D14-B186-4EF0-B96C-5DDCC880BED0}"/>
          </ac:picMkLst>
        </pc:picChg>
        <pc:cxnChg chg="add mod">
          <ac:chgData name="은석 이" userId="af18d81f-601b-4b8c-ae0d-605950137b83" providerId="ADAL" clId="{1494427E-6E45-4321-8CA2-5A753031B71A}" dt="2022-05-24T15:33:50.913" v="2462" actId="14100"/>
          <ac:cxnSpMkLst>
            <pc:docMk/>
            <pc:sldMk cId="2733053201" sldId="261"/>
            <ac:cxnSpMk id="12" creationId="{F8AD2255-1AD1-4EC8-9A23-986E0F8A6E2D}"/>
          </ac:cxnSpMkLst>
        </pc:cxnChg>
        <pc:cxnChg chg="add mod">
          <ac:chgData name="은석 이" userId="af18d81f-601b-4b8c-ae0d-605950137b83" providerId="ADAL" clId="{1494427E-6E45-4321-8CA2-5A753031B71A}" dt="2022-05-24T15:32:39.199" v="2429" actId="14100"/>
          <ac:cxnSpMkLst>
            <pc:docMk/>
            <pc:sldMk cId="2733053201" sldId="261"/>
            <ac:cxnSpMk id="15" creationId="{828C4511-A8DF-421D-B428-E517C8919546}"/>
          </ac:cxnSpMkLst>
        </pc:cxnChg>
        <pc:cxnChg chg="add mod">
          <ac:chgData name="은석 이" userId="af18d81f-601b-4b8c-ae0d-605950137b83" providerId="ADAL" clId="{1494427E-6E45-4321-8CA2-5A753031B71A}" dt="2022-05-24T15:33:19.760" v="2453" actId="14100"/>
          <ac:cxnSpMkLst>
            <pc:docMk/>
            <pc:sldMk cId="2733053201" sldId="261"/>
            <ac:cxnSpMk id="26" creationId="{21F2F204-9111-4533-9CAB-236128497701}"/>
          </ac:cxnSpMkLst>
        </pc:cxnChg>
        <pc:cxnChg chg="add del mod">
          <ac:chgData name="은석 이" userId="af18d81f-601b-4b8c-ae0d-605950137b83" providerId="ADAL" clId="{1494427E-6E45-4321-8CA2-5A753031B71A}" dt="2022-05-24T15:34:31.807" v="2471" actId="11529"/>
          <ac:cxnSpMkLst>
            <pc:docMk/>
            <pc:sldMk cId="2733053201" sldId="261"/>
            <ac:cxnSpMk id="39" creationId="{BFC0A798-0D35-412D-AE97-8618B7A492BD}"/>
          </ac:cxnSpMkLst>
        </pc:cxnChg>
        <pc:cxnChg chg="add mod">
          <ac:chgData name="은석 이" userId="af18d81f-601b-4b8c-ae0d-605950137b83" providerId="ADAL" clId="{1494427E-6E45-4321-8CA2-5A753031B71A}" dt="2022-05-24T15:34:40.888" v="2475" actId="14100"/>
          <ac:cxnSpMkLst>
            <pc:docMk/>
            <pc:sldMk cId="2733053201" sldId="261"/>
            <ac:cxnSpMk id="40" creationId="{9A71B386-5150-4CB8-9E5D-83023CDA0FB5}"/>
          </ac:cxnSpMkLst>
        </pc:cxnChg>
      </pc:sldChg>
      <pc:sldChg chg="addSp delSp modSp mod">
        <pc:chgData name="은석 이" userId="af18d81f-601b-4b8c-ae0d-605950137b83" providerId="ADAL" clId="{1494427E-6E45-4321-8CA2-5A753031B71A}" dt="2022-05-24T21:09:28.462" v="3713" actId="20577"/>
        <pc:sldMkLst>
          <pc:docMk/>
          <pc:sldMk cId="3510448710" sldId="262"/>
        </pc:sldMkLst>
        <pc:spChg chg="del">
          <ac:chgData name="은석 이" userId="af18d81f-601b-4b8c-ae0d-605950137b83" providerId="ADAL" clId="{1494427E-6E45-4321-8CA2-5A753031B71A}" dt="2022-05-24T21:04:29.697" v="3413" actId="478"/>
          <ac:spMkLst>
            <pc:docMk/>
            <pc:sldMk cId="3510448710" sldId="262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04:31.452" v="3414" actId="478"/>
          <ac:spMkLst>
            <pc:docMk/>
            <pc:sldMk cId="3510448710" sldId="262"/>
            <ac:spMk id="4" creationId="{13CC7A05-5161-4A3F-BFB2-7D268C7034EC}"/>
          </ac:spMkLst>
        </pc:spChg>
        <pc:spChg chg="add mod">
          <ac:chgData name="은석 이" userId="af18d81f-601b-4b8c-ae0d-605950137b83" providerId="ADAL" clId="{1494427E-6E45-4321-8CA2-5A753031B71A}" dt="2022-05-24T21:06:33.910" v="3456" actId="20577"/>
          <ac:spMkLst>
            <pc:docMk/>
            <pc:sldMk cId="3510448710" sldId="262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09:28.462" v="3713" actId="20577"/>
          <ac:spMkLst>
            <pc:docMk/>
            <pc:sldMk cId="3510448710" sldId="262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6:23.833" v="3454" actId="1076"/>
          <ac:picMkLst>
            <pc:docMk/>
            <pc:sldMk cId="3510448710" sldId="262"/>
            <ac:picMk id="7" creationId="{EA81F87F-71A3-44BB-93AA-A1558C6ACF5B}"/>
          </ac:picMkLst>
        </pc:picChg>
        <pc:picChg chg="del">
          <ac:chgData name="은석 이" userId="af18d81f-601b-4b8c-ae0d-605950137b83" providerId="ADAL" clId="{1494427E-6E45-4321-8CA2-5A753031B71A}" dt="2022-05-24T21:06:21.353" v="3452" actId="478"/>
          <ac:picMkLst>
            <pc:docMk/>
            <pc:sldMk cId="3510448710" sldId="262"/>
            <ac:picMk id="8" creationId="{A16BA66F-C4B2-4814-A25E-21948BC754AD}"/>
          </ac:picMkLst>
        </pc:picChg>
        <pc:picChg chg="add del">
          <ac:chgData name="은석 이" userId="af18d81f-601b-4b8c-ae0d-605950137b83" providerId="ADAL" clId="{1494427E-6E45-4321-8CA2-5A753031B71A}" dt="2022-05-24T21:09:06.593" v="3605" actId="22"/>
          <ac:picMkLst>
            <pc:docMk/>
            <pc:sldMk cId="3510448710" sldId="262"/>
            <ac:picMk id="11" creationId="{C443B1A3-90DC-4A04-A821-709404ED71CE}"/>
          </ac:picMkLst>
        </pc:picChg>
      </pc:sldChg>
      <pc:sldChg chg="del">
        <pc:chgData name="은석 이" userId="af18d81f-601b-4b8c-ae0d-605950137b83" providerId="ADAL" clId="{1494427E-6E45-4321-8CA2-5A753031B71A}" dt="2022-05-24T21:03:50.448" v="3395" actId="47"/>
        <pc:sldMkLst>
          <pc:docMk/>
          <pc:sldMk cId="3618344797" sldId="263"/>
        </pc:sldMkLst>
      </pc:sldChg>
      <pc:sldChg chg="del">
        <pc:chgData name="은석 이" userId="af18d81f-601b-4b8c-ae0d-605950137b83" providerId="ADAL" clId="{1494427E-6E45-4321-8CA2-5A753031B71A}" dt="2022-05-24T21:03:52.080" v="3396" actId="47"/>
        <pc:sldMkLst>
          <pc:docMk/>
          <pc:sldMk cId="2367827441" sldId="266"/>
        </pc:sldMkLst>
      </pc:sldChg>
      <pc:sldChg chg="del">
        <pc:chgData name="은석 이" userId="af18d81f-601b-4b8c-ae0d-605950137b83" providerId="ADAL" clId="{1494427E-6E45-4321-8CA2-5A753031B71A}" dt="2022-05-24T21:04:00.389" v="3398" actId="47"/>
        <pc:sldMkLst>
          <pc:docMk/>
          <pc:sldMk cId="809388834" sldId="268"/>
        </pc:sldMkLst>
      </pc:sldChg>
      <pc:sldChg chg="del">
        <pc:chgData name="은석 이" userId="af18d81f-601b-4b8c-ae0d-605950137b83" providerId="ADAL" clId="{1494427E-6E45-4321-8CA2-5A753031B71A}" dt="2022-05-24T15:37:41.956" v="2710" actId="47"/>
        <pc:sldMkLst>
          <pc:docMk/>
          <pc:sldMk cId="3737224840" sldId="269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1539768615" sldId="270"/>
        </pc:sldMkLst>
      </pc:sldChg>
      <pc:sldChg chg="del">
        <pc:chgData name="은석 이" userId="af18d81f-601b-4b8c-ae0d-605950137b83" providerId="ADAL" clId="{1494427E-6E45-4321-8CA2-5A753031B71A}" dt="2022-05-24T21:03:57.972" v="3397" actId="47"/>
        <pc:sldMkLst>
          <pc:docMk/>
          <pc:sldMk cId="293165676" sldId="271"/>
        </pc:sldMkLst>
      </pc:sldChg>
      <pc:sldChg chg="del">
        <pc:chgData name="은석 이" userId="af18d81f-601b-4b8c-ae0d-605950137b83" providerId="ADAL" clId="{1494427E-6E45-4321-8CA2-5A753031B71A}" dt="2022-05-24T15:37:46.283" v="2712" actId="47"/>
        <pc:sldMkLst>
          <pc:docMk/>
          <pc:sldMk cId="3401938311" sldId="272"/>
        </pc:sldMkLst>
      </pc:sldChg>
      <pc:sldChg chg="del">
        <pc:chgData name="은석 이" userId="af18d81f-601b-4b8c-ae0d-605950137b83" providerId="ADAL" clId="{1494427E-6E45-4321-8CA2-5A753031B71A}" dt="2022-05-24T15:37:44.131" v="2711" actId="47"/>
        <pc:sldMkLst>
          <pc:docMk/>
          <pc:sldMk cId="1759814225" sldId="274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3737067182" sldId="275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687983019" sldId="276"/>
        </pc:sldMkLst>
      </pc:sldChg>
      <pc:sldChg chg="addSp delSp modSp del mod">
        <pc:chgData name="은석 이" userId="af18d81f-601b-4b8c-ae0d-605950137b83" providerId="ADAL" clId="{1494427E-6E45-4321-8CA2-5A753031B71A}" dt="2022-05-24T21:16:01.633" v="4632" actId="47"/>
        <pc:sldMkLst>
          <pc:docMk/>
          <pc:sldMk cId="1168558831" sldId="278"/>
        </pc:sldMkLst>
        <pc:spChg chg="del">
          <ac:chgData name="은석 이" userId="af18d81f-601b-4b8c-ae0d-605950137b83" providerId="ADAL" clId="{1494427E-6E45-4321-8CA2-5A753031B71A}" dt="2022-05-24T21:10:36.391" v="3818" actId="478"/>
          <ac:spMkLst>
            <pc:docMk/>
            <pc:sldMk cId="1168558831" sldId="278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10:38.457" v="3819" actId="478"/>
          <ac:spMkLst>
            <pc:docMk/>
            <pc:sldMk cId="1168558831" sldId="278"/>
            <ac:spMk id="4" creationId="{4ADC1FF0-03BE-4543-82CB-3C264C7FEE38}"/>
          </ac:spMkLst>
        </pc:spChg>
        <pc:spChg chg="mod">
          <ac:chgData name="은석 이" userId="af18d81f-601b-4b8c-ae0d-605950137b83" providerId="ADAL" clId="{1494427E-6E45-4321-8CA2-5A753031B71A}" dt="2022-05-24T21:13:44.364" v="4279" actId="14100"/>
          <ac:spMkLst>
            <pc:docMk/>
            <pc:sldMk cId="1168558831" sldId="278"/>
            <ac:spMk id="6" creationId="{5A449208-F114-436E-B63E-7D7668B205D9}"/>
          </ac:spMkLst>
        </pc:spChg>
        <pc:spChg chg="add mod">
          <ac:chgData name="은석 이" userId="af18d81f-601b-4b8c-ae0d-605950137b83" providerId="ADAL" clId="{1494427E-6E45-4321-8CA2-5A753031B71A}" dt="2022-05-24T21:11:00.380" v="3853" actId="20577"/>
          <ac:spMkLst>
            <pc:docMk/>
            <pc:sldMk cId="1168558831" sldId="278"/>
            <ac:spMk id="7" creationId="{7324D04A-E596-4F0F-8165-8BADF3F8306C}"/>
          </ac:spMkLst>
        </pc:spChg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212794800" sldId="27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47419253" sldId="28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09614470" sldId="28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027468030" sldId="28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09497465" sldId="28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352498753" sldId="28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958569326" sldId="28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523527888" sldId="286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73653695" sldId="28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662377526" sldId="288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605228794" sldId="28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66622836" sldId="29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997105075" sldId="29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727027054" sldId="29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82284766" sldId="29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4075678612" sldId="29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039731559" sldId="29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643429883" sldId="29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765955861" sldId="298"/>
        </pc:sldMkLst>
      </pc:sldChg>
      <pc:sldChg chg="add del">
        <pc:chgData name="은석 이" userId="af18d81f-601b-4b8c-ae0d-605950137b83" providerId="ADAL" clId="{1494427E-6E45-4321-8CA2-5A753031B71A}" dt="2022-05-24T13:54:40.255" v="266"/>
        <pc:sldMkLst>
          <pc:docMk/>
          <pc:sldMk cId="2144977815" sldId="299"/>
        </pc:sldMkLst>
      </pc:sldChg>
      <pc:sldChg chg="addSp delSp modSp add mod">
        <pc:chgData name="은석 이" userId="af18d81f-601b-4b8c-ae0d-605950137b83" providerId="ADAL" clId="{1494427E-6E45-4321-8CA2-5A753031B71A}" dt="2022-05-24T21:15:45.772" v="4630" actId="20577"/>
        <pc:sldMkLst>
          <pc:docMk/>
          <pc:sldMk cId="4114711605" sldId="299"/>
        </pc:sldMkLst>
        <pc:spChg chg="mod">
          <ac:chgData name="은석 이" userId="af18d81f-601b-4b8c-ae0d-605950137b83" providerId="ADAL" clId="{1494427E-6E45-4321-8CA2-5A753031B71A}" dt="2022-05-24T21:14:18.194" v="4317" actId="6549"/>
          <ac:spMkLst>
            <pc:docMk/>
            <pc:sldMk cId="4114711605" sldId="299"/>
            <ac:spMk id="2" creationId="{B40F6B35-A2B0-458E-B812-B766E9FD4028}"/>
          </ac:spMkLst>
        </pc:spChg>
        <pc:spChg chg="mod">
          <ac:chgData name="은석 이" userId="af18d81f-601b-4b8c-ae0d-605950137b83" providerId="ADAL" clId="{1494427E-6E45-4321-8CA2-5A753031B71A}" dt="2022-05-24T21:15:45.772" v="4630" actId="20577"/>
          <ac:spMkLst>
            <pc:docMk/>
            <pc:sldMk cId="4114711605" sldId="299"/>
            <ac:spMk id="6" creationId="{5A449208-F114-436E-B63E-7D7668B205D9}"/>
          </ac:spMkLst>
        </pc:spChg>
        <pc:picChg chg="add del mod">
          <ac:chgData name="은석 이" userId="af18d81f-601b-4b8c-ae0d-605950137b83" providerId="ADAL" clId="{1494427E-6E45-4321-8CA2-5A753031B71A}" dt="2022-05-24T21:15:10.700" v="4521" actId="478"/>
          <ac:picMkLst>
            <pc:docMk/>
            <pc:sldMk cId="4114711605" sldId="299"/>
            <ac:picMk id="4" creationId="{26BDD023-3166-4FB0-9688-848E775E1D28}"/>
          </ac:picMkLst>
        </pc:picChg>
      </pc:sldChg>
      <pc:sldChg chg="add del setBg">
        <pc:chgData name="은석 이" userId="af18d81f-601b-4b8c-ae0d-605950137b83" providerId="ADAL" clId="{1494427E-6E45-4321-8CA2-5A753031B71A}" dt="2022-05-24T21:13:37.664" v="4277" actId="47"/>
        <pc:sldMkLst>
          <pc:docMk/>
          <pc:sldMk cId="1161729680" sldId="300"/>
        </pc:sldMkLst>
      </pc:sldChg>
      <pc:sldChg chg="modSp add mod">
        <pc:chgData name="은석 이" userId="af18d81f-601b-4b8c-ae0d-605950137b83" providerId="ADAL" clId="{1494427E-6E45-4321-8CA2-5A753031B71A}" dt="2022-05-24T21:17:28.050" v="4823" actId="5793"/>
        <pc:sldMkLst>
          <pc:docMk/>
          <pc:sldMk cId="3369994681" sldId="301"/>
        </pc:sldMkLst>
        <pc:spChg chg="mod">
          <ac:chgData name="은석 이" userId="af18d81f-601b-4b8c-ae0d-605950137b83" providerId="ADAL" clId="{1494427E-6E45-4321-8CA2-5A753031B71A}" dt="2022-05-24T21:17:28.050" v="4823" actId="5793"/>
          <ac:spMkLst>
            <pc:docMk/>
            <pc:sldMk cId="3369994681" sldId="301"/>
            <ac:spMk id="6" creationId="{5A449208-F114-436E-B63E-7D7668B205D9}"/>
          </ac:spMkLst>
        </pc:spChg>
      </pc:sldChg>
      <pc:sldChg chg="addSp delSp modSp add mod setBg">
        <pc:chgData name="은석 이" userId="af18d81f-601b-4b8c-ae0d-605950137b83" providerId="ADAL" clId="{1494427E-6E45-4321-8CA2-5A753031B71A}" dt="2022-05-24T21:03:23.051" v="3394" actId="20577"/>
        <pc:sldMkLst>
          <pc:docMk/>
          <pc:sldMk cId="1769703835" sldId="302"/>
        </pc:sldMkLst>
        <pc:spChg chg="mod">
          <ac:chgData name="은석 이" userId="af18d81f-601b-4b8c-ae0d-605950137b83" providerId="ADAL" clId="{1494427E-6E45-4321-8CA2-5A753031B71A}" dt="2022-05-24T15:35:43.597" v="2566" actId="20577"/>
          <ac:spMkLst>
            <pc:docMk/>
            <pc:sldMk cId="1769703835" sldId="302"/>
            <ac:spMk id="2" creationId="{CC30B04F-4E0C-4855-8587-CC7F3DF3B5D6}"/>
          </ac:spMkLst>
        </pc:spChg>
        <pc:spChg chg="del">
          <ac:chgData name="은석 이" userId="af18d81f-601b-4b8c-ae0d-605950137b83" providerId="ADAL" clId="{1494427E-6E45-4321-8CA2-5A753031B71A}" dt="2022-05-24T15:35:58.476" v="2568" actId="478"/>
          <ac:spMkLst>
            <pc:docMk/>
            <pc:sldMk cId="1769703835" sldId="302"/>
            <ac:spMk id="3" creationId="{68797A8E-C1CF-4A52-9F9E-66D8F0C8174A}"/>
          </ac:spMkLst>
        </pc:spChg>
        <pc:spChg chg="add mod">
          <ac:chgData name="은석 이" userId="af18d81f-601b-4b8c-ae0d-605950137b83" providerId="ADAL" clId="{1494427E-6E45-4321-8CA2-5A753031B71A}" dt="2022-05-24T21:03:23.051" v="3394" actId="20577"/>
          <ac:spMkLst>
            <pc:docMk/>
            <pc:sldMk cId="1769703835" sldId="302"/>
            <ac:spMk id="4" creationId="{8E6C1DC1-33CB-4744-AB74-036E5851956C}"/>
          </ac:spMkLst>
        </pc:spChg>
        <pc:spChg chg="add del mod">
          <ac:chgData name="은석 이" userId="af18d81f-601b-4b8c-ae0d-605950137b83" providerId="ADAL" clId="{1494427E-6E45-4321-8CA2-5A753031B71A}" dt="2022-05-24T15:36:01.186" v="2569" actId="478"/>
          <ac:spMkLst>
            <pc:docMk/>
            <pc:sldMk cId="1769703835" sldId="302"/>
            <ac:spMk id="8" creationId="{9E86A8F6-2FB8-48B6-9CE9-0D3534035267}"/>
          </ac:spMkLst>
        </pc:spChg>
        <pc:picChg chg="add del mod">
          <ac:chgData name="은석 이" userId="af18d81f-601b-4b8c-ae0d-605950137b83" providerId="ADAL" clId="{1494427E-6E45-4321-8CA2-5A753031B71A}" dt="2022-05-24T15:36:59.567" v="2702" actId="478"/>
          <ac:picMkLst>
            <pc:docMk/>
            <pc:sldMk cId="1769703835" sldId="302"/>
            <ac:picMk id="5" creationId="{AB5F0D3B-283F-4CF8-9633-FE028BE42306}"/>
          </ac:picMkLst>
        </pc:picChg>
        <pc:picChg chg="add del mod">
          <ac:chgData name="은석 이" userId="af18d81f-601b-4b8c-ae0d-605950137b83" providerId="ADAL" clId="{1494427E-6E45-4321-8CA2-5A753031B71A}" dt="2022-05-24T15:37:00.122" v="2703" actId="478"/>
          <ac:picMkLst>
            <pc:docMk/>
            <pc:sldMk cId="1769703835" sldId="302"/>
            <ac:picMk id="6" creationId="{A726EA30-DE9E-4089-BE37-6FA066DEE3B6}"/>
          </ac:picMkLst>
        </pc:picChg>
        <pc:picChg chg="add mod">
          <ac:chgData name="은석 이" userId="af18d81f-601b-4b8c-ae0d-605950137b83" providerId="ADAL" clId="{1494427E-6E45-4321-8CA2-5A753031B71A}" dt="2022-05-24T21:02:57.891" v="3308" actId="1076"/>
          <ac:picMkLst>
            <pc:docMk/>
            <pc:sldMk cId="1769703835" sldId="302"/>
            <ac:picMk id="10" creationId="{B9B2C635-8741-446C-A0B6-744D24524EA3}"/>
          </ac:picMkLst>
        </pc:picChg>
        <pc:picChg chg="add mod">
          <ac:chgData name="은석 이" userId="af18d81f-601b-4b8c-ae0d-605950137b83" providerId="ADAL" clId="{1494427E-6E45-4321-8CA2-5A753031B71A}" dt="2022-05-24T21:02:56.115" v="3307" actId="1076"/>
          <ac:picMkLst>
            <pc:docMk/>
            <pc:sldMk cId="1769703835" sldId="302"/>
            <ac:picMk id="12" creationId="{6D49D96D-B2A1-4DD5-908C-E2D5CFB7D47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04:12.712" v="3404" actId="20577"/>
        <pc:sldMkLst>
          <pc:docMk/>
          <pc:sldMk cId="3572700834" sldId="303"/>
        </pc:sldMkLst>
        <pc:spChg chg="mod">
          <ac:chgData name="은석 이" userId="af18d81f-601b-4b8c-ae0d-605950137b83" providerId="ADAL" clId="{1494427E-6E45-4321-8CA2-5A753031B71A}" dt="2022-05-24T21:04:12.712" v="3404" actId="20577"/>
          <ac:spMkLst>
            <pc:docMk/>
            <pc:sldMk cId="3572700834" sldId="303"/>
            <ac:spMk id="4" creationId="{904B8BCA-E657-4833-AB40-B59867614AA2}"/>
          </ac:spMkLst>
        </pc:spChg>
        <pc:spChg chg="add mod">
          <ac:chgData name="은석 이" userId="af18d81f-601b-4b8c-ae0d-605950137b83" providerId="ADAL" clId="{1494427E-6E45-4321-8CA2-5A753031B71A}" dt="2022-05-24T21:02:45.612" v="3306"/>
          <ac:spMkLst>
            <pc:docMk/>
            <pc:sldMk cId="3572700834" sldId="303"/>
            <ac:spMk id="6" creationId="{3A0D74BD-7727-4409-9D00-6EA7BB2ECA65}"/>
          </ac:spMkLst>
        </pc:spChg>
        <pc:picChg chg="add mod">
          <ac:chgData name="은석 이" userId="af18d81f-601b-4b8c-ae0d-605950137b83" providerId="ADAL" clId="{1494427E-6E45-4321-8CA2-5A753031B71A}" dt="2022-05-24T21:02:00.266" v="3222" actId="1076"/>
          <ac:picMkLst>
            <pc:docMk/>
            <pc:sldMk cId="3572700834" sldId="303"/>
            <ac:picMk id="3" creationId="{E00833D8-D482-4AD9-99DC-5FCF9048E66F}"/>
          </ac:picMkLst>
        </pc:picChg>
        <pc:picChg chg="del">
          <ac:chgData name="은석 이" userId="af18d81f-601b-4b8c-ae0d-605950137b83" providerId="ADAL" clId="{1494427E-6E45-4321-8CA2-5A753031B71A}" dt="2022-05-24T20:56:00.493" v="2876" actId="478"/>
          <ac:picMkLst>
            <pc:docMk/>
            <pc:sldMk cId="3572700834" sldId="303"/>
            <ac:picMk id="5" creationId="{884A6AA9-373F-4854-BBD7-D573F012461F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0:24.256" v="3817"/>
        <pc:sldMkLst>
          <pc:docMk/>
          <pc:sldMk cId="3475123794" sldId="304"/>
        </pc:sldMkLst>
        <pc:spChg chg="mod">
          <ac:chgData name="은석 이" userId="af18d81f-601b-4b8c-ae0d-605950137b83" providerId="ADAL" clId="{1494427E-6E45-4321-8CA2-5A753031B71A}" dt="2022-05-24T21:10:24.256" v="3817"/>
          <ac:spMkLst>
            <pc:docMk/>
            <pc:sldMk cId="3475123794" sldId="304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9:59.283" v="3717" actId="1076"/>
          <ac:picMkLst>
            <pc:docMk/>
            <pc:sldMk cId="3475123794" sldId="304"/>
            <ac:picMk id="3" creationId="{770558DE-1704-46C3-B9E8-AB4B65B36DB6}"/>
          </ac:picMkLst>
        </pc:picChg>
        <pc:picChg chg="del">
          <ac:chgData name="은석 이" userId="af18d81f-601b-4b8c-ae0d-605950137b83" providerId="ADAL" clId="{1494427E-6E45-4321-8CA2-5A753031B71A}" dt="2022-05-24T21:09:57.138" v="3715" actId="478"/>
          <ac:picMkLst>
            <pc:docMk/>
            <pc:sldMk cId="3475123794" sldId="304"/>
            <ac:picMk id="7" creationId="{EA81F87F-71A3-44BB-93AA-A1558C6ACF5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3:58.537" v="4284"/>
        <pc:sldMkLst>
          <pc:docMk/>
          <pc:sldMk cId="3352048768" sldId="305"/>
        </pc:sldMkLst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5" creationId="{899A5050-8FBE-4060-BC6B-2161C03E33E6}"/>
          </ac:spMkLst>
        </pc:spChg>
        <pc:spChg chg="del">
          <ac:chgData name="은석 이" userId="af18d81f-601b-4b8c-ae0d-605950137b83" providerId="ADAL" clId="{1494427E-6E45-4321-8CA2-5A753031B71A}" dt="2022-05-24T21:13:57.688" v="4283" actId="478"/>
          <ac:spMkLst>
            <pc:docMk/>
            <pc:sldMk cId="3352048768" sldId="305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7" creationId="{D5FD2707-E5CF-40EA-8FF3-C51F0B9D149B}"/>
          </ac:spMkLst>
        </pc:spChg>
        <pc:spChg chg="del">
          <ac:chgData name="은석 이" userId="af18d81f-601b-4b8c-ae0d-605950137b83" providerId="ADAL" clId="{1494427E-6E45-4321-8CA2-5A753031B71A}" dt="2022-05-24T21:13:56.544" v="4282" actId="478"/>
          <ac:spMkLst>
            <pc:docMk/>
            <pc:sldMk cId="3352048768" sldId="305"/>
            <ac:spMk id="9" creationId="{97C2B3B8-344D-4F66-B45E-00C376ACB17A}"/>
          </ac:spMkLst>
        </pc:spChg>
        <pc:picChg chg="del">
          <ac:chgData name="은석 이" userId="af18d81f-601b-4b8c-ae0d-605950137b83" providerId="ADAL" clId="{1494427E-6E45-4321-8CA2-5A753031B71A}" dt="2022-05-24T21:13:55.204" v="4281" actId="478"/>
          <ac:picMkLst>
            <pc:docMk/>
            <pc:sldMk cId="3352048768" sldId="305"/>
            <ac:picMk id="3" creationId="{770558DE-1704-46C3-B9E8-AB4B65B36DB6}"/>
          </ac:picMkLst>
        </pc:picChg>
      </pc:sldChg>
      <pc:sldChg chg="add del">
        <pc:chgData name="은석 이" userId="af18d81f-601b-4b8c-ae0d-605950137b83" providerId="ADAL" clId="{1494427E-6E45-4321-8CA2-5A753031B71A}" dt="2022-05-24T21:16:01.633" v="4632" actId="47"/>
        <pc:sldMkLst>
          <pc:docMk/>
          <pc:sldMk cId="3071482888" sldId="306"/>
        </pc:sldMkLst>
      </pc:sldChg>
      <pc:sldChg chg="addSp delSp modSp add mod setBg delDesignElem">
        <pc:chgData name="은석 이" userId="af18d81f-601b-4b8c-ae0d-605950137b83" providerId="ADAL" clId="{1494427E-6E45-4321-8CA2-5A753031B71A}" dt="2022-05-24T21:32:54.077" v="6503" actId="20577"/>
        <pc:sldMkLst>
          <pc:docMk/>
          <pc:sldMk cId="3279740635" sldId="306"/>
        </pc:sldMkLst>
        <pc:spChg chg="add mod">
          <ac:chgData name="은석 이" userId="af18d81f-601b-4b8c-ae0d-605950137b83" providerId="ADAL" clId="{1494427E-6E45-4321-8CA2-5A753031B71A}" dt="2022-05-24T21:32:44.954" v="6499"/>
          <ac:spMkLst>
            <pc:docMk/>
            <pc:sldMk cId="3279740635" sldId="306"/>
            <ac:spMk id="4" creationId="{D37158F5-6899-411B-9A5C-94D184D5038B}"/>
          </ac:spMkLst>
        </pc:spChg>
        <pc:spChg chg="add mod">
          <ac:chgData name="은석 이" userId="af18d81f-601b-4b8c-ae0d-605950137b83" providerId="ADAL" clId="{1494427E-6E45-4321-8CA2-5A753031B71A}" dt="2022-05-24T21:32:54.077" v="6503" actId="20577"/>
          <ac:spMkLst>
            <pc:docMk/>
            <pc:sldMk cId="3279740635" sldId="306"/>
            <ac:spMk id="9" creationId="{2C9F9349-A3A4-4FFC-8202-C19062F3C27C}"/>
          </ac:spMkLst>
        </pc:spChg>
        <pc:spChg chg="del">
          <ac:chgData name="은석 이" userId="af18d81f-601b-4b8c-ae0d-605950137b83" providerId="ADAL" clId="{1494427E-6E45-4321-8CA2-5A753031B71A}" dt="2022-05-24T21:20:52.028" v="4850" actId="478"/>
          <ac:spMkLst>
            <pc:docMk/>
            <pc:sldMk cId="3279740635" sldId="306"/>
            <ac:spMk id="44" creationId="{34C1E82E-19D7-4B4C-B778-B31EB8F9ABA5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49" creationId="{33801627-6861-4EA9-BE98-E0CE33A894D9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1" creationId="{93C1483F-490E-4C8A-8765-1F8AF0C67D5F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3" creationId="{0249BF42-D05C-4553-9417-7B8695759291}"/>
          </ac:spMkLst>
        </pc:spChg>
      </pc:sldChg>
    </pc:docChg>
  </pc:docChgLst>
  <pc:docChgLst>
    <pc:chgData name="은석 이" userId="af18d81f-601b-4b8c-ae0d-605950137b83" providerId="ADAL" clId="{E0186E4A-1FD0-4AA0-BBC1-03716B25C14B}"/>
    <pc:docChg chg="custSel modSld">
      <pc:chgData name="은석 이" userId="af18d81f-601b-4b8c-ae0d-605950137b83" providerId="ADAL" clId="{E0186E4A-1FD0-4AA0-BBC1-03716B25C14B}" dt="2022-05-24T21:38:57.211" v="531" actId="20577"/>
      <pc:docMkLst>
        <pc:docMk/>
      </pc:docMkLst>
      <pc:sldChg chg="modSp mod">
        <pc:chgData name="은석 이" userId="af18d81f-601b-4b8c-ae0d-605950137b83" providerId="ADAL" clId="{E0186E4A-1FD0-4AA0-BBC1-03716B25C14B}" dt="2022-05-24T21:38:57.211" v="531" actId="20577"/>
        <pc:sldMkLst>
          <pc:docMk/>
          <pc:sldMk cId="3352048768" sldId="305"/>
        </pc:sldMkLst>
        <pc:spChg chg="mod">
          <ac:chgData name="은석 이" userId="af18d81f-601b-4b8c-ae0d-605950137b83" providerId="ADAL" clId="{E0186E4A-1FD0-4AA0-BBC1-03716B25C14B}" dt="2022-05-24T21:38:57.211" v="531" actId="20577"/>
          <ac:spMkLst>
            <pc:docMk/>
            <pc:sldMk cId="3352048768" sldId="305"/>
            <ac:spMk id="5" creationId="{899A5050-8FBE-4060-BC6B-2161C03E3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90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5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4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Manual/Execution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F106-2868-457C-A936-6797DF1A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 err="1"/>
              <a:t>반응형웹</a:t>
            </a:r>
            <a:r>
              <a:rPr lang="ko-KR" altLang="en-US" sz="2000" dirty="0"/>
              <a:t> 기말과제</a:t>
            </a:r>
            <a:br>
              <a:rPr lang="en-US" altLang="ko-KR" sz="2000" dirty="0"/>
            </a:br>
            <a:br>
              <a:rPr lang="en-US" altLang="ko-KR" sz="6000" dirty="0"/>
            </a:br>
            <a:r>
              <a:rPr lang="ko-KR" altLang="en-US" sz="6000" dirty="0"/>
              <a:t>슈팅게임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A353-F998-4EB9-8433-B02F21EEE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anchor="t">
            <a:normAutofit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반 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수요일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202034016 </a:t>
            </a:r>
            <a:r>
              <a:rPr lang="ko-KR" altLang="en-US" sz="2800" dirty="0">
                <a:solidFill>
                  <a:schemeClr val="tx1"/>
                </a:solidFill>
              </a:rPr>
              <a:t>최연우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F43C71B-42E0-9744-18F9-A03546657054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게임루프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45AE8-4E3F-B405-4E57-A0A751B47190}"/>
              </a:ext>
            </a:extLst>
          </p:cNvPr>
          <p:cNvSpPr/>
          <p:nvPr/>
        </p:nvSpPr>
        <p:spPr>
          <a:xfrm>
            <a:off x="4932727" y="855677"/>
            <a:ext cx="2776756" cy="436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DF1FF4-872B-1828-F570-12E163819014}"/>
              </a:ext>
            </a:extLst>
          </p:cNvPr>
          <p:cNvSpPr/>
          <p:nvPr/>
        </p:nvSpPr>
        <p:spPr>
          <a:xfrm>
            <a:off x="100669" y="6224631"/>
            <a:ext cx="2667700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draw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762B51-4E4B-70BA-564D-D5758035AE5B}"/>
              </a:ext>
            </a:extLst>
          </p:cNvPr>
          <p:cNvSpPr/>
          <p:nvPr/>
        </p:nvSpPr>
        <p:spPr>
          <a:xfrm>
            <a:off x="100669" y="5268287"/>
            <a:ext cx="2667700" cy="5285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51466B-D868-78C9-57CF-0B03BAA28E1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434519" y="5796793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C963CF-C9BE-47A9-32F5-61F2734F7F62}"/>
              </a:ext>
            </a:extLst>
          </p:cNvPr>
          <p:cNvSpPr/>
          <p:nvPr/>
        </p:nvSpPr>
        <p:spPr>
          <a:xfrm>
            <a:off x="4932728" y="1596538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19330-C541-2236-17B9-4210B130955B}"/>
              </a:ext>
            </a:extLst>
          </p:cNvPr>
          <p:cNvSpPr/>
          <p:nvPr/>
        </p:nvSpPr>
        <p:spPr>
          <a:xfrm>
            <a:off x="4932727" y="2316509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Player.draw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C6125-865A-31FC-3ED2-86C988A56D28}"/>
              </a:ext>
            </a:extLst>
          </p:cNvPr>
          <p:cNvSpPr/>
          <p:nvPr/>
        </p:nvSpPr>
        <p:spPr>
          <a:xfrm>
            <a:off x="4932727" y="3004406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projectile.update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E8EBE4-BCB0-8C98-6A48-A18D9965C054}"/>
              </a:ext>
            </a:extLst>
          </p:cNvPr>
          <p:cNvSpPr/>
          <p:nvPr/>
        </p:nvSpPr>
        <p:spPr>
          <a:xfrm>
            <a:off x="8103765" y="3004406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projectile.splice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C210FB-06AE-CD9F-E480-4EC451458894}"/>
              </a:ext>
            </a:extLst>
          </p:cNvPr>
          <p:cNvSpPr/>
          <p:nvPr/>
        </p:nvSpPr>
        <p:spPr>
          <a:xfrm>
            <a:off x="1595306" y="3004405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projectile.draw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E31A9B-A2BD-8CB2-658A-40B5A5C1E917}"/>
              </a:ext>
            </a:extLst>
          </p:cNvPr>
          <p:cNvSpPr txBox="1"/>
          <p:nvPr/>
        </p:nvSpPr>
        <p:spPr>
          <a:xfrm>
            <a:off x="1595306" y="2224207"/>
            <a:ext cx="277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클릭 시 생성되어 해당 방향으로 발사됨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76680-2F90-038A-B35A-8ED17E58B605}"/>
              </a:ext>
            </a:extLst>
          </p:cNvPr>
          <p:cNvSpPr txBox="1"/>
          <p:nvPr/>
        </p:nvSpPr>
        <p:spPr>
          <a:xfrm>
            <a:off x="7906624" y="2316380"/>
            <a:ext cx="325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밖으로 나갈 시 삭제</a:t>
            </a:r>
            <a:endParaRPr lang="en-US" altLang="ko-KR" dirty="0"/>
          </a:p>
          <a:p>
            <a:r>
              <a:rPr lang="en-US" altLang="ko-KR" dirty="0"/>
              <a:t>Enemy</a:t>
            </a:r>
            <a:r>
              <a:rPr lang="ko-KR" altLang="en-US" dirty="0"/>
              <a:t>와 충돌 시 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3C92A-8C83-5E9F-C4A3-E827AE716A03}"/>
              </a:ext>
            </a:extLst>
          </p:cNvPr>
          <p:cNvSpPr/>
          <p:nvPr/>
        </p:nvSpPr>
        <p:spPr>
          <a:xfrm>
            <a:off x="4932727" y="4088642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enemy.update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3EF4E4-B9F3-408C-E2FF-2D202C01A45C}"/>
              </a:ext>
            </a:extLst>
          </p:cNvPr>
          <p:cNvSpPr/>
          <p:nvPr/>
        </p:nvSpPr>
        <p:spPr>
          <a:xfrm>
            <a:off x="1595305" y="4088642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enemy.draw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465F2C-2EAB-BFCF-4EEF-053620882226}"/>
              </a:ext>
            </a:extLst>
          </p:cNvPr>
          <p:cNvCxnSpPr>
            <a:stCxn id="13" idx="1"/>
            <a:endCxn id="17" idx="3"/>
          </p:cNvCxnSpPr>
          <p:nvPr/>
        </p:nvCxnSpPr>
        <p:spPr>
          <a:xfrm flipH="1" flipV="1">
            <a:off x="4372062" y="3267344"/>
            <a:ext cx="5606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47A3FA5-567D-F2DA-78C0-B91E3D84BB8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09483" y="3267345"/>
            <a:ext cx="394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08A79F-06AE-E5F0-1BE4-AAE19A32FDF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321105" y="1291905"/>
            <a:ext cx="1" cy="30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7D0A7B-7211-D71F-1A01-EEEA72ECC48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321105" y="2122415"/>
            <a:ext cx="1" cy="1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DE8202D-6CCE-44EB-05F7-2190400E996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321105" y="2842386"/>
            <a:ext cx="0" cy="16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56583D-82A9-C241-17C7-80EB96BF330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321105" y="3530283"/>
            <a:ext cx="0" cy="55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21B699-E140-8D4C-33FF-D6DD0AFA5428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>
            <a:off x="4372061" y="4351581"/>
            <a:ext cx="560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7FB248-06A5-5B9E-7A77-263B4F4799EA}"/>
              </a:ext>
            </a:extLst>
          </p:cNvPr>
          <p:cNvSpPr/>
          <p:nvPr/>
        </p:nvSpPr>
        <p:spPr>
          <a:xfrm>
            <a:off x="8103765" y="4088641"/>
            <a:ext cx="2776756" cy="5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enemy.splice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CFA945A-71A8-50EA-8994-BDDE2989075A}"/>
              </a:ext>
            </a:extLst>
          </p:cNvPr>
          <p:cNvCxnSpPr>
            <a:stCxn id="22" idx="3"/>
            <a:endCxn id="43" idx="1"/>
          </p:cNvCxnSpPr>
          <p:nvPr/>
        </p:nvCxnSpPr>
        <p:spPr>
          <a:xfrm flipV="1">
            <a:off x="7709483" y="4351580"/>
            <a:ext cx="394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038892E-AA07-4F5D-C703-B2BD68C9F3F5}"/>
              </a:ext>
            </a:extLst>
          </p:cNvPr>
          <p:cNvSpPr txBox="1"/>
          <p:nvPr/>
        </p:nvSpPr>
        <p:spPr>
          <a:xfrm>
            <a:off x="8103765" y="3598877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Projectile</a:t>
            </a:r>
            <a:r>
              <a:rPr lang="ko-KR" altLang="en-US" dirty="0"/>
              <a:t>과 충돌 시 삭제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655592-35B6-CEB9-9592-0DE3CF8E0A86}"/>
              </a:ext>
            </a:extLst>
          </p:cNvPr>
          <p:cNvSpPr txBox="1"/>
          <p:nvPr/>
        </p:nvSpPr>
        <p:spPr>
          <a:xfrm>
            <a:off x="1595305" y="3598877"/>
            <a:ext cx="28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</a:t>
            </a:r>
            <a:r>
              <a:rPr lang="ko-KR" altLang="en-US" dirty="0"/>
              <a:t>개씩 생성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75E44-C07A-5AA2-6FC5-3FD2D1AC9F14}"/>
              </a:ext>
            </a:extLst>
          </p:cNvPr>
          <p:cNvCxnSpPr>
            <a:cxnSpLocks/>
            <a:stCxn id="22" idx="2"/>
            <a:endCxn id="53" idx="0"/>
          </p:cNvCxnSpPr>
          <p:nvPr/>
        </p:nvCxnSpPr>
        <p:spPr>
          <a:xfrm>
            <a:off x="6321105" y="4614519"/>
            <a:ext cx="0" cy="89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3A66441-5050-15AB-BA8A-D8761A3D47BB}"/>
              </a:ext>
            </a:extLst>
          </p:cNvPr>
          <p:cNvSpPr/>
          <p:nvPr/>
        </p:nvSpPr>
        <p:spPr>
          <a:xfrm>
            <a:off x="4932727" y="5509917"/>
            <a:ext cx="2776756" cy="436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3A7171-88D3-C0E2-7272-5BE2DA9C2FA4}"/>
              </a:ext>
            </a:extLst>
          </p:cNvPr>
          <p:cNvSpPr txBox="1"/>
          <p:nvPr/>
        </p:nvSpPr>
        <p:spPr>
          <a:xfrm>
            <a:off x="4530055" y="4877552"/>
            <a:ext cx="35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이하이면 끝</a:t>
            </a:r>
          </a:p>
        </p:txBody>
      </p:sp>
    </p:spTree>
    <p:extLst>
      <p:ext uri="{BB962C8B-B14F-4D97-AF65-F5344CB8AC3E}">
        <p14:creationId xmlns:p14="http://schemas.microsoft.com/office/powerpoint/2010/main" val="231398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</a:t>
            </a:r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833D8-D482-4AD9-99DC-5FCF9048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05" y="1321146"/>
            <a:ext cx="5555519" cy="4988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0D74BD-7727-4409-9D00-6EA7BB2ECA65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모든 </a:t>
            </a:r>
            <a:r>
              <a:rPr lang="en-US" altLang="ko-KR" dirty="0"/>
              <a:t>Input Command</a:t>
            </a:r>
            <a:r>
              <a:rPr lang="ko-KR" altLang="en-US" dirty="0"/>
              <a:t>에 대해 </a:t>
            </a:r>
            <a:r>
              <a:rPr lang="ko-KR" altLang="en-US" dirty="0" err="1"/>
              <a:t>그릴것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err="1"/>
              <a:t>좌키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 err="1"/>
              <a:t>우키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 err="1"/>
              <a:t>옵션키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0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81F87F-71A3-44BB-93AA-A1558C6A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84" y="718513"/>
            <a:ext cx="5391902" cy="578248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C2B3B8-344D-4F66-B45E-00C376ACB17A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이해하기</a:t>
            </a:r>
            <a:r>
              <a:rPr lang="en-US" altLang="ko-KR" dirty="0"/>
              <a:t> </a:t>
            </a:r>
            <a:r>
              <a:rPr lang="ko-KR" altLang="en-US" dirty="0"/>
              <a:t>쉽도록 모든 </a:t>
            </a:r>
            <a:r>
              <a:rPr lang="en-US" altLang="ko-KR" dirty="0"/>
              <a:t>class </a:t>
            </a:r>
            <a:r>
              <a:rPr lang="ko-KR" altLang="en-US" dirty="0" err="1"/>
              <a:t>적을것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위에는 자료형 밑에는 메서드 </a:t>
            </a:r>
            <a:r>
              <a:rPr lang="ko-KR" altLang="en-US" dirty="0" err="1"/>
              <a:t>적을것</a:t>
            </a:r>
            <a:endParaRPr lang="en-US" altLang="ko-KR" dirty="0"/>
          </a:p>
          <a:p>
            <a:r>
              <a:rPr lang="ko-KR" altLang="en-US" dirty="0" err="1"/>
              <a:t>연결시</a:t>
            </a:r>
            <a:r>
              <a:rPr lang="ko-KR" altLang="en-US" dirty="0"/>
              <a:t> 목적을 </a:t>
            </a:r>
            <a:r>
              <a:rPr lang="ko-KR" altLang="en-US" dirty="0" err="1"/>
              <a:t>표기할것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옆의 그림은 </a:t>
            </a:r>
            <a:r>
              <a:rPr lang="en-US" altLang="ko-KR" dirty="0"/>
              <a:t>class</a:t>
            </a:r>
            <a:r>
              <a:rPr lang="ko-KR" altLang="en-US" dirty="0"/>
              <a:t>에 대해선 잘 썼으나</a:t>
            </a:r>
            <a:br>
              <a:rPr lang="en-US" altLang="ko-KR" dirty="0"/>
            </a:br>
            <a:r>
              <a:rPr lang="ko-KR" altLang="en-US" dirty="0"/>
              <a:t>연결구조가 </a:t>
            </a:r>
            <a:r>
              <a:rPr lang="ko-KR" altLang="en-US" dirty="0" err="1"/>
              <a:t>개판인건</a:t>
            </a:r>
            <a:r>
              <a:rPr lang="ko-KR" altLang="en-US" dirty="0"/>
              <a:t> 알죠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r>
              <a:rPr lang="en-US" altLang="ko-KR" dirty="0"/>
              <a:t>, </a:t>
            </a:r>
            <a:r>
              <a:rPr lang="ko-KR" altLang="en-US" dirty="0" err="1"/>
              <a:t>멤버변수</a:t>
            </a:r>
            <a:r>
              <a:rPr lang="en-US" altLang="ko-KR" dirty="0"/>
              <a:t>, </a:t>
            </a:r>
            <a:r>
              <a:rPr lang="ko-KR" altLang="en-US" dirty="0" err="1"/>
              <a:t>메서드명만</a:t>
            </a:r>
            <a:r>
              <a:rPr lang="ko-KR" altLang="en-US" dirty="0"/>
              <a:t> 봐도</a:t>
            </a:r>
            <a:br>
              <a:rPr lang="en-US" altLang="ko-KR" dirty="0"/>
            </a:br>
            <a:r>
              <a:rPr lang="ko-KR" altLang="en-US" dirty="0"/>
              <a:t>이해할 수 있도록 짜야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44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C2B3B8-344D-4F66-B45E-00C376ACB17A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늘상</a:t>
            </a:r>
            <a:r>
              <a:rPr lang="ko-KR" altLang="en-US" dirty="0"/>
              <a:t> 말했듯이 아래와 같이 </a:t>
            </a:r>
            <a:r>
              <a:rPr lang="ko-KR" altLang="en-US" dirty="0" err="1"/>
              <a:t>매니징</a:t>
            </a:r>
            <a:r>
              <a:rPr lang="ko-KR" altLang="en-US" dirty="0"/>
              <a:t> 시스템이 있는 클래스 구조가 좋음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558DE-1704-46C3-B9E8-AB4B65B3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75" y="2516036"/>
            <a:ext cx="732574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2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799"/>
            <a:ext cx="8594725" cy="4582633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게임을 대표하는 스크린샷 최소 </a:t>
            </a:r>
            <a:r>
              <a:rPr lang="en-US" altLang="ko-KR" dirty="0"/>
              <a:t>2</a:t>
            </a:r>
            <a:r>
              <a:rPr lang="ko-KR" altLang="en-US" dirty="0"/>
              <a:t>장 첨부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게임개요 와 중복되어도 됨</a:t>
            </a:r>
            <a:endParaRPr lang="en-US" altLang="ko-KR" dirty="0"/>
          </a:p>
          <a:p>
            <a:pPr lvl="1"/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타이틀</a:t>
            </a:r>
            <a:r>
              <a:rPr lang="en-US" altLang="ko-KR" dirty="0"/>
              <a:t>‘, ‘</a:t>
            </a:r>
            <a:r>
              <a:rPr lang="ko-KR" altLang="en-US" dirty="0" err="1"/>
              <a:t>메인게임</a:t>
            </a:r>
            <a:r>
              <a:rPr lang="en-US" altLang="ko-KR" dirty="0"/>
              <a:t>’, ‘</a:t>
            </a:r>
            <a:r>
              <a:rPr lang="ko-KR" altLang="en-US" dirty="0"/>
              <a:t>게임오버</a:t>
            </a:r>
            <a:r>
              <a:rPr lang="en-US" altLang="ko-KR" dirty="0"/>
              <a:t>’ </a:t>
            </a:r>
            <a:r>
              <a:rPr lang="ko-KR" altLang="en-US" dirty="0"/>
              <a:t>등이 존재한다면 해당 화면 숫자 만큼</a:t>
            </a:r>
            <a:endParaRPr lang="en-US" altLang="ko-KR" dirty="0"/>
          </a:p>
          <a:p>
            <a:pPr lvl="1"/>
            <a:r>
              <a:rPr lang="ko-KR" altLang="en-US" dirty="0"/>
              <a:t>스샷 </a:t>
            </a:r>
            <a:r>
              <a:rPr lang="ko-KR" altLang="en-US" dirty="0" err="1"/>
              <a:t>첨부할것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C4006-3818-2809-F046-DD1EDD3F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89" y="2898339"/>
            <a:ext cx="3518383" cy="3513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258637-D840-1C8B-DA71-ACC61474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65" y="3429000"/>
            <a:ext cx="5368424" cy="30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소감 한마디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799"/>
            <a:ext cx="8594725" cy="4582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기간을 늘려주었다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그래서 과제를 더 심하게 내고 싶었지만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나도 이제 착한 이미지를 쌓고 싶어서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그러지 아니했다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 여기다 일기를 쓰고 있는지 모르겠다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이은석 이 멋진 녀석</a:t>
            </a:r>
            <a:r>
              <a:rPr lang="en-US" altLang="ko-KR" dirty="0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DD023-3166-4FB0-9688-848E775E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04" y="3027082"/>
            <a:ext cx="3309937" cy="32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CFCF90-7FC2-6A31-2A85-3519FE51F2A8}"/>
              </a:ext>
            </a:extLst>
          </p:cNvPr>
          <p:cNvSpPr txBox="1">
            <a:spLocks/>
          </p:cNvSpPr>
          <p:nvPr/>
        </p:nvSpPr>
        <p:spPr>
          <a:xfrm>
            <a:off x="713232" y="12269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5. </a:t>
            </a:r>
            <a:r>
              <a:rPr lang="ko-KR" altLang="en-US"/>
              <a:t>소감 한마디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9D0FF-C869-E30F-5946-6CE18357685B}"/>
              </a:ext>
            </a:extLst>
          </p:cNvPr>
          <p:cNvSpPr txBox="1"/>
          <p:nvPr/>
        </p:nvSpPr>
        <p:spPr>
          <a:xfrm>
            <a:off x="1459684" y="3171039"/>
            <a:ext cx="824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교수님 사랑합니다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 Diagram</a:t>
            </a:r>
            <a:r>
              <a:rPr lang="ko-KR" altLang="en-US" dirty="0"/>
              <a:t>이 없는 이유는 감점을 받을 각오가 되어 있기 때문입니다 </a:t>
            </a:r>
            <a:r>
              <a:rPr lang="ko-KR" altLang="en-US" dirty="0" err="1"/>
              <a:t>하핳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C</a:t>
            </a:r>
            <a:r>
              <a:rPr lang="ko-KR" altLang="en-US" dirty="0"/>
              <a:t>도 </a:t>
            </a:r>
            <a:r>
              <a:rPr lang="ko-KR" altLang="en-US" dirty="0" err="1"/>
              <a:t>좋아용ㅎㅎ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34C1E82E-19D7-4B4C-B778-B31EB8F9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/>
              <a:t>1. </a:t>
            </a:r>
            <a:r>
              <a:rPr lang="ko-KR" altLang="en-US" sz="1700" dirty="0"/>
              <a:t>게임 개요</a:t>
            </a:r>
            <a:endParaRPr lang="en-US" altLang="ko-KR" sz="1700" dirty="0"/>
          </a:p>
          <a:p>
            <a:pPr marL="274320" lvl="1" indent="0">
              <a:buNone/>
            </a:pPr>
            <a:r>
              <a:rPr lang="en-US" altLang="ko-KR" sz="1500" dirty="0"/>
              <a:t>1.1 </a:t>
            </a:r>
            <a:r>
              <a:rPr lang="ko-KR" altLang="en-US" sz="1500" dirty="0"/>
              <a:t>개발</a:t>
            </a:r>
            <a:r>
              <a:rPr lang="en-US" altLang="ko-KR" sz="1500" dirty="0"/>
              <a:t> </a:t>
            </a:r>
            <a:r>
              <a:rPr lang="ko-KR" altLang="en-US" sz="1500" dirty="0"/>
              <a:t>및 동작환경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1.2 </a:t>
            </a:r>
            <a:r>
              <a:rPr lang="ko-KR" altLang="en-US" sz="1500" dirty="0"/>
              <a:t>게임 소개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1.3 </a:t>
            </a:r>
            <a:r>
              <a:rPr lang="ko-KR" altLang="en-US" sz="1500" dirty="0"/>
              <a:t>게임 조작법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700" dirty="0"/>
              <a:t>2. </a:t>
            </a:r>
            <a:r>
              <a:rPr lang="ko-KR" altLang="en-US" sz="1700" dirty="0"/>
              <a:t>게임 </a:t>
            </a:r>
            <a:r>
              <a:rPr lang="en-US" altLang="ko-KR" sz="1700" dirty="0"/>
              <a:t>Flowchart</a:t>
            </a:r>
          </a:p>
          <a:p>
            <a:pPr marL="274320" lvl="1" indent="0">
              <a:buNone/>
            </a:pPr>
            <a:r>
              <a:rPr lang="en-US" altLang="ko-KR" sz="1500" dirty="0"/>
              <a:t>2.1 </a:t>
            </a:r>
            <a:r>
              <a:rPr lang="ko-KR" altLang="en-US" sz="1500" dirty="0"/>
              <a:t>게임 전체 로직</a:t>
            </a:r>
            <a:endParaRPr lang="en-US" altLang="ko-KR" sz="1500" dirty="0"/>
          </a:p>
          <a:p>
            <a:pPr marL="274320" lvl="1" indent="0">
              <a:buNone/>
            </a:pPr>
            <a:r>
              <a:rPr lang="en-US" altLang="ko-KR" sz="1500" dirty="0"/>
              <a:t>2.2 Event</a:t>
            </a:r>
            <a:r>
              <a:rPr lang="ko-KR" altLang="en-US" sz="1500" dirty="0"/>
              <a:t>별 </a:t>
            </a:r>
            <a:r>
              <a:rPr lang="en-US" altLang="ko-KR" sz="1500" dirty="0"/>
              <a:t>Flowchart</a:t>
            </a:r>
          </a:p>
          <a:p>
            <a:pPr marL="0" indent="0"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게임 </a:t>
            </a:r>
            <a:r>
              <a:rPr lang="en-US" altLang="ko-KR" sz="1700" dirty="0"/>
              <a:t>Class Diagram</a:t>
            </a:r>
          </a:p>
          <a:p>
            <a:pPr marL="0" indent="0">
              <a:buNone/>
            </a:pPr>
            <a:r>
              <a:rPr lang="en-US" altLang="ko-KR" sz="1700" dirty="0"/>
              <a:t>4. </a:t>
            </a:r>
            <a:r>
              <a:rPr lang="ko-KR" altLang="en-US" sz="1700" dirty="0"/>
              <a:t>게임 결과물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5. </a:t>
            </a:r>
            <a:r>
              <a:rPr lang="ko-KR" altLang="en-US" sz="1700" dirty="0"/>
              <a:t>소감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189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158F5-6899-411B-9A5C-94D184D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파일명은 반드시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.pptx</a:t>
            </a:r>
            <a:r>
              <a:rPr lang="ko-KR" altLang="en-US" dirty="0"/>
              <a:t>로 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파워포인트 이외의 프로그램을 써서 깨지는 경우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작성된 요소를 빼먹을 경우 해당 요소는 </a:t>
            </a:r>
            <a:r>
              <a:rPr lang="en-US" altLang="ko-KR" dirty="0"/>
              <a:t>0</a:t>
            </a:r>
            <a:r>
              <a:rPr lang="ko-KR" altLang="en-US" dirty="0"/>
              <a:t>점처리됨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정리를 잘하고 한눈에 이해하기 쉽도록 잘 정리할 수록 만점에 </a:t>
            </a:r>
            <a:r>
              <a:rPr lang="ko-KR" altLang="en-US" dirty="0" err="1"/>
              <a:t>가까워짐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소스파일에는 실행가능한 프로젝트가 통째로 있어야함 </a:t>
            </a:r>
            <a:r>
              <a:rPr lang="en-US" altLang="ko-KR" dirty="0"/>
              <a:t>(index.html)</a:t>
            </a:r>
          </a:p>
          <a:p>
            <a:r>
              <a:rPr lang="ko-KR" altLang="en-US" dirty="0"/>
              <a:t>맘대로 과제양식 변경하거나 과제 폴더 변경할 경우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en-US" altLang="ko-KR" dirty="0"/>
              <a:t>PPT </a:t>
            </a:r>
            <a:r>
              <a:rPr lang="ko-KR" altLang="en-US" dirty="0"/>
              <a:t>디자인 변경은 허용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9F9349-A3A4-4FFC-8202-C19062F3C27C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   주요 </a:t>
            </a:r>
            <a:r>
              <a:rPr lang="ko-KR" altLang="en-US" sz="4000" dirty="0"/>
              <a:t>공지</a:t>
            </a:r>
            <a:endParaRPr lang="en-US" altLang="ko-KR" sz="40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7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158F5-6899-411B-9A5C-94D184D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주인공은 가운데 위치</a:t>
            </a:r>
            <a:endParaRPr lang="en-US" altLang="ko-KR" dirty="0"/>
          </a:p>
          <a:p>
            <a:r>
              <a:rPr lang="ko-KR" altLang="en-US" dirty="0"/>
              <a:t>적이 총알 맞을 수록 크기가 점점 줄도록 설정</a:t>
            </a:r>
            <a:endParaRPr lang="en-US" altLang="ko-KR" dirty="0"/>
          </a:p>
          <a:p>
            <a:r>
              <a:rPr lang="ko-KR" altLang="en-US" dirty="0"/>
              <a:t>작은 적은 데미지가 작고 큰 공은 데미지가 크게 설정 </a:t>
            </a:r>
            <a:r>
              <a:rPr lang="en-US" altLang="ko-KR" dirty="0"/>
              <a:t>(</a:t>
            </a:r>
            <a:r>
              <a:rPr lang="ko-KR" altLang="en-US" dirty="0"/>
              <a:t>플레이어에게 주는 데미지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총알은 데미지는 동일하되 </a:t>
            </a:r>
            <a:r>
              <a:rPr lang="en-US" altLang="ko-KR" dirty="0"/>
              <a:t>5</a:t>
            </a:r>
            <a:r>
              <a:rPr lang="ko-KR" altLang="en-US" dirty="0"/>
              <a:t>개 이상 동시발사 안되도록 설정</a:t>
            </a:r>
            <a:endParaRPr lang="en-US" altLang="ko-KR" dirty="0"/>
          </a:p>
          <a:p>
            <a:r>
              <a:rPr lang="ko-KR" altLang="en-US" dirty="0"/>
              <a:t>나머지는 자유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9F9349-A3A4-4FFC-8202-C19062F3C27C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   구현내용</a:t>
            </a:r>
            <a:endParaRPr lang="en-US" altLang="ko-KR" sz="40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938D49-17EE-43D8-8030-9F218576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90" y="4345073"/>
            <a:ext cx="3959349" cy="211526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26FAE6C4-7B6B-29FA-9CF6-EBB0649F8477}"/>
              </a:ext>
            </a:extLst>
          </p:cNvPr>
          <p:cNvSpPr/>
          <p:nvPr/>
        </p:nvSpPr>
        <p:spPr>
          <a:xfrm>
            <a:off x="3859190" y="1842346"/>
            <a:ext cx="293614" cy="31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725CA8-FA0C-2F0B-18C8-B0C8B7070ED5}"/>
              </a:ext>
            </a:extLst>
          </p:cNvPr>
          <p:cNvSpPr/>
          <p:nvPr/>
        </p:nvSpPr>
        <p:spPr>
          <a:xfrm>
            <a:off x="9849097" y="2766533"/>
            <a:ext cx="293614" cy="31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54F3B2-D353-A1EF-E4D8-EB47ABA0EFA7}"/>
              </a:ext>
            </a:extLst>
          </p:cNvPr>
          <p:cNvSpPr/>
          <p:nvPr/>
        </p:nvSpPr>
        <p:spPr>
          <a:xfrm>
            <a:off x="7840472" y="3252636"/>
            <a:ext cx="293614" cy="31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3CA32C5-DBE6-0690-76AB-C0D99215AD37}"/>
              </a:ext>
            </a:extLst>
          </p:cNvPr>
          <p:cNvSpPr/>
          <p:nvPr/>
        </p:nvSpPr>
        <p:spPr>
          <a:xfrm>
            <a:off x="3273358" y="3736013"/>
            <a:ext cx="293614" cy="31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35E2A3-CF4C-58D5-A4ED-D0D662B53312}"/>
              </a:ext>
            </a:extLst>
          </p:cNvPr>
          <p:cNvCxnSpPr/>
          <p:nvPr/>
        </p:nvCxnSpPr>
        <p:spPr>
          <a:xfrm>
            <a:off x="6442745" y="2340528"/>
            <a:ext cx="293615" cy="26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177B55-9EA4-420D-5479-845B15DC3190}"/>
              </a:ext>
            </a:extLst>
          </p:cNvPr>
          <p:cNvCxnSpPr/>
          <p:nvPr/>
        </p:nvCxnSpPr>
        <p:spPr>
          <a:xfrm flipH="1">
            <a:off x="6493079" y="2348917"/>
            <a:ext cx="251670" cy="234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1.1</a:t>
            </a:r>
            <a:r>
              <a:rPr lang="ko-KR" altLang="en-US" sz="2400" dirty="0"/>
              <a:t>동작환경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97A8E-C1CF-4A52-9F9E-66D8F0C8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832916"/>
            <a:ext cx="6590644" cy="4627425"/>
          </a:xfrm>
        </p:spPr>
        <p:txBody>
          <a:bodyPr>
            <a:normAutofit/>
          </a:bodyPr>
          <a:lstStyle/>
          <a:p>
            <a:r>
              <a:rPr lang="en-US" altLang="ko-KR" dirty="0"/>
              <a:t>Browser : Chrome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101.0.4951.67(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공식 빌드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 (64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비트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  <a:endParaRPr lang="en-US" altLang="ko-KR" dirty="0"/>
          </a:p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RAM : 16GB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Intel® Core</a:t>
            </a:r>
            <a:r>
              <a:rPr lang="ko-KR" altLang="en-US" dirty="0"/>
              <a:t>™ </a:t>
            </a:r>
            <a:r>
              <a:rPr lang="en-US" altLang="ko-KR" dirty="0"/>
              <a:t>i5-4210H Processor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RTX</a:t>
            </a:r>
            <a:r>
              <a:rPr lang="ko-KR" altLang="en-US" dirty="0"/>
              <a:t> </a:t>
            </a:r>
            <a:r>
              <a:rPr lang="en-US" altLang="ko-KR" dirty="0"/>
              <a:t>3090</a:t>
            </a:r>
          </a:p>
          <a:p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Language : html + JS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D9E96D0-8B4E-5EFD-D665-C12A722AB326}"/>
              </a:ext>
            </a:extLst>
          </p:cNvPr>
          <p:cNvSpPr/>
          <p:nvPr/>
        </p:nvSpPr>
        <p:spPr>
          <a:xfrm>
            <a:off x="6358412" y="4412829"/>
            <a:ext cx="3889236" cy="1397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E8EEAE-AA5A-ECC0-1D1B-5BB5BBE4E27E}"/>
              </a:ext>
            </a:extLst>
          </p:cNvPr>
          <p:cNvSpPr/>
          <p:nvPr/>
        </p:nvSpPr>
        <p:spPr>
          <a:xfrm>
            <a:off x="6157520" y="2726638"/>
            <a:ext cx="2894202" cy="1397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A37B1-1F53-F6F0-73DD-9D65B199B467}"/>
              </a:ext>
            </a:extLst>
          </p:cNvPr>
          <p:cNvSpPr/>
          <p:nvPr/>
        </p:nvSpPr>
        <p:spPr>
          <a:xfrm>
            <a:off x="4127383" y="1868886"/>
            <a:ext cx="2030136" cy="857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6C1DC1-33CB-4744-AB74-036E5851956C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설명</a:t>
            </a:r>
            <a:endParaRPr lang="en-US" altLang="ko-KR" dirty="0"/>
          </a:p>
          <a:p>
            <a:pPr lvl="1"/>
            <a:r>
              <a:rPr lang="ko-KR" altLang="en-US" dirty="0"/>
              <a:t>클릭해서 상대를 쏘자</a:t>
            </a:r>
            <a:endParaRPr lang="en-US" altLang="ko-KR" dirty="0"/>
          </a:p>
          <a:p>
            <a:r>
              <a:rPr lang="ko-KR" altLang="en-US" dirty="0"/>
              <a:t>게임화면 구성</a:t>
            </a:r>
            <a:r>
              <a:rPr lang="en-US" altLang="ko-KR" dirty="0"/>
              <a:t>(</a:t>
            </a:r>
            <a:r>
              <a:rPr lang="ko-KR" altLang="en-US" dirty="0"/>
              <a:t>그림첨부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메인게임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CA5ED-9121-8B3C-4FAE-0057A103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75" y="3137026"/>
            <a:ext cx="3453252" cy="19746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8A19C61-427F-9A69-9815-8D5FEDE88A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08602" y="2730660"/>
            <a:ext cx="1300293" cy="139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D53BAF-7D6D-1910-D178-0D12F3985CA6}"/>
              </a:ext>
            </a:extLst>
          </p:cNvPr>
          <p:cNvSpPr txBox="1"/>
          <p:nvPr/>
        </p:nvSpPr>
        <p:spPr>
          <a:xfrm>
            <a:off x="4060271" y="1868886"/>
            <a:ext cx="20972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endParaRPr lang="en-US" altLang="ko-KR" dirty="0"/>
          </a:p>
          <a:p>
            <a:r>
              <a:rPr lang="en-US" altLang="ko-KR" sz="1400" dirty="0"/>
              <a:t>1. HP</a:t>
            </a:r>
            <a:r>
              <a:rPr lang="ko-KR" altLang="en-US" sz="1400" dirty="0"/>
              <a:t>가 존재함</a:t>
            </a:r>
            <a:r>
              <a:rPr lang="en-US" altLang="ko-KR" sz="1400" dirty="0"/>
              <a:t>. (1000)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BCA35B0-5D4A-7FAB-6171-6C70678B35BE}"/>
              </a:ext>
            </a:extLst>
          </p:cNvPr>
          <p:cNvCxnSpPr/>
          <p:nvPr/>
        </p:nvCxnSpPr>
        <p:spPr>
          <a:xfrm flipH="1">
            <a:off x="5310231" y="2974481"/>
            <a:ext cx="785769" cy="47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3F8BA6-0C5A-8C3D-09EA-EF4B0DA7947D}"/>
              </a:ext>
            </a:extLst>
          </p:cNvPr>
          <p:cNvSpPr txBox="1"/>
          <p:nvPr/>
        </p:nvSpPr>
        <p:spPr>
          <a:xfrm>
            <a:off x="6157519" y="2726638"/>
            <a:ext cx="30950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Enemy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/>
              <a:t>Player</a:t>
            </a:r>
            <a:r>
              <a:rPr lang="ko-KR" altLang="en-US" sz="1400" dirty="0"/>
              <a:t>에게 돌진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Player</a:t>
            </a:r>
            <a:r>
              <a:rPr lang="ko-KR" altLang="en-US" sz="1400" dirty="0"/>
              <a:t>에게 충돌 시 자신의 크기만큼 </a:t>
            </a:r>
            <a:r>
              <a:rPr lang="en-US" altLang="ko-KR" sz="1400" dirty="0"/>
              <a:t>Player</a:t>
            </a:r>
            <a:r>
              <a:rPr lang="ko-KR" altLang="en-US" sz="1400" dirty="0"/>
              <a:t>의 </a:t>
            </a:r>
            <a:r>
              <a:rPr lang="en-US" altLang="ko-KR" sz="1400" dirty="0"/>
              <a:t>HP</a:t>
            </a:r>
            <a:r>
              <a:rPr lang="ko-KR" altLang="en-US" sz="1400" dirty="0"/>
              <a:t>를 깎음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2FB15D-B302-C2F4-663E-32DCF0E4F22C}"/>
              </a:ext>
            </a:extLst>
          </p:cNvPr>
          <p:cNvCxnSpPr>
            <a:cxnSpLocks/>
          </p:cNvCxnSpPr>
          <p:nvPr/>
        </p:nvCxnSpPr>
        <p:spPr>
          <a:xfrm flipH="1" flipV="1">
            <a:off x="4353886" y="4278385"/>
            <a:ext cx="1895912" cy="47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6CC7D2-5BC8-95BE-6F08-C0D4D4336F23}"/>
              </a:ext>
            </a:extLst>
          </p:cNvPr>
          <p:cNvSpPr txBox="1"/>
          <p:nvPr/>
        </p:nvSpPr>
        <p:spPr>
          <a:xfrm>
            <a:off x="6358412" y="4453091"/>
            <a:ext cx="38305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Bullet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/>
              <a:t>Player</a:t>
            </a:r>
            <a:r>
              <a:rPr lang="ko-KR" altLang="en-US" sz="1400" dirty="0"/>
              <a:t>의 위치에서 클릭한 방향으로 발사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Enemy</a:t>
            </a:r>
            <a:r>
              <a:rPr lang="ko-KR" altLang="en-US" sz="1400" dirty="0"/>
              <a:t>와 충돌 시 둘 다 소멸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최대 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0BBA5F-9F75-F701-B582-B7FE59E206C7}"/>
              </a:ext>
            </a:extLst>
          </p:cNvPr>
          <p:cNvSpPr/>
          <p:nvPr/>
        </p:nvSpPr>
        <p:spPr>
          <a:xfrm>
            <a:off x="6157139" y="1283516"/>
            <a:ext cx="4203265" cy="4303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8ADA7-2214-3C19-DA19-7348F4A6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30632"/>
            <a:ext cx="4834128" cy="914400"/>
          </a:xfrm>
        </p:spPr>
        <p:txBody>
          <a:bodyPr/>
          <a:lstStyle/>
          <a:p>
            <a:pPr lvl="1"/>
            <a:r>
              <a:rPr lang="ko-KR" altLang="en-US" dirty="0"/>
              <a:t>엔딩</a:t>
            </a:r>
            <a:endParaRPr lang="en-US" altLang="ko-KR" dirty="0"/>
          </a:p>
          <a:p>
            <a:pPr lvl="1"/>
            <a:r>
              <a:rPr lang="en-US" altLang="ko-KR" dirty="0"/>
              <a:t>Player hp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이하로 떨어지면 게임 오버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61F812-2757-83FC-6316-E8DC3AB290C7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1. </a:t>
            </a:r>
            <a:r>
              <a:rPr lang="ko-KR" altLang="en-US" sz="4000"/>
              <a:t>게임 개요</a:t>
            </a:r>
            <a:br>
              <a:rPr lang="en-US" altLang="ko-KR" sz="4000"/>
            </a:br>
            <a:r>
              <a:rPr lang="en-US" altLang="ko-KR" sz="4000"/>
              <a:t>   </a:t>
            </a:r>
            <a:r>
              <a:rPr lang="en-US" altLang="ko-KR" sz="2400"/>
              <a:t>1.2</a:t>
            </a:r>
            <a:r>
              <a:rPr lang="ko-KR" altLang="en-US" sz="2400"/>
              <a:t> 게임 소개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B9C4D6-69F9-5134-003B-DB1A0793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89" y="1469968"/>
            <a:ext cx="3923964" cy="39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79F7C15-C7E5-49F5-BAB6-802E0045AACC}"/>
              </a:ext>
            </a:extLst>
          </p:cNvPr>
          <p:cNvSpPr txBox="1">
            <a:spLocks/>
          </p:cNvSpPr>
          <p:nvPr/>
        </p:nvSpPr>
        <p:spPr>
          <a:xfrm>
            <a:off x="235460" y="287081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1.3</a:t>
            </a:r>
            <a:r>
              <a:rPr lang="ko-KR" altLang="en-US" sz="2400" dirty="0"/>
              <a:t> 게임 조작법</a:t>
            </a:r>
            <a:r>
              <a:rPr lang="en-US" altLang="ko-KR" sz="2400" dirty="0"/>
              <a:t>(</a:t>
            </a:r>
            <a:r>
              <a:rPr lang="ko-KR" altLang="en-US" sz="2400" dirty="0"/>
              <a:t>자세히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30DDE2-541C-369F-0ED7-7762DC06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24" y="1848064"/>
            <a:ext cx="6555399" cy="390619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542BB-D1C7-C08F-FBBA-645F2153A285}"/>
              </a:ext>
            </a:extLst>
          </p:cNvPr>
          <p:cNvSpPr txBox="1"/>
          <p:nvPr/>
        </p:nvSpPr>
        <p:spPr>
          <a:xfrm>
            <a:off x="1498693" y="2063691"/>
            <a:ext cx="664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다가오는 초록색 원을 향해 총알을 발사하여 격추 시켜라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D6097-5FC1-481E-116D-F3B73221EC93}"/>
              </a:ext>
            </a:extLst>
          </p:cNvPr>
          <p:cNvSpPr txBox="1"/>
          <p:nvPr/>
        </p:nvSpPr>
        <p:spPr>
          <a:xfrm>
            <a:off x="8472882" y="206369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어느 곳을 클릭하여도 해당 방향으로 총알이 발사됨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E75B0-D44B-EC8C-36EC-55CEB8BFEDBC}"/>
              </a:ext>
            </a:extLst>
          </p:cNvPr>
          <p:cNvSpPr txBox="1"/>
          <p:nvPr/>
        </p:nvSpPr>
        <p:spPr>
          <a:xfrm>
            <a:off x="8833607" y="3801159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OnClick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7D017E-F184-F247-7887-D879962C9DBA}"/>
              </a:ext>
            </a:extLst>
          </p:cNvPr>
          <p:cNvCxnSpPr>
            <a:endCxn id="9" idx="0"/>
          </p:cNvCxnSpPr>
          <p:nvPr/>
        </p:nvCxnSpPr>
        <p:spPr>
          <a:xfrm>
            <a:off x="8900719" y="2558642"/>
            <a:ext cx="503340" cy="124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5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게임루프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26DB6-E774-48C0-9F7B-08E2E3DB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37" y="3520909"/>
            <a:ext cx="6544588" cy="185763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BE12F3C-C955-42A7-98EC-EA70B304682D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길면 </a:t>
            </a:r>
            <a:r>
              <a:rPr lang="ko-KR" altLang="en-US" dirty="0" err="1"/>
              <a:t>여러장에</a:t>
            </a:r>
            <a:r>
              <a:rPr lang="ko-KR" altLang="en-US" dirty="0"/>
              <a:t> 걸쳐 그려도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https://docs.unity3d.com/kr/530/Manual/ExecutionOrder.html</a:t>
            </a:r>
            <a:endParaRPr lang="en-US" altLang="ko-KR" dirty="0"/>
          </a:p>
          <a:p>
            <a:pPr lvl="1"/>
            <a:r>
              <a:rPr lang="ko-KR" altLang="en-US" dirty="0"/>
              <a:t>위는 유니티 라이프사이클로 해당 문서를 참조하여 그리면 </a:t>
            </a:r>
            <a:r>
              <a:rPr lang="ko-KR" altLang="en-US" dirty="0" err="1"/>
              <a:t>수월할것으로</a:t>
            </a:r>
            <a:r>
              <a:rPr lang="ko-KR" altLang="en-US" dirty="0"/>
              <a:t> 보임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다음과 같은 규칙을 지켜서 </a:t>
            </a:r>
            <a:r>
              <a:rPr lang="ko-KR" altLang="en-US" dirty="0" err="1"/>
              <a:t>그릴것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6459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601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Roboto</vt:lpstr>
      <vt:lpstr>Wingdings 2</vt:lpstr>
      <vt:lpstr>보기</vt:lpstr>
      <vt:lpstr> 반응형웹 기말과제  슈팅게임 </vt:lpstr>
      <vt:lpstr>목차</vt:lpstr>
      <vt:lpstr>목차</vt:lpstr>
      <vt:lpstr>목차</vt:lpstr>
      <vt:lpstr>1. 게임 개요    1.1동작환경</vt:lpstr>
      <vt:lpstr>1. 게임 개요    1.2 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게임 결과물</vt:lpstr>
      <vt:lpstr>5. 소감 한마디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파이선 프로그래밍</dc:title>
  <dc:creator>표승현</dc:creator>
  <cp:lastModifiedBy>최연우</cp:lastModifiedBy>
  <cp:revision>69</cp:revision>
  <dcterms:created xsi:type="dcterms:W3CDTF">2021-05-14T02:48:45Z</dcterms:created>
  <dcterms:modified xsi:type="dcterms:W3CDTF">2022-06-10T16:14:14Z</dcterms:modified>
</cp:coreProperties>
</file>