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6" r:id="rId4"/>
    <p:sldId id="307" r:id="rId5"/>
    <p:sldId id="258" r:id="rId6"/>
    <p:sldId id="302" r:id="rId7"/>
    <p:sldId id="261" r:id="rId8"/>
    <p:sldId id="260" r:id="rId9"/>
    <p:sldId id="303" r:id="rId10"/>
    <p:sldId id="262" r:id="rId11"/>
    <p:sldId id="304" r:id="rId12"/>
    <p:sldId id="299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석 이" userId="af18d81f-601b-4b8c-ae0d-605950137b83" providerId="ADAL" clId="{1494427E-6E45-4321-8CA2-5A753031B71A}"/>
    <pc:docChg chg="undo redo custSel addSld delSld modSld">
      <pc:chgData name="은석 이" userId="af18d81f-601b-4b8c-ae0d-605950137b83" providerId="ADAL" clId="{1494427E-6E45-4321-8CA2-5A753031B71A}" dt="2022-05-24T21:32:54.077" v="6503" actId="20577"/>
      <pc:docMkLst>
        <pc:docMk/>
      </pc:docMkLst>
      <pc:sldChg chg="modSp mod">
        <pc:chgData name="은석 이" userId="af18d81f-601b-4b8c-ae0d-605950137b83" providerId="ADAL" clId="{1494427E-6E45-4321-8CA2-5A753031B71A}" dt="2022-05-24T21:20:19.788" v="4847"/>
        <pc:sldMkLst>
          <pc:docMk/>
          <pc:sldMk cId="3597099954" sldId="256"/>
        </pc:sldMkLst>
        <pc:spChg chg="mod">
          <ac:chgData name="은석 이" userId="af18d81f-601b-4b8c-ae0d-605950137b83" providerId="ADAL" clId="{1494427E-6E45-4321-8CA2-5A753031B71A}" dt="2022-05-24T13:54:01.706" v="264" actId="404"/>
          <ac:spMkLst>
            <pc:docMk/>
            <pc:sldMk cId="3597099954" sldId="256"/>
            <ac:spMk id="2" creationId="{3A28F106-2868-457C-A936-6797DF1A063B}"/>
          </ac:spMkLst>
        </pc:spChg>
        <pc:spChg chg="mod">
          <ac:chgData name="은석 이" userId="af18d81f-601b-4b8c-ae0d-605950137b83" providerId="ADAL" clId="{1494427E-6E45-4321-8CA2-5A753031B71A}" dt="2022-05-24T21:20:19.788" v="4847"/>
          <ac:spMkLst>
            <pc:docMk/>
            <pc:sldMk cId="3597099954" sldId="256"/>
            <ac:spMk id="3" creationId="{B3C9A353-F998-4EB9-8433-B02F21EEE9EC}"/>
          </ac:spMkLst>
        </pc:spChg>
      </pc:sldChg>
      <pc:sldChg chg="modSp mod">
        <pc:chgData name="은석 이" userId="af18d81f-601b-4b8c-ae0d-605950137b83" providerId="ADAL" clId="{1494427E-6E45-4321-8CA2-5A753031B71A}" dt="2022-05-24T21:05:07.062" v="3451" actId="5793"/>
        <pc:sldMkLst>
          <pc:docMk/>
          <pc:sldMk cId="3118988960" sldId="257"/>
        </pc:sldMkLst>
        <pc:spChg chg="mod">
          <ac:chgData name="은석 이" userId="af18d81f-601b-4b8c-ae0d-605950137b83" providerId="ADAL" clId="{1494427E-6E45-4321-8CA2-5A753031B71A}" dt="2022-05-24T21:05:07.062" v="3451" actId="5793"/>
          <ac:spMkLst>
            <pc:docMk/>
            <pc:sldMk cId="3118988960" sldId="257"/>
            <ac:spMk id="44" creationId="{34C1E82E-19D7-4B4C-B778-B31EB8F9ABA5}"/>
          </ac:spMkLst>
        </pc:spChg>
      </pc:sldChg>
      <pc:sldChg chg="delSp modSp mod">
        <pc:chgData name="은석 이" userId="af18d81f-601b-4b8c-ae0d-605950137b83" providerId="ADAL" clId="{1494427E-6E45-4321-8CA2-5A753031B71A}" dt="2022-05-24T21:28:17.014" v="5822" actId="20577"/>
        <pc:sldMkLst>
          <pc:docMk/>
          <pc:sldMk cId="370189413" sldId="258"/>
        </pc:sldMkLst>
        <pc:spChg chg="mod">
          <ac:chgData name="은석 이" userId="af18d81f-601b-4b8c-ae0d-605950137b83" providerId="ADAL" clId="{1494427E-6E45-4321-8CA2-5A753031B71A}" dt="2022-05-24T15:25:01.551" v="1982" actId="1076"/>
          <ac:spMkLst>
            <pc:docMk/>
            <pc:sldMk cId="370189413" sldId="258"/>
            <ac:spMk id="2" creationId="{CC30B04F-4E0C-4855-8587-CC7F3DF3B5D6}"/>
          </ac:spMkLst>
        </pc:spChg>
        <pc:spChg chg="mod">
          <ac:chgData name="은석 이" userId="af18d81f-601b-4b8c-ae0d-605950137b83" providerId="ADAL" clId="{1494427E-6E45-4321-8CA2-5A753031B71A}" dt="2022-05-24T21:28:17.014" v="5822" actId="20577"/>
          <ac:spMkLst>
            <pc:docMk/>
            <pc:sldMk cId="370189413" sldId="258"/>
            <ac:spMk id="3" creationId="{68797A8E-C1CF-4A52-9F9E-66D8F0C8174A}"/>
          </ac:spMkLst>
        </pc:spChg>
        <pc:picChg chg="del">
          <ac:chgData name="은석 이" userId="af18d81f-601b-4b8c-ae0d-605950137b83" providerId="ADAL" clId="{1494427E-6E45-4321-8CA2-5A753031B71A}" dt="2022-05-24T14:19:10.345" v="1660" actId="478"/>
          <ac:picMkLst>
            <pc:docMk/>
            <pc:sldMk cId="370189413" sldId="258"/>
            <ac:picMk id="13" creationId="{2E3BD2B9-FD38-4521-9EC4-E1DE5795E666}"/>
          </ac:picMkLst>
        </pc:picChg>
        <pc:picChg chg="del">
          <ac:chgData name="은석 이" userId="af18d81f-601b-4b8c-ae0d-605950137b83" providerId="ADAL" clId="{1494427E-6E45-4321-8CA2-5A753031B71A}" dt="2022-05-24T15:27:35.774" v="2206" actId="478"/>
          <ac:picMkLst>
            <pc:docMk/>
            <pc:sldMk cId="370189413" sldId="258"/>
            <ac:picMk id="16" creationId="{CDE2304E-6DEB-41FA-94C8-0E76B241587D}"/>
          </ac:picMkLst>
        </pc:picChg>
      </pc:sldChg>
      <pc:sldChg chg="addSp delSp modSp mod">
        <pc:chgData name="은석 이" userId="af18d81f-601b-4b8c-ae0d-605950137b83" providerId="ADAL" clId="{1494427E-6E45-4321-8CA2-5A753031B71A}" dt="2022-05-24T21:04:20.793" v="3412" actId="20577"/>
        <pc:sldMkLst>
          <pc:docMk/>
          <pc:sldMk cId="1155964593" sldId="260"/>
        </pc:sldMkLst>
        <pc:spChg chg="del">
          <ac:chgData name="은석 이" userId="af18d81f-601b-4b8c-ae0d-605950137b83" providerId="ADAL" clId="{1494427E-6E45-4321-8CA2-5A753031B71A}" dt="2022-05-24T20:55:23.012" v="2837" actId="478"/>
          <ac:spMkLst>
            <pc:docMk/>
            <pc:sldMk cId="1155964593" sldId="260"/>
            <ac:spMk id="2" creationId="{ED7853E3-F18E-49DC-86FF-9A95BAE51DB9}"/>
          </ac:spMkLst>
        </pc:spChg>
        <pc:spChg chg="add mod">
          <ac:chgData name="은석 이" userId="af18d81f-601b-4b8c-ae0d-605950137b83" providerId="ADAL" clId="{1494427E-6E45-4321-8CA2-5A753031B71A}" dt="2022-05-24T21:04:20.793" v="3412" actId="20577"/>
          <ac:spMkLst>
            <pc:docMk/>
            <pc:sldMk cId="1155964593" sldId="260"/>
            <ac:spMk id="4" creationId="{904B8BCA-E657-4833-AB40-B59867614AA2}"/>
          </ac:spMkLst>
        </pc:spChg>
        <pc:spChg chg="add del mod">
          <ac:chgData name="은석 이" userId="af18d81f-601b-4b8c-ae0d-605950137b83" providerId="ADAL" clId="{1494427E-6E45-4321-8CA2-5A753031B71A}" dt="2022-05-24T20:55:30.433" v="2838" actId="478"/>
          <ac:spMkLst>
            <pc:docMk/>
            <pc:sldMk cId="1155964593" sldId="260"/>
            <ac:spMk id="6" creationId="{725BC663-7E99-496B-A747-D22CF0809C58}"/>
          </ac:spMkLst>
        </pc:spChg>
        <pc:spChg chg="add mod">
          <ac:chgData name="은석 이" userId="af18d81f-601b-4b8c-ae0d-605950137b83" providerId="ADAL" clId="{1494427E-6E45-4321-8CA2-5A753031B71A}" dt="2022-05-24T21:00:42.544" v="3163" actId="6549"/>
          <ac:spMkLst>
            <pc:docMk/>
            <pc:sldMk cId="1155964593" sldId="260"/>
            <ac:spMk id="11" creationId="{ABE12F3C-C955-42A7-98EC-EA70B304682D}"/>
          </ac:spMkLst>
        </pc:spChg>
        <pc:picChg chg="del">
          <ac:chgData name="은석 이" userId="af18d81f-601b-4b8c-ae0d-605950137b83" providerId="ADAL" clId="{1494427E-6E45-4321-8CA2-5A753031B71A}" dt="2022-05-24T20:57:17.292" v="2877" actId="478"/>
          <ac:picMkLst>
            <pc:docMk/>
            <pc:sldMk cId="1155964593" sldId="260"/>
            <ac:picMk id="5" creationId="{884A6AA9-373F-4854-BBD7-D573F012461F}"/>
          </ac:picMkLst>
        </pc:picChg>
        <pc:picChg chg="add del mod">
          <ac:chgData name="은석 이" userId="af18d81f-601b-4b8c-ae0d-605950137b83" providerId="ADAL" clId="{1494427E-6E45-4321-8CA2-5A753031B71A}" dt="2022-05-24T20:59:06.215" v="2885" actId="478"/>
          <ac:picMkLst>
            <pc:docMk/>
            <pc:sldMk cId="1155964593" sldId="260"/>
            <ac:picMk id="8" creationId="{82B3A54F-1BF8-45A7-B471-8393DE327EBE}"/>
          </ac:picMkLst>
        </pc:picChg>
        <pc:picChg chg="add mod">
          <ac:chgData name="은석 이" userId="af18d81f-601b-4b8c-ae0d-605950137b83" providerId="ADAL" clId="{1494427E-6E45-4321-8CA2-5A753031B71A}" dt="2022-05-24T21:00:46.586" v="3164" actId="1076"/>
          <ac:picMkLst>
            <pc:docMk/>
            <pc:sldMk cId="1155964593" sldId="260"/>
            <ac:picMk id="10" creationId="{2BA26DB6-E774-48C0-9F7B-08E2E3DBDAA8}"/>
          </ac:picMkLst>
        </pc:picChg>
      </pc:sldChg>
      <pc:sldChg chg="addSp delSp modSp mod">
        <pc:chgData name="은석 이" userId="af18d81f-601b-4b8c-ae0d-605950137b83" providerId="ADAL" clId="{1494427E-6E45-4321-8CA2-5A753031B71A}" dt="2022-05-24T21:27:20.488" v="5742" actId="20577"/>
        <pc:sldMkLst>
          <pc:docMk/>
          <pc:sldMk cId="2733053201" sldId="261"/>
        </pc:sldMkLst>
        <pc:spChg chg="del">
          <ac:chgData name="은석 이" userId="af18d81f-601b-4b8c-ae0d-605950137b83" providerId="ADAL" clId="{1494427E-6E45-4321-8CA2-5A753031B71A}" dt="2022-05-24T15:29:20.745" v="2327" actId="478"/>
          <ac:spMkLst>
            <pc:docMk/>
            <pc:sldMk cId="2733053201" sldId="261"/>
            <ac:spMk id="2" creationId="{5E3D9D08-6117-4CD2-A0A5-D2FDCFDEFE3B}"/>
          </ac:spMkLst>
        </pc:spChg>
        <pc:spChg chg="del mod">
          <ac:chgData name="은석 이" userId="af18d81f-601b-4b8c-ae0d-605950137b83" providerId="ADAL" clId="{1494427E-6E45-4321-8CA2-5A753031B71A}" dt="2022-05-24T15:30:52.240" v="2373" actId="478"/>
          <ac:spMkLst>
            <pc:docMk/>
            <pc:sldMk cId="2733053201" sldId="261"/>
            <ac:spMk id="3" creationId="{2A6A00AD-BE46-42E1-B787-258B16441AA0}"/>
          </ac:spMkLst>
        </pc:spChg>
        <pc:spChg chg="add mod">
          <ac:chgData name="은석 이" userId="af18d81f-601b-4b8c-ae0d-605950137b83" providerId="ADAL" clId="{1494427E-6E45-4321-8CA2-5A753031B71A}" dt="2022-05-24T21:25:12.558" v="5482" actId="20577"/>
          <ac:spMkLst>
            <pc:docMk/>
            <pc:sldMk cId="2733053201" sldId="261"/>
            <ac:spMk id="6" creationId="{779F7C15-C7E5-49F5-BAB6-802E0045AACC}"/>
          </ac:spMkLst>
        </pc:spChg>
        <pc:spChg chg="add del mod">
          <ac:chgData name="은석 이" userId="af18d81f-601b-4b8c-ae0d-605950137b83" providerId="ADAL" clId="{1494427E-6E45-4321-8CA2-5A753031B71A}" dt="2022-05-24T15:29:22.786" v="2328" actId="478"/>
          <ac:spMkLst>
            <pc:docMk/>
            <pc:sldMk cId="2733053201" sldId="261"/>
            <ac:spMk id="8" creationId="{823ABBAC-CFE3-4B81-BC64-DE2109D4F87E}"/>
          </ac:spMkLst>
        </pc:spChg>
        <pc:spChg chg="add mod">
          <ac:chgData name="은석 이" userId="af18d81f-601b-4b8c-ae0d-605950137b83" providerId="ADAL" clId="{1494427E-6E45-4321-8CA2-5A753031B71A}" dt="2022-05-24T15:33:48.313" v="2461" actId="1076"/>
          <ac:spMkLst>
            <pc:docMk/>
            <pc:sldMk cId="2733053201" sldId="261"/>
            <ac:spMk id="13" creationId="{1A29876B-CF93-4B8B-A708-F2ED624A2FA1}"/>
          </ac:spMkLst>
        </pc:spChg>
        <pc:spChg chg="add mod">
          <ac:chgData name="은석 이" userId="af18d81f-601b-4b8c-ae0d-605950137b83" providerId="ADAL" clId="{1494427E-6E45-4321-8CA2-5A753031B71A}" dt="2022-05-24T21:27:20.488" v="5742" actId="20577"/>
          <ac:spMkLst>
            <pc:docMk/>
            <pc:sldMk cId="2733053201" sldId="261"/>
            <ac:spMk id="14" creationId="{F5F0A063-9876-48F3-9356-B9461449813F}"/>
          </ac:spMkLst>
        </pc:spChg>
        <pc:spChg chg="add mod">
          <ac:chgData name="은석 이" userId="af18d81f-601b-4b8c-ae0d-605950137b83" providerId="ADAL" clId="{1494427E-6E45-4321-8CA2-5A753031B71A}" dt="2022-05-24T15:32:48.099" v="2437"/>
          <ac:spMkLst>
            <pc:docMk/>
            <pc:sldMk cId="2733053201" sldId="261"/>
            <ac:spMk id="18" creationId="{9CDB821C-FFB3-4C8A-9EBC-6D61B8D2BDEA}"/>
          </ac:spMkLst>
        </pc:spChg>
        <pc:spChg chg="add mod">
          <ac:chgData name="은석 이" userId="af18d81f-601b-4b8c-ae0d-605950137b83" providerId="ADAL" clId="{1494427E-6E45-4321-8CA2-5A753031B71A}" dt="2022-05-24T15:33:02.484" v="2451"/>
          <ac:spMkLst>
            <pc:docMk/>
            <pc:sldMk cId="2733053201" sldId="261"/>
            <ac:spMk id="29" creationId="{411897B2-C07F-4B8B-90F1-C99A38999637}"/>
          </ac:spMkLst>
        </pc:spChg>
        <pc:spChg chg="add mod">
          <ac:chgData name="은석 이" userId="af18d81f-601b-4b8c-ae0d-605950137b83" providerId="ADAL" clId="{1494427E-6E45-4321-8CA2-5A753031B71A}" dt="2022-05-24T15:34:25.342" v="2469" actId="208"/>
          <ac:spMkLst>
            <pc:docMk/>
            <pc:sldMk cId="2733053201" sldId="261"/>
            <ac:spMk id="37" creationId="{BD426F98-42C6-4EB7-9D7C-9D9FE23B5DFC}"/>
          </ac:spMkLst>
        </pc:spChg>
        <pc:spChg chg="add mod">
          <ac:chgData name="은석 이" userId="af18d81f-601b-4b8c-ae0d-605950137b83" providerId="ADAL" clId="{1494427E-6E45-4321-8CA2-5A753031B71A}" dt="2022-05-24T15:34:55.031" v="2509"/>
          <ac:spMkLst>
            <pc:docMk/>
            <pc:sldMk cId="2733053201" sldId="261"/>
            <ac:spMk id="43" creationId="{133F00E6-9BEE-4354-9867-1DF7EBAD02DA}"/>
          </ac:spMkLst>
        </pc:spChg>
        <pc:spChg chg="add del mod">
          <ac:chgData name="은석 이" userId="af18d81f-601b-4b8c-ae0d-605950137b83" providerId="ADAL" clId="{1494427E-6E45-4321-8CA2-5A753031B71A}" dt="2022-05-24T15:35:19.024" v="2563" actId="478"/>
          <ac:spMkLst>
            <pc:docMk/>
            <pc:sldMk cId="2733053201" sldId="261"/>
            <ac:spMk id="44" creationId="{05191659-2606-4DE7-988F-225B27CE7CA3}"/>
          </ac:spMkLst>
        </pc:spChg>
        <pc:spChg chg="add del mod">
          <ac:chgData name="은석 이" userId="af18d81f-601b-4b8c-ae0d-605950137b83" providerId="ADAL" clId="{1494427E-6E45-4321-8CA2-5A753031B71A}" dt="2022-05-24T15:35:21.307" v="2564" actId="478"/>
          <ac:spMkLst>
            <pc:docMk/>
            <pc:sldMk cId="2733053201" sldId="261"/>
            <ac:spMk id="46" creationId="{C0763706-3ABA-40B8-93AA-0805704C69F9}"/>
          </ac:spMkLst>
        </pc:spChg>
        <pc:picChg chg="del mod">
          <ac:chgData name="은석 이" userId="af18d81f-601b-4b8c-ae0d-605950137b83" providerId="ADAL" clId="{1494427E-6E45-4321-8CA2-5A753031B71A}" dt="2022-05-24T15:30:34.972" v="2360" actId="478"/>
          <ac:picMkLst>
            <pc:docMk/>
            <pc:sldMk cId="2733053201" sldId="261"/>
            <ac:picMk id="5" creationId="{3D18B115-73F4-4CBA-90E6-96B1290ECAAB}"/>
          </ac:picMkLst>
        </pc:picChg>
        <pc:picChg chg="del">
          <ac:chgData name="은석 이" userId="af18d81f-601b-4b8c-ae0d-605950137b83" providerId="ADAL" clId="{1494427E-6E45-4321-8CA2-5A753031B71A}" dt="2022-05-24T15:29:50.127" v="2355" actId="478"/>
          <ac:picMkLst>
            <pc:docMk/>
            <pc:sldMk cId="2733053201" sldId="261"/>
            <ac:picMk id="7" creationId="{052AC06D-BA52-4902-9939-F4753C09031A}"/>
          </ac:picMkLst>
        </pc:picChg>
        <pc:picChg chg="add mod">
          <ac:chgData name="은석 이" userId="af18d81f-601b-4b8c-ae0d-605950137b83" providerId="ADAL" clId="{1494427E-6E45-4321-8CA2-5A753031B71A}" dt="2022-05-24T15:30:54.113" v="2374" actId="1076"/>
          <ac:picMkLst>
            <pc:docMk/>
            <pc:sldMk cId="2733053201" sldId="261"/>
            <ac:picMk id="10" creationId="{68EA9D14-B186-4EF0-B96C-5DDCC880BED0}"/>
          </ac:picMkLst>
        </pc:picChg>
        <pc:cxnChg chg="add mod">
          <ac:chgData name="은석 이" userId="af18d81f-601b-4b8c-ae0d-605950137b83" providerId="ADAL" clId="{1494427E-6E45-4321-8CA2-5A753031B71A}" dt="2022-05-24T15:33:50.913" v="2462" actId="14100"/>
          <ac:cxnSpMkLst>
            <pc:docMk/>
            <pc:sldMk cId="2733053201" sldId="261"/>
            <ac:cxnSpMk id="12" creationId="{F8AD2255-1AD1-4EC8-9A23-986E0F8A6E2D}"/>
          </ac:cxnSpMkLst>
        </pc:cxnChg>
        <pc:cxnChg chg="add mod">
          <ac:chgData name="은석 이" userId="af18d81f-601b-4b8c-ae0d-605950137b83" providerId="ADAL" clId="{1494427E-6E45-4321-8CA2-5A753031B71A}" dt="2022-05-24T15:32:39.199" v="2429" actId="14100"/>
          <ac:cxnSpMkLst>
            <pc:docMk/>
            <pc:sldMk cId="2733053201" sldId="261"/>
            <ac:cxnSpMk id="15" creationId="{828C4511-A8DF-421D-B428-E517C8919546}"/>
          </ac:cxnSpMkLst>
        </pc:cxnChg>
        <pc:cxnChg chg="add mod">
          <ac:chgData name="은석 이" userId="af18d81f-601b-4b8c-ae0d-605950137b83" providerId="ADAL" clId="{1494427E-6E45-4321-8CA2-5A753031B71A}" dt="2022-05-24T15:33:19.760" v="2453" actId="14100"/>
          <ac:cxnSpMkLst>
            <pc:docMk/>
            <pc:sldMk cId="2733053201" sldId="261"/>
            <ac:cxnSpMk id="26" creationId="{21F2F204-9111-4533-9CAB-236128497701}"/>
          </ac:cxnSpMkLst>
        </pc:cxnChg>
        <pc:cxnChg chg="add del mod">
          <ac:chgData name="은석 이" userId="af18d81f-601b-4b8c-ae0d-605950137b83" providerId="ADAL" clId="{1494427E-6E45-4321-8CA2-5A753031B71A}" dt="2022-05-24T15:34:31.807" v="2471" actId="11529"/>
          <ac:cxnSpMkLst>
            <pc:docMk/>
            <pc:sldMk cId="2733053201" sldId="261"/>
            <ac:cxnSpMk id="39" creationId="{BFC0A798-0D35-412D-AE97-8618B7A492BD}"/>
          </ac:cxnSpMkLst>
        </pc:cxnChg>
        <pc:cxnChg chg="add mod">
          <ac:chgData name="은석 이" userId="af18d81f-601b-4b8c-ae0d-605950137b83" providerId="ADAL" clId="{1494427E-6E45-4321-8CA2-5A753031B71A}" dt="2022-05-24T15:34:40.888" v="2475" actId="14100"/>
          <ac:cxnSpMkLst>
            <pc:docMk/>
            <pc:sldMk cId="2733053201" sldId="261"/>
            <ac:cxnSpMk id="40" creationId="{9A71B386-5150-4CB8-9E5D-83023CDA0FB5}"/>
          </ac:cxnSpMkLst>
        </pc:cxnChg>
      </pc:sldChg>
      <pc:sldChg chg="addSp delSp modSp mod">
        <pc:chgData name="은석 이" userId="af18d81f-601b-4b8c-ae0d-605950137b83" providerId="ADAL" clId="{1494427E-6E45-4321-8CA2-5A753031B71A}" dt="2022-05-24T21:09:28.462" v="3713" actId="20577"/>
        <pc:sldMkLst>
          <pc:docMk/>
          <pc:sldMk cId="3510448710" sldId="262"/>
        </pc:sldMkLst>
        <pc:spChg chg="del">
          <ac:chgData name="은석 이" userId="af18d81f-601b-4b8c-ae0d-605950137b83" providerId="ADAL" clId="{1494427E-6E45-4321-8CA2-5A753031B71A}" dt="2022-05-24T21:04:29.697" v="3413" actId="478"/>
          <ac:spMkLst>
            <pc:docMk/>
            <pc:sldMk cId="3510448710" sldId="262"/>
            <ac:spMk id="2" creationId="{B40F6B35-A2B0-458E-B812-B766E9FD4028}"/>
          </ac:spMkLst>
        </pc:spChg>
        <pc:spChg chg="add del mod">
          <ac:chgData name="은석 이" userId="af18d81f-601b-4b8c-ae0d-605950137b83" providerId="ADAL" clId="{1494427E-6E45-4321-8CA2-5A753031B71A}" dt="2022-05-24T21:04:31.452" v="3414" actId="478"/>
          <ac:spMkLst>
            <pc:docMk/>
            <pc:sldMk cId="3510448710" sldId="262"/>
            <ac:spMk id="4" creationId="{13CC7A05-5161-4A3F-BFB2-7D268C7034EC}"/>
          </ac:spMkLst>
        </pc:spChg>
        <pc:spChg chg="add mod">
          <ac:chgData name="은석 이" userId="af18d81f-601b-4b8c-ae0d-605950137b83" providerId="ADAL" clId="{1494427E-6E45-4321-8CA2-5A753031B71A}" dt="2022-05-24T21:06:33.910" v="3456" actId="20577"/>
          <ac:spMkLst>
            <pc:docMk/>
            <pc:sldMk cId="3510448710" sldId="262"/>
            <ac:spMk id="6" creationId="{B2CC3671-910C-4212-BCD2-72C9674D9136}"/>
          </ac:spMkLst>
        </pc:spChg>
        <pc:spChg chg="add mod">
          <ac:chgData name="은석 이" userId="af18d81f-601b-4b8c-ae0d-605950137b83" providerId="ADAL" clId="{1494427E-6E45-4321-8CA2-5A753031B71A}" dt="2022-05-24T21:09:28.462" v="3713" actId="20577"/>
          <ac:spMkLst>
            <pc:docMk/>
            <pc:sldMk cId="3510448710" sldId="262"/>
            <ac:spMk id="9" creationId="{97C2B3B8-344D-4F66-B45E-00C376ACB17A}"/>
          </ac:spMkLst>
        </pc:spChg>
        <pc:picChg chg="add mod">
          <ac:chgData name="은석 이" userId="af18d81f-601b-4b8c-ae0d-605950137b83" providerId="ADAL" clId="{1494427E-6E45-4321-8CA2-5A753031B71A}" dt="2022-05-24T21:06:23.833" v="3454" actId="1076"/>
          <ac:picMkLst>
            <pc:docMk/>
            <pc:sldMk cId="3510448710" sldId="262"/>
            <ac:picMk id="7" creationId="{EA81F87F-71A3-44BB-93AA-A1558C6ACF5B}"/>
          </ac:picMkLst>
        </pc:picChg>
        <pc:picChg chg="del">
          <ac:chgData name="은석 이" userId="af18d81f-601b-4b8c-ae0d-605950137b83" providerId="ADAL" clId="{1494427E-6E45-4321-8CA2-5A753031B71A}" dt="2022-05-24T21:06:21.353" v="3452" actId="478"/>
          <ac:picMkLst>
            <pc:docMk/>
            <pc:sldMk cId="3510448710" sldId="262"/>
            <ac:picMk id="8" creationId="{A16BA66F-C4B2-4814-A25E-21948BC754AD}"/>
          </ac:picMkLst>
        </pc:picChg>
        <pc:picChg chg="add del">
          <ac:chgData name="은석 이" userId="af18d81f-601b-4b8c-ae0d-605950137b83" providerId="ADAL" clId="{1494427E-6E45-4321-8CA2-5A753031B71A}" dt="2022-05-24T21:09:06.593" v="3605" actId="22"/>
          <ac:picMkLst>
            <pc:docMk/>
            <pc:sldMk cId="3510448710" sldId="262"/>
            <ac:picMk id="11" creationId="{C443B1A3-90DC-4A04-A821-709404ED71CE}"/>
          </ac:picMkLst>
        </pc:picChg>
      </pc:sldChg>
      <pc:sldChg chg="del">
        <pc:chgData name="은석 이" userId="af18d81f-601b-4b8c-ae0d-605950137b83" providerId="ADAL" clId="{1494427E-6E45-4321-8CA2-5A753031B71A}" dt="2022-05-24T21:03:50.448" v="3395" actId="47"/>
        <pc:sldMkLst>
          <pc:docMk/>
          <pc:sldMk cId="3618344797" sldId="263"/>
        </pc:sldMkLst>
      </pc:sldChg>
      <pc:sldChg chg="del">
        <pc:chgData name="은석 이" userId="af18d81f-601b-4b8c-ae0d-605950137b83" providerId="ADAL" clId="{1494427E-6E45-4321-8CA2-5A753031B71A}" dt="2022-05-24T21:03:52.080" v="3396" actId="47"/>
        <pc:sldMkLst>
          <pc:docMk/>
          <pc:sldMk cId="2367827441" sldId="266"/>
        </pc:sldMkLst>
      </pc:sldChg>
      <pc:sldChg chg="del">
        <pc:chgData name="은석 이" userId="af18d81f-601b-4b8c-ae0d-605950137b83" providerId="ADAL" clId="{1494427E-6E45-4321-8CA2-5A753031B71A}" dt="2022-05-24T21:04:00.389" v="3398" actId="47"/>
        <pc:sldMkLst>
          <pc:docMk/>
          <pc:sldMk cId="809388834" sldId="268"/>
        </pc:sldMkLst>
      </pc:sldChg>
      <pc:sldChg chg="del">
        <pc:chgData name="은석 이" userId="af18d81f-601b-4b8c-ae0d-605950137b83" providerId="ADAL" clId="{1494427E-6E45-4321-8CA2-5A753031B71A}" dt="2022-05-24T15:37:41.956" v="2710" actId="47"/>
        <pc:sldMkLst>
          <pc:docMk/>
          <pc:sldMk cId="3737224840" sldId="269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1539768615" sldId="270"/>
        </pc:sldMkLst>
      </pc:sldChg>
      <pc:sldChg chg="del">
        <pc:chgData name="은석 이" userId="af18d81f-601b-4b8c-ae0d-605950137b83" providerId="ADAL" clId="{1494427E-6E45-4321-8CA2-5A753031B71A}" dt="2022-05-24T21:03:57.972" v="3397" actId="47"/>
        <pc:sldMkLst>
          <pc:docMk/>
          <pc:sldMk cId="293165676" sldId="271"/>
        </pc:sldMkLst>
      </pc:sldChg>
      <pc:sldChg chg="del">
        <pc:chgData name="은석 이" userId="af18d81f-601b-4b8c-ae0d-605950137b83" providerId="ADAL" clId="{1494427E-6E45-4321-8CA2-5A753031B71A}" dt="2022-05-24T15:37:46.283" v="2712" actId="47"/>
        <pc:sldMkLst>
          <pc:docMk/>
          <pc:sldMk cId="3401938311" sldId="272"/>
        </pc:sldMkLst>
      </pc:sldChg>
      <pc:sldChg chg="del">
        <pc:chgData name="은석 이" userId="af18d81f-601b-4b8c-ae0d-605950137b83" providerId="ADAL" clId="{1494427E-6E45-4321-8CA2-5A753031B71A}" dt="2022-05-24T15:37:44.131" v="2711" actId="47"/>
        <pc:sldMkLst>
          <pc:docMk/>
          <pc:sldMk cId="1759814225" sldId="274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3737067182" sldId="275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687983019" sldId="276"/>
        </pc:sldMkLst>
      </pc:sldChg>
      <pc:sldChg chg="addSp delSp modSp del mod">
        <pc:chgData name="은석 이" userId="af18d81f-601b-4b8c-ae0d-605950137b83" providerId="ADAL" clId="{1494427E-6E45-4321-8CA2-5A753031B71A}" dt="2022-05-24T21:16:01.633" v="4632" actId="47"/>
        <pc:sldMkLst>
          <pc:docMk/>
          <pc:sldMk cId="1168558831" sldId="278"/>
        </pc:sldMkLst>
        <pc:spChg chg="del">
          <ac:chgData name="은석 이" userId="af18d81f-601b-4b8c-ae0d-605950137b83" providerId="ADAL" clId="{1494427E-6E45-4321-8CA2-5A753031B71A}" dt="2022-05-24T21:10:36.391" v="3818" actId="478"/>
          <ac:spMkLst>
            <pc:docMk/>
            <pc:sldMk cId="1168558831" sldId="278"/>
            <ac:spMk id="2" creationId="{B40F6B35-A2B0-458E-B812-B766E9FD4028}"/>
          </ac:spMkLst>
        </pc:spChg>
        <pc:spChg chg="add del mod">
          <ac:chgData name="은석 이" userId="af18d81f-601b-4b8c-ae0d-605950137b83" providerId="ADAL" clId="{1494427E-6E45-4321-8CA2-5A753031B71A}" dt="2022-05-24T21:10:38.457" v="3819" actId="478"/>
          <ac:spMkLst>
            <pc:docMk/>
            <pc:sldMk cId="1168558831" sldId="278"/>
            <ac:spMk id="4" creationId="{4ADC1FF0-03BE-4543-82CB-3C264C7FEE38}"/>
          </ac:spMkLst>
        </pc:spChg>
        <pc:spChg chg="mod">
          <ac:chgData name="은석 이" userId="af18d81f-601b-4b8c-ae0d-605950137b83" providerId="ADAL" clId="{1494427E-6E45-4321-8CA2-5A753031B71A}" dt="2022-05-24T21:13:44.364" v="4279" actId="14100"/>
          <ac:spMkLst>
            <pc:docMk/>
            <pc:sldMk cId="1168558831" sldId="278"/>
            <ac:spMk id="6" creationId="{5A449208-F114-436E-B63E-7D7668B205D9}"/>
          </ac:spMkLst>
        </pc:spChg>
        <pc:spChg chg="add mod">
          <ac:chgData name="은석 이" userId="af18d81f-601b-4b8c-ae0d-605950137b83" providerId="ADAL" clId="{1494427E-6E45-4321-8CA2-5A753031B71A}" dt="2022-05-24T21:11:00.380" v="3853" actId="20577"/>
          <ac:spMkLst>
            <pc:docMk/>
            <pc:sldMk cId="1168558831" sldId="278"/>
            <ac:spMk id="7" creationId="{7324D04A-E596-4F0F-8165-8BADF3F8306C}"/>
          </ac:spMkLst>
        </pc:spChg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212794800" sldId="279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747419253" sldId="280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809614470" sldId="281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027468030" sldId="282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809497465" sldId="283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352498753" sldId="284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958569326" sldId="285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523527888" sldId="286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873653695" sldId="287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662377526" sldId="288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605228794" sldId="289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766622836" sldId="290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997105075" sldId="291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727027054" sldId="292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882284766" sldId="293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4075678612" sldId="294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039731559" sldId="295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643429883" sldId="297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765955861" sldId="298"/>
        </pc:sldMkLst>
      </pc:sldChg>
      <pc:sldChg chg="add del">
        <pc:chgData name="은석 이" userId="af18d81f-601b-4b8c-ae0d-605950137b83" providerId="ADAL" clId="{1494427E-6E45-4321-8CA2-5A753031B71A}" dt="2022-05-24T13:54:40.255" v="266"/>
        <pc:sldMkLst>
          <pc:docMk/>
          <pc:sldMk cId="2144977815" sldId="299"/>
        </pc:sldMkLst>
      </pc:sldChg>
      <pc:sldChg chg="addSp delSp modSp add mod">
        <pc:chgData name="은석 이" userId="af18d81f-601b-4b8c-ae0d-605950137b83" providerId="ADAL" clId="{1494427E-6E45-4321-8CA2-5A753031B71A}" dt="2022-05-24T21:15:45.772" v="4630" actId="20577"/>
        <pc:sldMkLst>
          <pc:docMk/>
          <pc:sldMk cId="4114711605" sldId="299"/>
        </pc:sldMkLst>
        <pc:spChg chg="mod">
          <ac:chgData name="은석 이" userId="af18d81f-601b-4b8c-ae0d-605950137b83" providerId="ADAL" clId="{1494427E-6E45-4321-8CA2-5A753031B71A}" dt="2022-05-24T21:14:18.194" v="4317" actId="6549"/>
          <ac:spMkLst>
            <pc:docMk/>
            <pc:sldMk cId="4114711605" sldId="299"/>
            <ac:spMk id="2" creationId="{B40F6B35-A2B0-458E-B812-B766E9FD4028}"/>
          </ac:spMkLst>
        </pc:spChg>
        <pc:spChg chg="mod">
          <ac:chgData name="은석 이" userId="af18d81f-601b-4b8c-ae0d-605950137b83" providerId="ADAL" clId="{1494427E-6E45-4321-8CA2-5A753031B71A}" dt="2022-05-24T21:15:45.772" v="4630" actId="20577"/>
          <ac:spMkLst>
            <pc:docMk/>
            <pc:sldMk cId="4114711605" sldId="299"/>
            <ac:spMk id="6" creationId="{5A449208-F114-436E-B63E-7D7668B205D9}"/>
          </ac:spMkLst>
        </pc:spChg>
        <pc:picChg chg="add del mod">
          <ac:chgData name="은석 이" userId="af18d81f-601b-4b8c-ae0d-605950137b83" providerId="ADAL" clId="{1494427E-6E45-4321-8CA2-5A753031B71A}" dt="2022-05-24T21:15:10.700" v="4521" actId="478"/>
          <ac:picMkLst>
            <pc:docMk/>
            <pc:sldMk cId="4114711605" sldId="299"/>
            <ac:picMk id="4" creationId="{26BDD023-3166-4FB0-9688-848E775E1D28}"/>
          </ac:picMkLst>
        </pc:picChg>
      </pc:sldChg>
      <pc:sldChg chg="add del setBg">
        <pc:chgData name="은석 이" userId="af18d81f-601b-4b8c-ae0d-605950137b83" providerId="ADAL" clId="{1494427E-6E45-4321-8CA2-5A753031B71A}" dt="2022-05-24T21:13:37.664" v="4277" actId="47"/>
        <pc:sldMkLst>
          <pc:docMk/>
          <pc:sldMk cId="1161729680" sldId="300"/>
        </pc:sldMkLst>
      </pc:sldChg>
      <pc:sldChg chg="modSp add mod">
        <pc:chgData name="은석 이" userId="af18d81f-601b-4b8c-ae0d-605950137b83" providerId="ADAL" clId="{1494427E-6E45-4321-8CA2-5A753031B71A}" dt="2022-05-24T21:17:28.050" v="4823" actId="5793"/>
        <pc:sldMkLst>
          <pc:docMk/>
          <pc:sldMk cId="3369994681" sldId="301"/>
        </pc:sldMkLst>
        <pc:spChg chg="mod">
          <ac:chgData name="은석 이" userId="af18d81f-601b-4b8c-ae0d-605950137b83" providerId="ADAL" clId="{1494427E-6E45-4321-8CA2-5A753031B71A}" dt="2022-05-24T21:17:28.050" v="4823" actId="5793"/>
          <ac:spMkLst>
            <pc:docMk/>
            <pc:sldMk cId="3369994681" sldId="301"/>
            <ac:spMk id="6" creationId="{5A449208-F114-436E-B63E-7D7668B205D9}"/>
          </ac:spMkLst>
        </pc:spChg>
      </pc:sldChg>
      <pc:sldChg chg="addSp delSp modSp add mod setBg">
        <pc:chgData name="은석 이" userId="af18d81f-601b-4b8c-ae0d-605950137b83" providerId="ADAL" clId="{1494427E-6E45-4321-8CA2-5A753031B71A}" dt="2022-05-24T21:03:23.051" v="3394" actId="20577"/>
        <pc:sldMkLst>
          <pc:docMk/>
          <pc:sldMk cId="1769703835" sldId="302"/>
        </pc:sldMkLst>
        <pc:spChg chg="mod">
          <ac:chgData name="은석 이" userId="af18d81f-601b-4b8c-ae0d-605950137b83" providerId="ADAL" clId="{1494427E-6E45-4321-8CA2-5A753031B71A}" dt="2022-05-24T15:35:43.597" v="2566" actId="20577"/>
          <ac:spMkLst>
            <pc:docMk/>
            <pc:sldMk cId="1769703835" sldId="302"/>
            <ac:spMk id="2" creationId="{CC30B04F-4E0C-4855-8587-CC7F3DF3B5D6}"/>
          </ac:spMkLst>
        </pc:spChg>
        <pc:spChg chg="del">
          <ac:chgData name="은석 이" userId="af18d81f-601b-4b8c-ae0d-605950137b83" providerId="ADAL" clId="{1494427E-6E45-4321-8CA2-5A753031B71A}" dt="2022-05-24T15:35:58.476" v="2568" actId="478"/>
          <ac:spMkLst>
            <pc:docMk/>
            <pc:sldMk cId="1769703835" sldId="302"/>
            <ac:spMk id="3" creationId="{68797A8E-C1CF-4A52-9F9E-66D8F0C8174A}"/>
          </ac:spMkLst>
        </pc:spChg>
        <pc:spChg chg="add mod">
          <ac:chgData name="은석 이" userId="af18d81f-601b-4b8c-ae0d-605950137b83" providerId="ADAL" clId="{1494427E-6E45-4321-8CA2-5A753031B71A}" dt="2022-05-24T21:03:23.051" v="3394" actId="20577"/>
          <ac:spMkLst>
            <pc:docMk/>
            <pc:sldMk cId="1769703835" sldId="302"/>
            <ac:spMk id="4" creationId="{8E6C1DC1-33CB-4744-AB74-036E5851956C}"/>
          </ac:spMkLst>
        </pc:spChg>
        <pc:spChg chg="add del mod">
          <ac:chgData name="은석 이" userId="af18d81f-601b-4b8c-ae0d-605950137b83" providerId="ADAL" clId="{1494427E-6E45-4321-8CA2-5A753031B71A}" dt="2022-05-24T15:36:01.186" v="2569" actId="478"/>
          <ac:spMkLst>
            <pc:docMk/>
            <pc:sldMk cId="1769703835" sldId="302"/>
            <ac:spMk id="8" creationId="{9E86A8F6-2FB8-48B6-9CE9-0D3534035267}"/>
          </ac:spMkLst>
        </pc:spChg>
        <pc:picChg chg="add del mod">
          <ac:chgData name="은석 이" userId="af18d81f-601b-4b8c-ae0d-605950137b83" providerId="ADAL" clId="{1494427E-6E45-4321-8CA2-5A753031B71A}" dt="2022-05-24T15:36:59.567" v="2702" actId="478"/>
          <ac:picMkLst>
            <pc:docMk/>
            <pc:sldMk cId="1769703835" sldId="302"/>
            <ac:picMk id="5" creationId="{AB5F0D3B-283F-4CF8-9633-FE028BE42306}"/>
          </ac:picMkLst>
        </pc:picChg>
        <pc:picChg chg="add del mod">
          <ac:chgData name="은석 이" userId="af18d81f-601b-4b8c-ae0d-605950137b83" providerId="ADAL" clId="{1494427E-6E45-4321-8CA2-5A753031B71A}" dt="2022-05-24T15:37:00.122" v="2703" actId="478"/>
          <ac:picMkLst>
            <pc:docMk/>
            <pc:sldMk cId="1769703835" sldId="302"/>
            <ac:picMk id="6" creationId="{A726EA30-DE9E-4089-BE37-6FA066DEE3B6}"/>
          </ac:picMkLst>
        </pc:picChg>
        <pc:picChg chg="add mod">
          <ac:chgData name="은석 이" userId="af18d81f-601b-4b8c-ae0d-605950137b83" providerId="ADAL" clId="{1494427E-6E45-4321-8CA2-5A753031B71A}" dt="2022-05-24T21:02:57.891" v="3308" actId="1076"/>
          <ac:picMkLst>
            <pc:docMk/>
            <pc:sldMk cId="1769703835" sldId="302"/>
            <ac:picMk id="10" creationId="{B9B2C635-8741-446C-A0B6-744D24524EA3}"/>
          </ac:picMkLst>
        </pc:picChg>
        <pc:picChg chg="add mod">
          <ac:chgData name="은석 이" userId="af18d81f-601b-4b8c-ae0d-605950137b83" providerId="ADAL" clId="{1494427E-6E45-4321-8CA2-5A753031B71A}" dt="2022-05-24T21:02:56.115" v="3307" actId="1076"/>
          <ac:picMkLst>
            <pc:docMk/>
            <pc:sldMk cId="1769703835" sldId="302"/>
            <ac:picMk id="12" creationId="{6D49D96D-B2A1-4DD5-908C-E2D5CFB7D47B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04:12.712" v="3404" actId="20577"/>
        <pc:sldMkLst>
          <pc:docMk/>
          <pc:sldMk cId="3572700834" sldId="303"/>
        </pc:sldMkLst>
        <pc:spChg chg="mod">
          <ac:chgData name="은석 이" userId="af18d81f-601b-4b8c-ae0d-605950137b83" providerId="ADAL" clId="{1494427E-6E45-4321-8CA2-5A753031B71A}" dt="2022-05-24T21:04:12.712" v="3404" actId="20577"/>
          <ac:spMkLst>
            <pc:docMk/>
            <pc:sldMk cId="3572700834" sldId="303"/>
            <ac:spMk id="4" creationId="{904B8BCA-E657-4833-AB40-B59867614AA2}"/>
          </ac:spMkLst>
        </pc:spChg>
        <pc:spChg chg="add mod">
          <ac:chgData name="은석 이" userId="af18d81f-601b-4b8c-ae0d-605950137b83" providerId="ADAL" clId="{1494427E-6E45-4321-8CA2-5A753031B71A}" dt="2022-05-24T21:02:45.612" v="3306"/>
          <ac:spMkLst>
            <pc:docMk/>
            <pc:sldMk cId="3572700834" sldId="303"/>
            <ac:spMk id="6" creationId="{3A0D74BD-7727-4409-9D00-6EA7BB2ECA65}"/>
          </ac:spMkLst>
        </pc:spChg>
        <pc:picChg chg="add mod">
          <ac:chgData name="은석 이" userId="af18d81f-601b-4b8c-ae0d-605950137b83" providerId="ADAL" clId="{1494427E-6E45-4321-8CA2-5A753031B71A}" dt="2022-05-24T21:02:00.266" v="3222" actId="1076"/>
          <ac:picMkLst>
            <pc:docMk/>
            <pc:sldMk cId="3572700834" sldId="303"/>
            <ac:picMk id="3" creationId="{E00833D8-D482-4AD9-99DC-5FCF9048E66F}"/>
          </ac:picMkLst>
        </pc:picChg>
        <pc:picChg chg="del">
          <ac:chgData name="은석 이" userId="af18d81f-601b-4b8c-ae0d-605950137b83" providerId="ADAL" clId="{1494427E-6E45-4321-8CA2-5A753031B71A}" dt="2022-05-24T20:56:00.493" v="2876" actId="478"/>
          <ac:picMkLst>
            <pc:docMk/>
            <pc:sldMk cId="3572700834" sldId="303"/>
            <ac:picMk id="5" creationId="{884A6AA9-373F-4854-BBD7-D573F012461F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10:24.256" v="3817"/>
        <pc:sldMkLst>
          <pc:docMk/>
          <pc:sldMk cId="3475123794" sldId="304"/>
        </pc:sldMkLst>
        <pc:spChg chg="mod">
          <ac:chgData name="은석 이" userId="af18d81f-601b-4b8c-ae0d-605950137b83" providerId="ADAL" clId="{1494427E-6E45-4321-8CA2-5A753031B71A}" dt="2022-05-24T21:10:24.256" v="3817"/>
          <ac:spMkLst>
            <pc:docMk/>
            <pc:sldMk cId="3475123794" sldId="304"/>
            <ac:spMk id="9" creationId="{97C2B3B8-344D-4F66-B45E-00C376ACB17A}"/>
          </ac:spMkLst>
        </pc:spChg>
        <pc:picChg chg="add mod">
          <ac:chgData name="은석 이" userId="af18d81f-601b-4b8c-ae0d-605950137b83" providerId="ADAL" clId="{1494427E-6E45-4321-8CA2-5A753031B71A}" dt="2022-05-24T21:09:59.283" v="3717" actId="1076"/>
          <ac:picMkLst>
            <pc:docMk/>
            <pc:sldMk cId="3475123794" sldId="304"/>
            <ac:picMk id="3" creationId="{770558DE-1704-46C3-B9E8-AB4B65B36DB6}"/>
          </ac:picMkLst>
        </pc:picChg>
        <pc:picChg chg="del">
          <ac:chgData name="은석 이" userId="af18d81f-601b-4b8c-ae0d-605950137b83" providerId="ADAL" clId="{1494427E-6E45-4321-8CA2-5A753031B71A}" dt="2022-05-24T21:09:57.138" v="3715" actId="478"/>
          <ac:picMkLst>
            <pc:docMk/>
            <pc:sldMk cId="3475123794" sldId="304"/>
            <ac:picMk id="7" creationId="{EA81F87F-71A3-44BB-93AA-A1558C6ACF5B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13:58.537" v="4284"/>
        <pc:sldMkLst>
          <pc:docMk/>
          <pc:sldMk cId="3352048768" sldId="305"/>
        </pc:sldMkLst>
        <pc:spChg chg="add mod">
          <ac:chgData name="은석 이" userId="af18d81f-601b-4b8c-ae0d-605950137b83" providerId="ADAL" clId="{1494427E-6E45-4321-8CA2-5A753031B71A}" dt="2022-05-24T21:13:58.537" v="4284"/>
          <ac:spMkLst>
            <pc:docMk/>
            <pc:sldMk cId="3352048768" sldId="305"/>
            <ac:spMk id="5" creationId="{899A5050-8FBE-4060-BC6B-2161C03E33E6}"/>
          </ac:spMkLst>
        </pc:spChg>
        <pc:spChg chg="del">
          <ac:chgData name="은석 이" userId="af18d81f-601b-4b8c-ae0d-605950137b83" providerId="ADAL" clId="{1494427E-6E45-4321-8CA2-5A753031B71A}" dt="2022-05-24T21:13:57.688" v="4283" actId="478"/>
          <ac:spMkLst>
            <pc:docMk/>
            <pc:sldMk cId="3352048768" sldId="305"/>
            <ac:spMk id="6" creationId="{B2CC3671-910C-4212-BCD2-72C9674D9136}"/>
          </ac:spMkLst>
        </pc:spChg>
        <pc:spChg chg="add mod">
          <ac:chgData name="은석 이" userId="af18d81f-601b-4b8c-ae0d-605950137b83" providerId="ADAL" clId="{1494427E-6E45-4321-8CA2-5A753031B71A}" dt="2022-05-24T21:13:58.537" v="4284"/>
          <ac:spMkLst>
            <pc:docMk/>
            <pc:sldMk cId="3352048768" sldId="305"/>
            <ac:spMk id="7" creationId="{D5FD2707-E5CF-40EA-8FF3-C51F0B9D149B}"/>
          </ac:spMkLst>
        </pc:spChg>
        <pc:spChg chg="del">
          <ac:chgData name="은석 이" userId="af18d81f-601b-4b8c-ae0d-605950137b83" providerId="ADAL" clId="{1494427E-6E45-4321-8CA2-5A753031B71A}" dt="2022-05-24T21:13:56.544" v="4282" actId="478"/>
          <ac:spMkLst>
            <pc:docMk/>
            <pc:sldMk cId="3352048768" sldId="305"/>
            <ac:spMk id="9" creationId="{97C2B3B8-344D-4F66-B45E-00C376ACB17A}"/>
          </ac:spMkLst>
        </pc:spChg>
        <pc:picChg chg="del">
          <ac:chgData name="은석 이" userId="af18d81f-601b-4b8c-ae0d-605950137b83" providerId="ADAL" clId="{1494427E-6E45-4321-8CA2-5A753031B71A}" dt="2022-05-24T21:13:55.204" v="4281" actId="478"/>
          <ac:picMkLst>
            <pc:docMk/>
            <pc:sldMk cId="3352048768" sldId="305"/>
            <ac:picMk id="3" creationId="{770558DE-1704-46C3-B9E8-AB4B65B36DB6}"/>
          </ac:picMkLst>
        </pc:picChg>
      </pc:sldChg>
      <pc:sldChg chg="add del">
        <pc:chgData name="은석 이" userId="af18d81f-601b-4b8c-ae0d-605950137b83" providerId="ADAL" clId="{1494427E-6E45-4321-8CA2-5A753031B71A}" dt="2022-05-24T21:16:01.633" v="4632" actId="47"/>
        <pc:sldMkLst>
          <pc:docMk/>
          <pc:sldMk cId="3071482888" sldId="306"/>
        </pc:sldMkLst>
      </pc:sldChg>
      <pc:sldChg chg="addSp delSp modSp add mod setBg delDesignElem">
        <pc:chgData name="은석 이" userId="af18d81f-601b-4b8c-ae0d-605950137b83" providerId="ADAL" clId="{1494427E-6E45-4321-8CA2-5A753031B71A}" dt="2022-05-24T21:32:54.077" v="6503" actId="20577"/>
        <pc:sldMkLst>
          <pc:docMk/>
          <pc:sldMk cId="3279740635" sldId="306"/>
        </pc:sldMkLst>
        <pc:spChg chg="add mod">
          <ac:chgData name="은석 이" userId="af18d81f-601b-4b8c-ae0d-605950137b83" providerId="ADAL" clId="{1494427E-6E45-4321-8CA2-5A753031B71A}" dt="2022-05-24T21:32:44.954" v="6499"/>
          <ac:spMkLst>
            <pc:docMk/>
            <pc:sldMk cId="3279740635" sldId="306"/>
            <ac:spMk id="4" creationId="{D37158F5-6899-411B-9A5C-94D184D5038B}"/>
          </ac:spMkLst>
        </pc:spChg>
        <pc:spChg chg="add mod">
          <ac:chgData name="은석 이" userId="af18d81f-601b-4b8c-ae0d-605950137b83" providerId="ADAL" clId="{1494427E-6E45-4321-8CA2-5A753031B71A}" dt="2022-05-24T21:32:54.077" v="6503" actId="20577"/>
          <ac:spMkLst>
            <pc:docMk/>
            <pc:sldMk cId="3279740635" sldId="306"/>
            <ac:spMk id="9" creationId="{2C9F9349-A3A4-4FFC-8202-C19062F3C27C}"/>
          </ac:spMkLst>
        </pc:spChg>
        <pc:spChg chg="del">
          <ac:chgData name="은석 이" userId="af18d81f-601b-4b8c-ae0d-605950137b83" providerId="ADAL" clId="{1494427E-6E45-4321-8CA2-5A753031B71A}" dt="2022-05-24T21:20:52.028" v="4850" actId="478"/>
          <ac:spMkLst>
            <pc:docMk/>
            <pc:sldMk cId="3279740635" sldId="306"/>
            <ac:spMk id="44" creationId="{34C1E82E-19D7-4B4C-B778-B31EB8F9ABA5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49" creationId="{33801627-6861-4EA9-BE98-E0CE33A894D9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51" creationId="{93C1483F-490E-4C8A-8765-1F8AF0C67D5F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53" creationId="{0249BF42-D05C-4553-9417-7B8695759291}"/>
          </ac:spMkLst>
        </pc:spChg>
      </pc:sldChg>
    </pc:docChg>
  </pc:docChgLst>
  <pc:docChgLst>
    <pc:chgData name="은석 이" userId="af18d81f-601b-4b8c-ae0d-605950137b83" providerId="ADAL" clId="{E0186E4A-1FD0-4AA0-BBC1-03716B25C14B}"/>
    <pc:docChg chg="custSel modSld">
      <pc:chgData name="은석 이" userId="af18d81f-601b-4b8c-ae0d-605950137b83" providerId="ADAL" clId="{E0186E4A-1FD0-4AA0-BBC1-03716B25C14B}" dt="2022-05-24T21:38:57.211" v="531" actId="20577"/>
      <pc:docMkLst>
        <pc:docMk/>
      </pc:docMkLst>
      <pc:sldChg chg="modSp mod">
        <pc:chgData name="은석 이" userId="af18d81f-601b-4b8c-ae0d-605950137b83" providerId="ADAL" clId="{E0186E4A-1FD0-4AA0-BBC1-03716B25C14B}" dt="2022-05-24T21:38:57.211" v="531" actId="20577"/>
        <pc:sldMkLst>
          <pc:docMk/>
          <pc:sldMk cId="3352048768" sldId="305"/>
        </pc:sldMkLst>
        <pc:spChg chg="mod">
          <ac:chgData name="은석 이" userId="af18d81f-601b-4b8c-ae0d-605950137b83" providerId="ADAL" clId="{E0186E4A-1FD0-4AA0-BBC1-03716B25C14B}" dt="2022-05-24T21:38:57.211" v="531" actId="20577"/>
          <ac:spMkLst>
            <pc:docMk/>
            <pc:sldMk cId="3352048768" sldId="305"/>
            <ac:spMk id="5" creationId="{899A5050-8FBE-4060-BC6B-2161C03E33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4903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9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5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84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9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DDCC384-E961-4E31-8562-4DE5A343C67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5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530/Manual/ExecutionOrd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8F106-2868-457C-A936-6797DF1A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59" y="561252"/>
            <a:ext cx="9941211" cy="3428328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 err="1"/>
              <a:t>반응형웹</a:t>
            </a:r>
            <a:r>
              <a:rPr lang="ko-KR" altLang="en-US" sz="2000" dirty="0"/>
              <a:t> 기말과제</a:t>
            </a:r>
            <a:br>
              <a:rPr lang="en-US" altLang="ko-KR" sz="2000" dirty="0"/>
            </a:br>
            <a:br>
              <a:rPr lang="en-US" altLang="ko-KR" sz="6000" dirty="0"/>
            </a:br>
            <a:r>
              <a:rPr lang="ko-KR" altLang="en-US" sz="6000" dirty="0"/>
              <a:t>슈팅게임</a:t>
            </a:r>
            <a:br>
              <a:rPr lang="en-US" altLang="ko-KR" sz="6000" dirty="0"/>
            </a:b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9A353-F998-4EB9-8433-B02F21EEE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59" y="4550832"/>
            <a:ext cx="9941211" cy="1745916"/>
          </a:xfrm>
          <a:noFill/>
        </p:spPr>
        <p:txBody>
          <a:bodyPr anchor="t">
            <a:normAutofit/>
          </a:bodyPr>
          <a:lstStyle/>
          <a:p>
            <a:endParaRPr lang="en-US" altLang="ko-KR" sz="2800" dirty="0">
              <a:solidFill>
                <a:schemeClr val="tx1"/>
              </a:solidFill>
            </a:endParaRPr>
          </a:p>
          <a:p>
            <a:pPr algn="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반 </a:t>
            </a:r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수요일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altLang="ko-KR" sz="2800" dirty="0">
                <a:solidFill>
                  <a:schemeClr val="tx1"/>
                </a:solidFill>
              </a:rPr>
              <a:t>202077777 </a:t>
            </a:r>
            <a:r>
              <a:rPr lang="ko-KR" altLang="en-US" sz="2800" dirty="0">
                <a:solidFill>
                  <a:schemeClr val="tx1"/>
                </a:solidFill>
              </a:rPr>
              <a:t>이은석</a:t>
            </a:r>
            <a:endParaRPr lang="en-US" altLang="ko-KR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9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2CC3671-910C-4212-BCD2-72C9674D9136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Class Diagram</a:t>
            </a:r>
          </a:p>
          <a:p>
            <a:endParaRPr lang="en-US" altLang="ko-KR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81F87F-71A3-44BB-93AA-A1558C6A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84" y="718513"/>
            <a:ext cx="5391902" cy="5782482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C2B3B8-344D-4F66-B45E-00C376ACB17A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이해하기</a:t>
            </a:r>
            <a:r>
              <a:rPr lang="en-US" altLang="ko-KR" dirty="0"/>
              <a:t> </a:t>
            </a:r>
            <a:r>
              <a:rPr lang="ko-KR" altLang="en-US" dirty="0"/>
              <a:t>쉽도록 모든 </a:t>
            </a:r>
            <a:r>
              <a:rPr lang="en-US" altLang="ko-KR" dirty="0"/>
              <a:t>class </a:t>
            </a:r>
            <a:r>
              <a:rPr lang="ko-KR" altLang="en-US" dirty="0" err="1"/>
              <a:t>적을것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위에는 자료형 밑에는 메서드 </a:t>
            </a:r>
            <a:r>
              <a:rPr lang="ko-KR" altLang="en-US" dirty="0" err="1"/>
              <a:t>적을것</a:t>
            </a:r>
            <a:endParaRPr lang="en-US" altLang="ko-KR" dirty="0"/>
          </a:p>
          <a:p>
            <a:r>
              <a:rPr lang="ko-KR" altLang="en-US" dirty="0" err="1"/>
              <a:t>연결시</a:t>
            </a:r>
            <a:r>
              <a:rPr lang="ko-KR" altLang="en-US" dirty="0"/>
              <a:t> 목적을 </a:t>
            </a:r>
            <a:r>
              <a:rPr lang="ko-KR" altLang="en-US" dirty="0" err="1"/>
              <a:t>표기할것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옆의 그림은 </a:t>
            </a:r>
            <a:r>
              <a:rPr lang="en-US" altLang="ko-KR" dirty="0"/>
              <a:t>class</a:t>
            </a:r>
            <a:r>
              <a:rPr lang="ko-KR" altLang="en-US" dirty="0"/>
              <a:t>에 대해선 잘 썼으나</a:t>
            </a:r>
            <a:br>
              <a:rPr lang="en-US" altLang="ko-KR" dirty="0"/>
            </a:br>
            <a:r>
              <a:rPr lang="ko-KR" altLang="en-US" dirty="0"/>
              <a:t>연결구조가 </a:t>
            </a:r>
            <a:r>
              <a:rPr lang="ko-KR" altLang="en-US" dirty="0" err="1"/>
              <a:t>개판인건</a:t>
            </a:r>
            <a:r>
              <a:rPr lang="ko-KR" altLang="en-US" dirty="0"/>
              <a:t> 알죠</a:t>
            </a:r>
            <a:r>
              <a:rPr lang="en-US" altLang="ko-KR" dirty="0"/>
              <a:t>???</a:t>
            </a:r>
          </a:p>
          <a:p>
            <a:endParaRPr lang="en-US" altLang="ko-KR" dirty="0"/>
          </a:p>
          <a:p>
            <a:r>
              <a:rPr lang="ko-KR" altLang="en-US" dirty="0" err="1"/>
              <a:t>클래스명</a:t>
            </a:r>
            <a:r>
              <a:rPr lang="en-US" altLang="ko-KR" dirty="0"/>
              <a:t>, </a:t>
            </a:r>
            <a:r>
              <a:rPr lang="ko-KR" altLang="en-US" dirty="0" err="1"/>
              <a:t>멤버변수</a:t>
            </a:r>
            <a:r>
              <a:rPr lang="en-US" altLang="ko-KR" dirty="0"/>
              <a:t>, </a:t>
            </a:r>
            <a:r>
              <a:rPr lang="ko-KR" altLang="en-US" dirty="0" err="1"/>
              <a:t>메서드명만</a:t>
            </a:r>
            <a:r>
              <a:rPr lang="ko-KR" altLang="en-US" dirty="0"/>
              <a:t> 봐도</a:t>
            </a:r>
            <a:br>
              <a:rPr lang="en-US" altLang="ko-KR" dirty="0"/>
            </a:br>
            <a:r>
              <a:rPr lang="ko-KR" altLang="en-US" dirty="0"/>
              <a:t>이해할 수 있도록 짜야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044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2CC3671-910C-4212-BCD2-72C9674D9136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Class Diagram</a:t>
            </a:r>
          </a:p>
          <a:p>
            <a:endParaRPr lang="en-US" altLang="ko-KR" sz="4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C2B3B8-344D-4F66-B45E-00C376ACB17A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늘상</a:t>
            </a:r>
            <a:r>
              <a:rPr lang="ko-KR" altLang="en-US" dirty="0"/>
              <a:t> 말했듯이 아래와 같이 </a:t>
            </a:r>
            <a:r>
              <a:rPr lang="ko-KR" altLang="en-US" dirty="0" err="1"/>
              <a:t>매니징</a:t>
            </a:r>
            <a:r>
              <a:rPr lang="ko-KR" altLang="en-US" dirty="0"/>
              <a:t> 시스템이 있는 클래스 구조가 좋음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0558DE-1704-46C3-B9E8-AB4B65B3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75" y="2516036"/>
            <a:ext cx="732574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2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F6B35-A2B0-458E-B812-B766E9FD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22692"/>
            <a:ext cx="9692640" cy="13255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게임 결과물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449208-F114-436E-B63E-7D7668B20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799"/>
            <a:ext cx="8594725" cy="4582633"/>
          </a:xfrm>
        </p:spPr>
        <p:txBody>
          <a:bodyPr>
            <a:normAutofit/>
          </a:bodyPr>
          <a:lstStyle/>
          <a:p>
            <a:r>
              <a:rPr lang="ko-KR" altLang="en-US" dirty="0"/>
              <a:t>게임을 대표하는 스크린샷 최소 </a:t>
            </a:r>
            <a:r>
              <a:rPr lang="en-US" altLang="ko-KR" dirty="0"/>
              <a:t>2</a:t>
            </a:r>
            <a:r>
              <a:rPr lang="ko-KR" altLang="en-US" dirty="0"/>
              <a:t>장 첨부</a:t>
            </a:r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게임개요 와 중복되어도 됨</a:t>
            </a:r>
            <a:endParaRPr lang="en-US" altLang="ko-KR" dirty="0"/>
          </a:p>
          <a:p>
            <a:pPr lvl="1"/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타이틀</a:t>
            </a:r>
            <a:r>
              <a:rPr lang="en-US" altLang="ko-KR" dirty="0"/>
              <a:t>‘, ‘</a:t>
            </a:r>
            <a:r>
              <a:rPr lang="ko-KR" altLang="en-US" dirty="0" err="1"/>
              <a:t>메인게임</a:t>
            </a:r>
            <a:r>
              <a:rPr lang="en-US" altLang="ko-KR" dirty="0"/>
              <a:t>’, ‘</a:t>
            </a:r>
            <a:r>
              <a:rPr lang="ko-KR" altLang="en-US" dirty="0"/>
              <a:t>게임오버</a:t>
            </a:r>
            <a:r>
              <a:rPr lang="en-US" altLang="ko-KR" dirty="0"/>
              <a:t>’ </a:t>
            </a:r>
            <a:r>
              <a:rPr lang="ko-KR" altLang="en-US" dirty="0"/>
              <a:t>등이 존재한다면 해당 화면 숫자 만큼</a:t>
            </a:r>
            <a:endParaRPr lang="en-US" altLang="ko-KR" dirty="0"/>
          </a:p>
          <a:p>
            <a:pPr lvl="1"/>
            <a:r>
              <a:rPr lang="ko-KR" altLang="en-US" dirty="0"/>
              <a:t>스샷 </a:t>
            </a:r>
            <a:r>
              <a:rPr lang="ko-KR" altLang="en-US" dirty="0" err="1"/>
              <a:t>첨부할것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71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F6B35-A2B0-458E-B812-B766E9FD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22692"/>
            <a:ext cx="9692640" cy="13255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소감 한마디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449208-F114-436E-B63E-7D7668B20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799"/>
            <a:ext cx="8594725" cy="4582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기간을 늘려주었다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그래서 과제를 더 심하게 내고 싶었지만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나도 이제 착한 이미지를 쌓고 싶어서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그러지 아니했다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왜 여기다 일기를 쓰고 있는지 모르겠다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이은석 이 멋진 녀석</a:t>
            </a:r>
            <a:r>
              <a:rPr lang="en-US" altLang="ko-KR" dirty="0"/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BDD023-3166-4FB0-9688-848E775E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304" y="3027082"/>
            <a:ext cx="3309937" cy="32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9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46427A-A5BF-4382-ABC7-C1C156F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목차</a:t>
            </a: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34C1E82E-19D7-4B4C-B778-B31EB8F9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/>
              <a:t>1. </a:t>
            </a:r>
            <a:r>
              <a:rPr lang="ko-KR" altLang="en-US" sz="1700" dirty="0"/>
              <a:t>게임 개요</a:t>
            </a:r>
            <a:endParaRPr lang="en-US" altLang="ko-KR" sz="1700" dirty="0"/>
          </a:p>
          <a:p>
            <a:pPr marL="274320" lvl="1" indent="0">
              <a:buNone/>
            </a:pPr>
            <a:r>
              <a:rPr lang="en-US" altLang="ko-KR" sz="1500" dirty="0"/>
              <a:t>1.1 </a:t>
            </a:r>
            <a:r>
              <a:rPr lang="ko-KR" altLang="en-US" sz="1500" dirty="0"/>
              <a:t>개발</a:t>
            </a:r>
            <a:r>
              <a:rPr lang="en-US" altLang="ko-KR" sz="1500" dirty="0"/>
              <a:t> </a:t>
            </a:r>
            <a:r>
              <a:rPr lang="ko-KR" altLang="en-US" sz="1500" dirty="0"/>
              <a:t>및 동작환경</a:t>
            </a:r>
            <a:endParaRPr lang="en-US" altLang="ko-KR" sz="1500" dirty="0"/>
          </a:p>
          <a:p>
            <a:pPr marL="274320" lvl="1" indent="0">
              <a:buNone/>
            </a:pPr>
            <a:r>
              <a:rPr lang="en-US" altLang="ko-KR" sz="1500" dirty="0"/>
              <a:t>1.2 </a:t>
            </a:r>
            <a:r>
              <a:rPr lang="ko-KR" altLang="en-US" sz="1500" dirty="0"/>
              <a:t>게임 소개</a:t>
            </a:r>
            <a:endParaRPr lang="en-US" altLang="ko-KR" sz="1500" dirty="0"/>
          </a:p>
          <a:p>
            <a:pPr marL="274320" lvl="1" indent="0">
              <a:buNone/>
            </a:pPr>
            <a:r>
              <a:rPr lang="en-US" altLang="ko-KR" sz="1500" dirty="0"/>
              <a:t>1.3 </a:t>
            </a:r>
            <a:r>
              <a:rPr lang="ko-KR" altLang="en-US" sz="1500" dirty="0"/>
              <a:t>게임 조작법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700" dirty="0"/>
              <a:t>2. </a:t>
            </a:r>
            <a:r>
              <a:rPr lang="ko-KR" altLang="en-US" sz="1700" dirty="0"/>
              <a:t>게임 </a:t>
            </a:r>
            <a:r>
              <a:rPr lang="en-US" altLang="ko-KR" sz="1700" dirty="0"/>
              <a:t>Flowchart</a:t>
            </a:r>
          </a:p>
          <a:p>
            <a:pPr marL="274320" lvl="1" indent="0">
              <a:buNone/>
            </a:pPr>
            <a:r>
              <a:rPr lang="en-US" altLang="ko-KR" sz="1500" dirty="0"/>
              <a:t>2.1 </a:t>
            </a:r>
            <a:r>
              <a:rPr lang="ko-KR" altLang="en-US" sz="1500" dirty="0"/>
              <a:t>게임 전체 로직</a:t>
            </a:r>
            <a:endParaRPr lang="en-US" altLang="ko-KR" sz="1500" dirty="0"/>
          </a:p>
          <a:p>
            <a:pPr marL="274320" lvl="1" indent="0">
              <a:buNone/>
            </a:pPr>
            <a:r>
              <a:rPr lang="en-US" altLang="ko-KR" sz="1500" dirty="0"/>
              <a:t>2.2 Event</a:t>
            </a:r>
            <a:r>
              <a:rPr lang="ko-KR" altLang="en-US" sz="1500" dirty="0"/>
              <a:t>별 </a:t>
            </a:r>
            <a:r>
              <a:rPr lang="en-US" altLang="ko-KR" sz="1500" dirty="0"/>
              <a:t>Flowchart</a:t>
            </a:r>
          </a:p>
          <a:p>
            <a:pPr marL="0" indent="0">
              <a:buNone/>
            </a:pPr>
            <a:r>
              <a:rPr lang="en-US" altLang="ko-KR" sz="1700" dirty="0"/>
              <a:t>3. </a:t>
            </a:r>
            <a:r>
              <a:rPr lang="ko-KR" altLang="en-US" sz="1700" dirty="0"/>
              <a:t>게임 </a:t>
            </a:r>
            <a:r>
              <a:rPr lang="en-US" altLang="ko-KR" sz="1700" dirty="0"/>
              <a:t>Class Diagram</a:t>
            </a:r>
          </a:p>
          <a:p>
            <a:pPr marL="0" indent="0">
              <a:buNone/>
            </a:pPr>
            <a:r>
              <a:rPr lang="en-US" altLang="ko-KR" sz="1700" dirty="0"/>
              <a:t>4. </a:t>
            </a:r>
            <a:r>
              <a:rPr lang="ko-KR" altLang="en-US" sz="1700" dirty="0"/>
              <a:t>게임 결과물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5. </a:t>
            </a:r>
            <a:r>
              <a:rPr lang="ko-KR" altLang="en-US" sz="1700" dirty="0"/>
              <a:t>소감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11898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427A-A5BF-4382-ABC7-C1C156F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158F5-6899-411B-9A5C-94D184D5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파일명은 반드시 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.pptx</a:t>
            </a:r>
            <a:r>
              <a:rPr lang="ko-KR" altLang="en-US" dirty="0"/>
              <a:t>로 할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MS</a:t>
            </a:r>
            <a:r>
              <a:rPr lang="ko-KR" altLang="en-US" dirty="0"/>
              <a:t>파워포인트 이외의 프로그램을 써서 깨지는 경우 </a:t>
            </a:r>
            <a:r>
              <a:rPr lang="en-US" altLang="ko-KR" dirty="0"/>
              <a:t>0</a:t>
            </a:r>
            <a:r>
              <a:rPr lang="ko-KR" altLang="en-US" dirty="0"/>
              <a:t>점처리됨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작성된 요소를 빼먹을 경우 해당 요소는 </a:t>
            </a:r>
            <a:r>
              <a:rPr lang="en-US" altLang="ko-KR" dirty="0"/>
              <a:t>0</a:t>
            </a:r>
            <a:r>
              <a:rPr lang="ko-KR" altLang="en-US" dirty="0"/>
              <a:t>점처리됨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정리를 잘하고 한눈에 이해하기 쉽도록 잘 정리할 수록 만점에 </a:t>
            </a:r>
            <a:r>
              <a:rPr lang="ko-KR" altLang="en-US" dirty="0" err="1"/>
              <a:t>가까워짐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소스파일에는 실행가능한 프로젝트가 통째로 있어야함 </a:t>
            </a:r>
            <a:r>
              <a:rPr lang="en-US" altLang="ko-KR" dirty="0"/>
              <a:t>(index.html)</a:t>
            </a:r>
          </a:p>
          <a:p>
            <a:r>
              <a:rPr lang="ko-KR" altLang="en-US" dirty="0"/>
              <a:t>맘대로 과제양식 변경하거나 과제 폴더 변경할 경우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다만 </a:t>
            </a:r>
            <a:r>
              <a:rPr lang="en-US" altLang="ko-KR" dirty="0"/>
              <a:t>PPT </a:t>
            </a:r>
            <a:r>
              <a:rPr lang="ko-KR" altLang="en-US" dirty="0"/>
              <a:t>디자인 변경은 허용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C9F9349-A3A4-4FFC-8202-C19062F3C27C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/>
              <a:t>   주요 </a:t>
            </a:r>
            <a:r>
              <a:rPr lang="ko-KR" altLang="en-US" sz="4000" dirty="0"/>
              <a:t>공지</a:t>
            </a:r>
            <a:endParaRPr lang="en-US" altLang="ko-KR" sz="40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974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427A-A5BF-4382-ABC7-C1C156F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158F5-6899-411B-9A5C-94D184D5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주인공은 가운데 위치</a:t>
            </a:r>
            <a:endParaRPr lang="en-US" altLang="ko-KR" dirty="0"/>
          </a:p>
          <a:p>
            <a:r>
              <a:rPr lang="ko-KR" altLang="en-US" dirty="0"/>
              <a:t>적이 총알 맞을 수록 크기가 점점 줄도록 설정</a:t>
            </a:r>
            <a:endParaRPr lang="en-US" altLang="ko-KR" dirty="0"/>
          </a:p>
          <a:p>
            <a:r>
              <a:rPr lang="ko-KR" altLang="en-US" dirty="0"/>
              <a:t>작은 적은 데미지가 작고 큰 공은 데미지가 크게 설정 </a:t>
            </a:r>
            <a:r>
              <a:rPr lang="en-US" altLang="ko-KR" dirty="0"/>
              <a:t>(</a:t>
            </a:r>
            <a:r>
              <a:rPr lang="ko-KR" altLang="en-US" dirty="0"/>
              <a:t>플레이어에게 주는 데미지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총알은 데미지는 동일하되 </a:t>
            </a:r>
            <a:r>
              <a:rPr lang="en-US" altLang="ko-KR" dirty="0"/>
              <a:t>5</a:t>
            </a:r>
            <a:r>
              <a:rPr lang="ko-KR" altLang="en-US" dirty="0"/>
              <a:t>개 이상 동시발사 안되도록 설정</a:t>
            </a:r>
            <a:endParaRPr lang="en-US" altLang="ko-KR" dirty="0"/>
          </a:p>
          <a:p>
            <a:r>
              <a:rPr lang="ko-KR" altLang="en-US" dirty="0"/>
              <a:t>나머지는 자유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C9F9349-A3A4-4FFC-8202-C19062F3C27C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   구현내용</a:t>
            </a:r>
            <a:endParaRPr lang="en-US" altLang="ko-KR" sz="40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938D49-17EE-43D8-8030-9F218576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190" y="4345073"/>
            <a:ext cx="3959349" cy="21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B04F-4E0C-4855-8587-CC7F3DF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90" y="397658"/>
            <a:ext cx="4583456" cy="11988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1.1</a:t>
            </a:r>
            <a:r>
              <a:rPr lang="ko-KR" altLang="en-US" sz="2400" dirty="0"/>
              <a:t>동작환경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97A8E-C1CF-4A52-9F9E-66D8F0C8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56" y="1832916"/>
            <a:ext cx="6590644" cy="4627425"/>
          </a:xfrm>
        </p:spPr>
        <p:txBody>
          <a:bodyPr>
            <a:normAutofit/>
          </a:bodyPr>
          <a:lstStyle/>
          <a:p>
            <a:r>
              <a:rPr lang="en-US" altLang="ko-KR" dirty="0"/>
              <a:t>Browser : Chrome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101.0.4951.67(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공식 빌드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 (64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비트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</a:t>
            </a:r>
            <a:endParaRPr lang="en-US" altLang="ko-KR" dirty="0"/>
          </a:p>
          <a:p>
            <a:r>
              <a:rPr lang="en-US" altLang="ko-KR" dirty="0"/>
              <a:t>OS : Windows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RAM : 16GB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Intel® Core</a:t>
            </a:r>
            <a:r>
              <a:rPr lang="ko-KR" altLang="en-US" dirty="0"/>
              <a:t>™ </a:t>
            </a:r>
            <a:r>
              <a:rPr lang="en-US" altLang="ko-KR" dirty="0"/>
              <a:t>i5-4210H Processor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RTX</a:t>
            </a:r>
            <a:r>
              <a:rPr lang="ko-KR" altLang="en-US" dirty="0"/>
              <a:t> </a:t>
            </a:r>
            <a:r>
              <a:rPr lang="en-US" altLang="ko-KR" dirty="0"/>
              <a:t>3090</a:t>
            </a:r>
          </a:p>
          <a:p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Language : html + JS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8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B04F-4E0C-4855-8587-CC7F3DF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90" y="397658"/>
            <a:ext cx="4583456" cy="11988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1.2</a:t>
            </a:r>
            <a:r>
              <a:rPr lang="ko-KR" altLang="en-US" sz="2400" dirty="0"/>
              <a:t> 게임 소개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6C1DC1-33CB-4744-AB74-036E5851956C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설명</a:t>
            </a:r>
            <a:endParaRPr lang="en-US" altLang="ko-KR" dirty="0"/>
          </a:p>
          <a:p>
            <a:pPr lvl="1"/>
            <a:r>
              <a:rPr lang="ko-KR" altLang="en-US" dirty="0"/>
              <a:t>클릭해서 상대를 쏘자</a:t>
            </a:r>
            <a:endParaRPr lang="en-US" altLang="ko-KR" dirty="0"/>
          </a:p>
          <a:p>
            <a:r>
              <a:rPr lang="ko-KR" altLang="en-US" dirty="0"/>
              <a:t>게임화면 구성</a:t>
            </a:r>
            <a:r>
              <a:rPr lang="en-US" altLang="ko-KR" dirty="0"/>
              <a:t>(</a:t>
            </a:r>
            <a:r>
              <a:rPr lang="ko-KR" altLang="en-US" dirty="0"/>
              <a:t>그림첨부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메인게임</a:t>
            </a:r>
            <a:endParaRPr lang="en-US" altLang="ko-KR" dirty="0"/>
          </a:p>
          <a:p>
            <a:pPr lvl="1"/>
            <a:r>
              <a:rPr lang="ko-KR" altLang="en-US" dirty="0"/>
              <a:t>엔딩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B2C635-8741-446C-A0B6-744D2452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856" y="5514030"/>
            <a:ext cx="3696216" cy="981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49D96D-B2A1-4DD5-908C-E2D5CFB7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955" y="4734491"/>
            <a:ext cx="2093868" cy="19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79F7C15-C7E5-49F5-BAB6-802E0045AACC}"/>
              </a:ext>
            </a:extLst>
          </p:cNvPr>
          <p:cNvSpPr txBox="1">
            <a:spLocks/>
          </p:cNvSpPr>
          <p:nvPr/>
        </p:nvSpPr>
        <p:spPr>
          <a:xfrm>
            <a:off x="235460" y="287081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1.3</a:t>
            </a:r>
            <a:r>
              <a:rPr lang="ko-KR" altLang="en-US" sz="2400" dirty="0"/>
              <a:t> 게임 조작법</a:t>
            </a:r>
            <a:r>
              <a:rPr lang="en-US" altLang="ko-KR" sz="2400" dirty="0"/>
              <a:t>(</a:t>
            </a:r>
            <a:r>
              <a:rPr lang="ko-KR" altLang="en-US" sz="2400" dirty="0"/>
              <a:t>자세히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EA9D14-B186-4EF0-B96C-5DDCC880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4" y="2043106"/>
            <a:ext cx="2491371" cy="3928373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8AD2255-1AD1-4EC8-9A23-986E0F8A6E2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038560" y="5591548"/>
            <a:ext cx="2795170" cy="29499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29876B-CF93-4B8B-A708-F2ED624A2FA1}"/>
              </a:ext>
            </a:extLst>
          </p:cNvPr>
          <p:cNvSpPr/>
          <p:nvPr/>
        </p:nvSpPr>
        <p:spPr>
          <a:xfrm>
            <a:off x="5833730" y="5590127"/>
            <a:ext cx="1754372" cy="59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우측 이동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28C4511-A8DF-421D-B428-E517C891954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392865" y="5591547"/>
            <a:ext cx="1385777" cy="858165"/>
          </a:xfrm>
          <a:prstGeom prst="bentConnector3">
            <a:avLst>
              <a:gd name="adj1" fmla="val 2698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DB821C-FFB3-4C8A-9EBC-6D61B8D2BDEA}"/>
              </a:ext>
            </a:extLst>
          </p:cNvPr>
          <p:cNvSpPr/>
          <p:nvPr/>
        </p:nvSpPr>
        <p:spPr>
          <a:xfrm>
            <a:off x="2778642" y="6153299"/>
            <a:ext cx="1754372" cy="59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좌측 이동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1F2F204-9111-4533-9CAB-236128497701}"/>
              </a:ext>
            </a:extLst>
          </p:cNvPr>
          <p:cNvCxnSpPr>
            <a:cxnSpLocks/>
          </p:cNvCxnSpPr>
          <p:nvPr/>
        </p:nvCxnSpPr>
        <p:spPr>
          <a:xfrm flipV="1">
            <a:off x="2171519" y="4997302"/>
            <a:ext cx="3740183" cy="542264"/>
          </a:xfrm>
          <a:prstGeom prst="bentConnector3">
            <a:avLst>
              <a:gd name="adj1" fmla="val 1133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1897B2-C07F-4B8B-90F1-C99A38999637}"/>
              </a:ext>
            </a:extLst>
          </p:cNvPr>
          <p:cNvSpPr/>
          <p:nvPr/>
        </p:nvSpPr>
        <p:spPr>
          <a:xfrm>
            <a:off x="5833730" y="4692856"/>
            <a:ext cx="1754372" cy="59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426F98-42C6-4EB7-9D7C-9D9FE23B5DFC}"/>
              </a:ext>
            </a:extLst>
          </p:cNvPr>
          <p:cNvSpPr/>
          <p:nvPr/>
        </p:nvSpPr>
        <p:spPr>
          <a:xfrm>
            <a:off x="1105786" y="2043106"/>
            <a:ext cx="2232837" cy="1816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A71B386-5150-4CB8-9E5D-83023CDA0FB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338623" y="2951362"/>
            <a:ext cx="215841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3F00E6-9BEE-4354-9867-1DF7EBAD02DA}"/>
              </a:ext>
            </a:extLst>
          </p:cNvPr>
          <p:cNvSpPr/>
          <p:nvPr/>
        </p:nvSpPr>
        <p:spPr>
          <a:xfrm>
            <a:off x="5497033" y="2654949"/>
            <a:ext cx="3277764" cy="59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떨어지는 똥을 피한다</a:t>
            </a: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F5F0A063-9876-48F3-9356-B9461449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157" y="1620142"/>
            <a:ext cx="8595360" cy="4351337"/>
          </a:xfrm>
        </p:spPr>
        <p:txBody>
          <a:bodyPr/>
          <a:lstStyle/>
          <a:p>
            <a:r>
              <a:rPr lang="ko-KR" altLang="en-US" dirty="0"/>
              <a:t>이곳에서 가능하면 커맨드의 종류를 다 적는게 유리함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커맨드의 예시</a:t>
            </a:r>
            <a:endParaRPr lang="en-US" altLang="ko-KR" dirty="0"/>
          </a:p>
          <a:p>
            <a:pPr lvl="1"/>
            <a:r>
              <a:rPr lang="ko-KR" altLang="en-US" dirty="0"/>
              <a:t>좌측이동 </a:t>
            </a:r>
            <a:r>
              <a:rPr lang="en-US" altLang="ko-KR" dirty="0"/>
              <a:t>: </a:t>
            </a:r>
            <a:r>
              <a:rPr lang="en-US" altLang="ko-KR" dirty="0" err="1"/>
              <a:t>LeftMoveKey</a:t>
            </a:r>
            <a:r>
              <a:rPr lang="en-US" altLang="ko-KR" dirty="0"/>
              <a:t> Command</a:t>
            </a:r>
          </a:p>
          <a:p>
            <a:pPr lvl="1"/>
            <a:r>
              <a:rPr lang="ko-KR" altLang="en-US" dirty="0"/>
              <a:t>우측이동 </a:t>
            </a:r>
            <a:r>
              <a:rPr lang="en-US" altLang="ko-KR" dirty="0"/>
              <a:t>: </a:t>
            </a:r>
            <a:r>
              <a:rPr lang="en-US" altLang="ko-KR" dirty="0" err="1"/>
              <a:t>RightMoveKey</a:t>
            </a:r>
            <a:r>
              <a:rPr lang="en-US" altLang="ko-KR" dirty="0"/>
              <a:t> Command</a:t>
            </a:r>
          </a:p>
          <a:p>
            <a:pPr lvl="1"/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en-US" altLang="ko-KR" dirty="0" err="1"/>
              <a:t>OptionMouseClick</a:t>
            </a:r>
            <a:r>
              <a:rPr lang="en-US" altLang="ko-KR" dirty="0"/>
              <a:t> Command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05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4B8BCA-E657-4833-AB40-B59867614AA2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Flowchart</a:t>
            </a:r>
          </a:p>
          <a:p>
            <a:r>
              <a:rPr lang="en-US" altLang="ko-KR" sz="4000" dirty="0"/>
              <a:t>   </a:t>
            </a:r>
            <a:r>
              <a:rPr lang="en-US" altLang="ko-KR" sz="2400" dirty="0"/>
              <a:t>2.2</a:t>
            </a:r>
            <a:r>
              <a:rPr lang="ko-KR" altLang="en-US" sz="2400" dirty="0"/>
              <a:t> 게임루프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26DB6-E774-48C0-9F7B-08E2E3DB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37" y="3520909"/>
            <a:ext cx="6544588" cy="1857634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BE12F3C-C955-42A7-98EC-EA70B304682D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길면 </a:t>
            </a:r>
            <a:r>
              <a:rPr lang="ko-KR" altLang="en-US" dirty="0" err="1"/>
              <a:t>여러장에</a:t>
            </a:r>
            <a:r>
              <a:rPr lang="ko-KR" altLang="en-US" dirty="0"/>
              <a:t> 걸쳐 그려도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3"/>
              </a:rPr>
              <a:t>https://docs.unity3d.com/kr/530/Manual/ExecutionOrder.html</a:t>
            </a:r>
            <a:endParaRPr lang="en-US" altLang="ko-KR" dirty="0"/>
          </a:p>
          <a:p>
            <a:pPr lvl="1"/>
            <a:r>
              <a:rPr lang="ko-KR" altLang="en-US" dirty="0"/>
              <a:t>위는 유니티 라이프사이클로 해당 문서를 참조하여 그리면 </a:t>
            </a:r>
            <a:r>
              <a:rPr lang="ko-KR" altLang="en-US" dirty="0" err="1"/>
              <a:t>수월할것으로</a:t>
            </a:r>
            <a:r>
              <a:rPr lang="ko-KR" altLang="en-US" dirty="0"/>
              <a:t> 보임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다음과 같은 규칙을 지켜서 </a:t>
            </a:r>
            <a:r>
              <a:rPr lang="ko-KR" altLang="en-US" dirty="0" err="1"/>
              <a:t>그릴것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6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4B8BCA-E657-4833-AB40-B59867614AA2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Flowchart</a:t>
            </a:r>
          </a:p>
          <a:p>
            <a:r>
              <a:rPr lang="en-US" altLang="ko-KR" sz="4000" dirty="0"/>
              <a:t>   </a:t>
            </a:r>
            <a:r>
              <a:rPr lang="en-US" altLang="ko-KR" sz="2400" dirty="0"/>
              <a:t>2.2</a:t>
            </a:r>
            <a:r>
              <a:rPr lang="ko-KR" altLang="en-US" sz="2400" dirty="0"/>
              <a:t> </a:t>
            </a:r>
            <a:r>
              <a:rPr lang="en-US" altLang="ko-KR" sz="2400" dirty="0"/>
              <a:t>Command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0833D8-D482-4AD9-99DC-5FCF9048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05" y="1321146"/>
            <a:ext cx="5555519" cy="498846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A0D74BD-7727-4409-9D00-6EA7BB2ECA65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모든 </a:t>
            </a:r>
            <a:r>
              <a:rPr lang="en-US" altLang="ko-KR" dirty="0"/>
              <a:t>Input Command</a:t>
            </a:r>
            <a:r>
              <a:rPr lang="ko-KR" altLang="en-US" dirty="0"/>
              <a:t>에 대해 </a:t>
            </a:r>
            <a:r>
              <a:rPr lang="ko-KR" altLang="en-US" dirty="0" err="1"/>
              <a:t>그릴것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err="1"/>
              <a:t>좌키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r>
              <a:rPr lang="ko-KR" altLang="en-US" dirty="0" err="1"/>
              <a:t>우키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r>
              <a:rPr lang="ko-KR" altLang="en-US" dirty="0" err="1"/>
              <a:t>옵션키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r>
              <a:rPr lang="ko-KR" altLang="en-US" dirty="0"/>
              <a:t>마우스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700834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465</Words>
  <Application>Microsoft Office PowerPoint</Application>
  <PresentationFormat>와이드스크린</PresentationFormat>
  <Paragraphs>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Roboto</vt:lpstr>
      <vt:lpstr>Wingdings 2</vt:lpstr>
      <vt:lpstr>보기</vt:lpstr>
      <vt:lpstr> 반응형웹 기말과제  슈팅게임 </vt:lpstr>
      <vt:lpstr>목차</vt:lpstr>
      <vt:lpstr>목차</vt:lpstr>
      <vt:lpstr>목차</vt:lpstr>
      <vt:lpstr>1. 게임 개요    1.1동작환경</vt:lpstr>
      <vt:lpstr>1. 게임 개요    1.2 게임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게임 결과물</vt:lpstr>
      <vt:lpstr>5. 소감 한마디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파이선 프로그래밍</dc:title>
  <dc:creator>표승현</dc:creator>
  <cp:lastModifiedBy>Lee ES</cp:lastModifiedBy>
  <cp:revision>64</cp:revision>
  <dcterms:created xsi:type="dcterms:W3CDTF">2021-05-14T02:48:45Z</dcterms:created>
  <dcterms:modified xsi:type="dcterms:W3CDTF">2022-05-25T23:50:23Z</dcterms:modified>
</cp:coreProperties>
</file>