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pVWHC8hJ/jkowe1LXmcR1qnal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3d39d8f5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g53d39d8f50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3d39d8f5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53d39d8f50_0_2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10ab19d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gb10ab19d7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10ab19d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gb10ab19d7b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b4dca9df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gab4dca9dfe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b4dca9df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ab4dca9dfe_0_1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41cd478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g541cd4784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41cd4784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g541cd47846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41cd4784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541cd47846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53d39d8f50_0_4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53d39d8f50_0_4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53d39d8f50_0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3d39d8f50_0_36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9" name="Google Shape;49;g53d39d8f50_0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3d39d8f50_0_39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g53d39d8f50_0_39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3" name="Google Shape;53;g53d39d8f50_0_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53d39d8f50_0_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53d39d8f50_0_4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" name="Google Shape;15;g53d39d8f50_0_4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g53d39d8f50_0_4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g53d39d8f50_0_4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g53d39d8f50_0_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53d39d8f50_0_8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g53d39d8f50_0_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53d39d8f50_0_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4" name="Google Shape;24;g53d39d8f50_0_1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g53d39d8f50_0_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53d39d8f50_0_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8" name="Google Shape;28;g53d39d8f50_0_1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g53d39d8f50_0_1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Google Shape;30;g53d39d8f50_0_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53d39d8f50_0_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3" name="Google Shape;33;g53d39d8f50_0_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53d39d8f50_0_2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6" name="Google Shape;36;g53d39d8f50_0_23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g53d39d8f50_0_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53d39d8f50_0_27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0" name="Google Shape;40;g53d39d8f50_0_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53d39d8f50_0_30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53d39d8f50_0_30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4" name="Google Shape;44;g53d39d8f50_0_30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g53d39d8f50_0_30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g53d39d8f50_0_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53d39d8f50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53d39d8f50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53d39d8f50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scrum.org/resources/what-is-scrum" TargetMode="External"/><Relationship Id="rId4" Type="http://schemas.openxmlformats.org/officeDocument/2006/relationships/hyperlink" Target="https://lssc.ca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 400</a:t>
            </a:r>
            <a:b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800"/>
              <a:t>Project Progress Vlog 3</a:t>
            </a:r>
            <a:endParaRPr sz="5800"/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415600" y="3778819"/>
            <a:ext cx="113607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4500"/>
              <a:t>Humane Transport</a:t>
            </a:r>
            <a:endParaRPr sz="45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400"/>
              <a:t>Clark Inocalla, Kelly Holtzman, Mansi Patel, Sana Khan</a:t>
            </a:r>
            <a:endParaRPr sz="3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400"/>
              <a:t>December 14, 2020</a:t>
            </a:r>
            <a:endParaRPr sz="3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3d39d8f50_0_152"/>
          <p:cNvSpPr txBox="1"/>
          <p:nvPr>
            <p:ph type="title"/>
          </p:nvPr>
        </p:nvSpPr>
        <p:spPr>
          <a:xfrm>
            <a:off x="813125" y="175600"/>
            <a:ext cx="45654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Sprint 4 Outlook</a:t>
            </a:r>
            <a:endParaRPr b="0" i="0" sz="4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7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Starts Dec 21, 2020</a:t>
            </a:r>
            <a:endParaRPr sz="27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g53d39d8f50_0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1075" y="3850475"/>
            <a:ext cx="3885550" cy="26680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6" name="Google Shape;146;g53d39d8f50_0_152"/>
          <p:cNvPicPr preferRelativeResize="0"/>
          <p:nvPr/>
        </p:nvPicPr>
        <p:blipFill rotWithShape="1">
          <a:blip r:embed="rId4">
            <a:alphaModFix/>
          </a:blip>
          <a:srcRect b="18520" l="49338" r="1322" t="-8952"/>
          <a:stretch/>
        </p:blipFill>
        <p:spPr>
          <a:xfrm>
            <a:off x="4693063" y="1841775"/>
            <a:ext cx="3041400" cy="31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53d39d8f50_0_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1075" y="581125"/>
            <a:ext cx="4043033" cy="298374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53d39d8f50_0_152"/>
          <p:cNvSpPr txBox="1"/>
          <p:nvPr/>
        </p:nvSpPr>
        <p:spPr>
          <a:xfrm>
            <a:off x="780850" y="2308625"/>
            <a:ext cx="1359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53d39d8f50_0_152"/>
          <p:cNvSpPr txBox="1"/>
          <p:nvPr/>
        </p:nvSpPr>
        <p:spPr>
          <a:xfrm>
            <a:off x="780850" y="1816350"/>
            <a:ext cx="3615600" cy="4379700"/>
          </a:xfrm>
          <a:prstGeom prst="rect">
            <a:avLst/>
          </a:prstGeom>
          <a:noFill/>
          <a:ln cap="flat" cmpd="sng" w="76200">
            <a:solidFill>
              <a:srgbClr val="8989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arenR"/>
            </a:pPr>
            <a:r>
              <a:rPr lang="en-US" sz="2000">
                <a:solidFill>
                  <a:srgbClr val="FFFFFF"/>
                </a:solidFill>
              </a:rPr>
              <a:t>Prototype</a:t>
            </a:r>
            <a:r>
              <a:rPr lang="en-US" sz="2000">
                <a:solidFill>
                  <a:srgbClr val="FFFFFF"/>
                </a:solidFill>
              </a:rPr>
              <a:t> testing with the client, generating HiFi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AutoNum type="arabicParenR"/>
            </a:pPr>
            <a:r>
              <a:rPr lang="en-US" sz="2000">
                <a:solidFill>
                  <a:schemeClr val="accent2"/>
                </a:solidFill>
              </a:rPr>
              <a:t>Investigate further Flutter/Dart language options and features</a:t>
            </a:r>
            <a:endParaRPr sz="2000">
              <a:solidFill>
                <a:schemeClr val="accent2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AutoNum type="arabicParenR"/>
            </a:pPr>
            <a:r>
              <a:rPr lang="en-US" sz="2000">
                <a:solidFill>
                  <a:schemeClr val="accent2"/>
                </a:solidFill>
              </a:rPr>
              <a:t>Setup Flutter Multi-platform project*</a:t>
            </a:r>
            <a:endParaRPr sz="2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-US" sz="2000">
                <a:solidFill>
                  <a:schemeClr val="accent2"/>
                </a:solidFill>
              </a:rPr>
              <a:t>*May include GUI-side programming if client testing is done earlier than expected</a:t>
            </a:r>
            <a:endParaRPr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3d39d8f50_0_26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eflection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Open discussion for the meeting</a:t>
            </a:r>
            <a:endParaRPr sz="2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53d39d8f50_0_268"/>
          <p:cNvSpPr txBox="1"/>
          <p:nvPr>
            <p:ph idx="1" type="body"/>
          </p:nvPr>
        </p:nvSpPr>
        <p:spPr>
          <a:xfrm>
            <a:off x="838200" y="1879900"/>
            <a:ext cx="9716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Does the team feel "on track"?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What progress does the team particularly feel good about?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What barriers does the team feel is a current impediment to success?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What help does the team require to move positively forward?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000"/>
              <a:buChar char="❏"/>
            </a:pPr>
            <a:r>
              <a:rPr lang="en-US" sz="3000">
                <a:solidFill>
                  <a:schemeClr val="dk1"/>
                </a:solidFill>
              </a:rPr>
              <a:t>Other questions or concerns?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56" name="Google Shape;156;g53d39d8f50_0_268"/>
          <p:cNvSpPr txBox="1"/>
          <p:nvPr/>
        </p:nvSpPr>
        <p:spPr>
          <a:xfrm rot="2238123">
            <a:off x="9637822" y="4596714"/>
            <a:ext cx="2060339" cy="1402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0"/>
              <a:buFont typeface="Arial"/>
              <a:buNone/>
            </a:pPr>
            <a:r>
              <a:rPr b="0" i="0" lang="en-US" sz="3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32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162" name="Google Shape;162;p6"/>
          <p:cNvSpPr txBox="1"/>
          <p:nvPr>
            <p:ph idx="1" type="body"/>
          </p:nvPr>
        </p:nvSpPr>
        <p:spPr>
          <a:xfrm>
            <a:off x="838200" y="1825625"/>
            <a:ext cx="10515600" cy="3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Agile Scrum Framework. </a:t>
            </a:r>
            <a:r>
              <a:rPr lang="en-US" sz="28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https://www.scrum.org/resources/what-is-scrum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Livestock Services Saskatchewan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https://lssc.ca/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gb10ab19d7b_0_0"/>
          <p:cNvPicPr preferRelativeResize="0"/>
          <p:nvPr/>
        </p:nvPicPr>
        <p:blipFill rotWithShape="1">
          <a:blip r:embed="rId3">
            <a:alphaModFix/>
          </a:blip>
          <a:srcRect b="10042" l="0" r="0" t="5283"/>
          <a:stretch/>
        </p:blipFill>
        <p:spPr>
          <a:xfrm>
            <a:off x="262250" y="235400"/>
            <a:ext cx="7172325" cy="43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gb10ab19d7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6375" y="3170050"/>
            <a:ext cx="8000350" cy="33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10ab19d7b_0_5"/>
          <p:cNvSpPr txBox="1"/>
          <p:nvPr/>
        </p:nvSpPr>
        <p:spPr>
          <a:xfrm>
            <a:off x="106800" y="242900"/>
            <a:ext cx="3892800" cy="20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Agile Scrum </a:t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Responsibilities</a:t>
            </a:r>
            <a:endParaRPr b="0" i="0" sz="4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gb10ab19d7b_0_5"/>
          <p:cNvPicPr preferRelativeResize="0"/>
          <p:nvPr/>
        </p:nvPicPr>
        <p:blipFill rotWithShape="1">
          <a:blip r:embed="rId3">
            <a:alphaModFix/>
          </a:blip>
          <a:srcRect b="0" l="0" r="0" t="25272"/>
          <a:stretch/>
        </p:blipFill>
        <p:spPr>
          <a:xfrm>
            <a:off x="2479050" y="4618625"/>
            <a:ext cx="9529925" cy="21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b10ab19d7b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2028" y="1745123"/>
            <a:ext cx="5806947" cy="274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9720000" dist="285750">
              <a:srgbClr val="000000">
                <a:alpha val="50000"/>
              </a:srgbClr>
            </a:outerShdw>
          </a:effectLst>
        </p:spPr>
      </p:pic>
      <p:sp>
        <p:nvSpPr>
          <p:cNvPr id="75" name="Google Shape;75;gb10ab19d7b_0_5"/>
          <p:cNvSpPr/>
          <p:nvPr/>
        </p:nvSpPr>
        <p:spPr>
          <a:xfrm>
            <a:off x="3999575" y="156301"/>
            <a:ext cx="4577400" cy="2748600"/>
          </a:xfrm>
          <a:prstGeom prst="rect">
            <a:avLst/>
          </a:prstGeom>
          <a:solidFill>
            <a:srgbClr val="F1E6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9300000" dist="1905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gb10ab19d7b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9600" y="386250"/>
            <a:ext cx="4577351" cy="22886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b10ab19d7b_0_5"/>
          <p:cNvSpPr txBox="1"/>
          <p:nvPr/>
        </p:nvSpPr>
        <p:spPr>
          <a:xfrm>
            <a:off x="325050" y="2432050"/>
            <a:ext cx="3780300" cy="1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5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We’re following the traditional method of daily scrums, Sprint review/retrospective, and backlog refinement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314375" y="144925"/>
            <a:ext cx="45618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Sprint 3 Overview</a:t>
            </a:r>
            <a:endParaRPr/>
          </a:p>
        </p:txBody>
      </p:sp>
      <p:sp>
        <p:nvSpPr>
          <p:cNvPr id="83" name="Google Shape;83;p4"/>
          <p:cNvSpPr txBox="1"/>
          <p:nvPr/>
        </p:nvSpPr>
        <p:spPr>
          <a:xfrm>
            <a:off x="314375" y="1045525"/>
            <a:ext cx="33819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Ends </a:t>
            </a:r>
            <a:r>
              <a:rPr lang="en-US" sz="2300">
                <a:solidFill>
                  <a:schemeClr val="lt2"/>
                </a:solidFill>
              </a:rPr>
              <a:t>Dec 14</a:t>
            </a:r>
            <a:r>
              <a:rPr b="0" i="0" lang="en-US" sz="2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, 2020</a:t>
            </a:r>
            <a:endParaRPr b="0" i="0" sz="23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314375" y="1898575"/>
            <a:ext cx="3877200" cy="41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 this Sprint we prepared further for developing software next semester: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Designing GUI Prototypes for client-testing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Developing a GUI Testing Form(at)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Designing our high-to-mid-level Client-Server Architecture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Investigating Database Interface APIs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Had meetings with our mentor and another group developing a similar software system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5450" y="721975"/>
            <a:ext cx="3381900" cy="2408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5300" y="721972"/>
            <a:ext cx="3381899" cy="3562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1576" y="3262850"/>
            <a:ext cx="3935775" cy="325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46275" y="4568602"/>
            <a:ext cx="4630926" cy="14870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b4dca9dfe_0_66"/>
          <p:cNvSpPr txBox="1"/>
          <p:nvPr>
            <p:ph type="title"/>
          </p:nvPr>
        </p:nvSpPr>
        <p:spPr>
          <a:xfrm>
            <a:off x="351400" y="428750"/>
            <a:ext cx="109878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Continued 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Mid-Fi 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Generation</a:t>
            </a:r>
            <a:endParaRPr/>
          </a:p>
        </p:txBody>
      </p:sp>
      <p:sp>
        <p:nvSpPr>
          <p:cNvPr id="94" name="Google Shape;94;gab4dca9dfe_0_66"/>
          <p:cNvSpPr txBox="1"/>
          <p:nvPr/>
        </p:nvSpPr>
        <p:spPr>
          <a:xfrm>
            <a:off x="325050" y="2432050"/>
            <a:ext cx="3056100" cy="38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 sz="1800">
                <a:solidFill>
                  <a:schemeClr val="lt2"/>
                </a:solidFill>
              </a:rPr>
              <a:t>Reviewed the first Mid-fi with the team members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 sz="1800">
                <a:solidFill>
                  <a:schemeClr val="lt2"/>
                </a:solidFill>
              </a:rPr>
              <a:t>Generated the second Mid-Fi design based the feedback provided by the team members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 sz="1800">
                <a:solidFill>
                  <a:schemeClr val="lt2"/>
                </a:solidFill>
              </a:rPr>
              <a:t>Testing both the design with client and will the adopt the best rated design</a:t>
            </a:r>
            <a:endParaRPr sz="18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95" name="Google Shape;95;gab4dca9dfe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300" y="252975"/>
            <a:ext cx="6175525" cy="4457716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6" name="Google Shape;96;gab4dca9dfe_0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2375" y="2544600"/>
            <a:ext cx="5836875" cy="4156075"/>
          </a:xfrm>
          <a:prstGeom prst="rect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7" name="Google Shape;97;gab4dca9dfe_0_66"/>
          <p:cNvSpPr/>
          <p:nvPr/>
        </p:nvSpPr>
        <p:spPr>
          <a:xfrm>
            <a:off x="10254600" y="511400"/>
            <a:ext cx="1626300" cy="882900"/>
          </a:xfrm>
          <a:prstGeom prst="rect">
            <a:avLst/>
          </a:prstGeom>
          <a:solidFill>
            <a:srgbClr val="212121"/>
          </a:solidFill>
          <a:ln cap="flat" cmpd="sng" w="38100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ab4dca9dfe_0_66"/>
          <p:cNvSpPr txBox="1"/>
          <p:nvPr/>
        </p:nvSpPr>
        <p:spPr>
          <a:xfrm>
            <a:off x="10254601" y="564050"/>
            <a:ext cx="15414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Mid-Fi </a:t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Design#1 </a:t>
            </a:r>
            <a:endParaRPr sz="2000">
              <a:solidFill>
                <a:srgbClr val="FFFFFF"/>
              </a:solidFill>
            </a:endParaRPr>
          </a:p>
        </p:txBody>
      </p:sp>
      <p:cxnSp>
        <p:nvCxnSpPr>
          <p:cNvPr id="99" name="Google Shape;99;gab4dca9dfe_0_66"/>
          <p:cNvCxnSpPr/>
          <p:nvPr/>
        </p:nvCxnSpPr>
        <p:spPr>
          <a:xfrm flipH="1">
            <a:off x="8909406" y="927350"/>
            <a:ext cx="1345200" cy="10500"/>
          </a:xfrm>
          <a:prstGeom prst="straightConnector1">
            <a:avLst/>
          </a:prstGeom>
          <a:noFill/>
          <a:ln cap="flat" cmpd="sng" w="114300">
            <a:solidFill>
              <a:srgbClr val="38761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0" name="Google Shape;100;gab4dca9dfe_0_66"/>
          <p:cNvSpPr/>
          <p:nvPr/>
        </p:nvSpPr>
        <p:spPr>
          <a:xfrm>
            <a:off x="3400850" y="5426200"/>
            <a:ext cx="1626300" cy="882900"/>
          </a:xfrm>
          <a:prstGeom prst="rect">
            <a:avLst/>
          </a:prstGeom>
          <a:solidFill>
            <a:srgbClr val="212121"/>
          </a:solidFill>
          <a:ln cap="flat" cmpd="sng" w="38100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ab4dca9dfe_0_66"/>
          <p:cNvSpPr txBox="1"/>
          <p:nvPr/>
        </p:nvSpPr>
        <p:spPr>
          <a:xfrm>
            <a:off x="3443301" y="5478850"/>
            <a:ext cx="15414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100">
                <a:solidFill>
                  <a:srgbClr val="FFFFFF"/>
                </a:solidFill>
              </a:rPr>
              <a:t>Mid-Fi </a:t>
            </a:r>
            <a:endParaRPr sz="21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100">
                <a:solidFill>
                  <a:srgbClr val="FFFFFF"/>
                </a:solidFill>
              </a:rPr>
              <a:t>Design#2 </a:t>
            </a:r>
            <a:endParaRPr sz="2100">
              <a:solidFill>
                <a:srgbClr val="FFFFFF"/>
              </a:solidFill>
            </a:endParaRPr>
          </a:p>
        </p:txBody>
      </p:sp>
      <p:cxnSp>
        <p:nvCxnSpPr>
          <p:cNvPr id="102" name="Google Shape;102;gab4dca9dfe_0_66"/>
          <p:cNvCxnSpPr/>
          <p:nvPr/>
        </p:nvCxnSpPr>
        <p:spPr>
          <a:xfrm>
            <a:off x="5046850" y="5855350"/>
            <a:ext cx="1505400" cy="24600"/>
          </a:xfrm>
          <a:prstGeom prst="straightConnector1">
            <a:avLst/>
          </a:prstGeom>
          <a:noFill/>
          <a:ln cap="flat" cmpd="sng" w="114300">
            <a:solidFill>
              <a:srgbClr val="38761D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b4dca9dfe_0_132"/>
          <p:cNvSpPr txBox="1"/>
          <p:nvPr>
            <p:ph type="title"/>
          </p:nvPr>
        </p:nvSpPr>
        <p:spPr>
          <a:xfrm>
            <a:off x="314375" y="144925"/>
            <a:ext cx="109878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GUI Prototype Testing Forms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gab4dca9dfe_0_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925" y="1124800"/>
            <a:ext cx="4715551" cy="496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ab4dca9dfe_0_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7200" y="1182188"/>
            <a:ext cx="4120224" cy="508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ab4dca9dfe_0_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900" y="1182200"/>
            <a:ext cx="4919375" cy="33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ab4dca9dfe_0_132"/>
          <p:cNvSpPr txBox="1"/>
          <p:nvPr/>
        </p:nvSpPr>
        <p:spPr>
          <a:xfrm>
            <a:off x="423900" y="4821175"/>
            <a:ext cx="47154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 sz="1800">
                <a:solidFill>
                  <a:schemeClr val="lt2"/>
                </a:solidFill>
              </a:rPr>
              <a:t>Usability Test Plan Dashboard </a:t>
            </a:r>
            <a:endParaRPr sz="1800">
              <a:solidFill>
                <a:schemeClr val="lt2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lang="en-US" sz="1800">
                <a:solidFill>
                  <a:schemeClr val="lt2"/>
                </a:solidFill>
              </a:rPr>
              <a:t>includes Test Objectives, Equipment details, Test Tasks, Location &amp; Date, Testing Procedure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 sz="1800">
                <a:solidFill>
                  <a:schemeClr val="lt2"/>
                </a:solidFill>
              </a:rPr>
              <a:t>Usability</a:t>
            </a:r>
            <a:r>
              <a:rPr lang="en-US" sz="1800">
                <a:solidFill>
                  <a:schemeClr val="lt2"/>
                </a:solidFill>
              </a:rPr>
              <a:t> Test Forms</a:t>
            </a:r>
            <a:endParaRPr sz="1800">
              <a:solidFill>
                <a:schemeClr val="lt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41cd47846_0_0"/>
          <p:cNvSpPr txBox="1"/>
          <p:nvPr>
            <p:ph type="title"/>
          </p:nvPr>
        </p:nvSpPr>
        <p:spPr>
          <a:xfrm>
            <a:off x="314375" y="144925"/>
            <a:ext cx="109878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Client/Server Architecture Design Draft(s)</a:t>
            </a:r>
            <a:endParaRPr/>
          </a:p>
        </p:txBody>
      </p:sp>
      <p:sp>
        <p:nvSpPr>
          <p:cNvPr id="117" name="Google Shape;117;g541cd47846_0_0"/>
          <p:cNvSpPr txBox="1"/>
          <p:nvPr/>
        </p:nvSpPr>
        <p:spPr>
          <a:xfrm>
            <a:off x="314375" y="1583113"/>
            <a:ext cx="3780300" cy="1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5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We identified where our application fits among external systems we’re using</a:t>
            </a:r>
            <a:endParaRPr sz="25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541cd47846_0_0"/>
          <p:cNvSpPr txBox="1"/>
          <p:nvPr/>
        </p:nvSpPr>
        <p:spPr>
          <a:xfrm>
            <a:off x="314375" y="3317125"/>
            <a:ext cx="3780300" cy="1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We outlined the major responsibilities (and software components) our mobile application will have</a:t>
            </a:r>
            <a:endParaRPr sz="25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541cd47846_0_0"/>
          <p:cNvSpPr txBox="1"/>
          <p:nvPr/>
        </p:nvSpPr>
        <p:spPr>
          <a:xfrm>
            <a:off x="314375" y="1153525"/>
            <a:ext cx="40539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Using the C4 Model for diagramming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20" name="Google Shape;120;g541cd4784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8974" y="3076475"/>
            <a:ext cx="4917524" cy="362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541cd4784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8275" y="1265675"/>
            <a:ext cx="3698401" cy="305745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2" name="Google Shape;122;g541cd47846_0_0"/>
          <p:cNvSpPr txBox="1"/>
          <p:nvPr/>
        </p:nvSpPr>
        <p:spPr>
          <a:xfrm>
            <a:off x="314375" y="5187900"/>
            <a:ext cx="37803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Including:</a:t>
            </a:r>
            <a:endParaRPr sz="21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alibri"/>
              <a:buAutoNum type="arabicPeriod"/>
            </a:pPr>
            <a:r>
              <a:rPr lang="en-US" sz="21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System Context</a:t>
            </a:r>
            <a:endParaRPr sz="21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alibri"/>
              <a:buAutoNum type="arabicPeriod"/>
            </a:pPr>
            <a:r>
              <a:rPr lang="en-US" sz="21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Mobile Application Context</a:t>
            </a:r>
            <a:endParaRPr sz="21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alibri"/>
              <a:buAutoNum type="arabicPeriod"/>
            </a:pPr>
            <a:r>
              <a:rPr lang="en-US" sz="21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Client/Server Components</a:t>
            </a:r>
            <a:endParaRPr sz="21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541cd47846_0_0"/>
          <p:cNvSpPr/>
          <p:nvPr/>
        </p:nvSpPr>
        <p:spPr>
          <a:xfrm>
            <a:off x="8556475" y="1394025"/>
            <a:ext cx="2980500" cy="13779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</a:rPr>
              <a:t>Drawings available on GitHub at time of writing (see open Pull Requests)</a:t>
            </a:r>
            <a:endParaRPr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41cd47846_0_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Database(s) Interface Investigation and Design</a:t>
            </a:r>
            <a:endParaRPr/>
          </a:p>
        </p:txBody>
      </p:sp>
      <p:pic>
        <p:nvPicPr>
          <p:cNvPr id="129" name="Google Shape;129;g541cd47846_0_4"/>
          <p:cNvPicPr preferRelativeResize="0"/>
          <p:nvPr/>
        </p:nvPicPr>
        <p:blipFill rotWithShape="1">
          <a:blip r:embed="rId3">
            <a:alphaModFix/>
          </a:blip>
          <a:srcRect b="32327" l="0" r="2008" t="0"/>
          <a:stretch/>
        </p:blipFill>
        <p:spPr>
          <a:xfrm>
            <a:off x="415599" y="1565135"/>
            <a:ext cx="11078749" cy="421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541cd47846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3500" y="1491767"/>
            <a:ext cx="6138501" cy="1971191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8400000" dist="76200">
              <a:srgbClr val="B7B7B7">
                <a:alpha val="71000"/>
              </a:srgbClr>
            </a:outerShdw>
          </a:effectLst>
        </p:spPr>
      </p:pic>
      <p:pic>
        <p:nvPicPr>
          <p:cNvPr id="131" name="Google Shape;131;g541cd47846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3500" y="4027100"/>
            <a:ext cx="6138500" cy="1849412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7620000" dist="114300">
              <a:schemeClr val="lt2">
                <a:alpha val="71000"/>
              </a:scheme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1cd47846_0_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Mentor and Livestock Services Saskatchewan Meetings and What We Learned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541cd47846_0_8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u="sng"/>
              <a:t>LSS Meeting</a:t>
            </a:r>
            <a:endParaRPr sz="2100" u="sng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Identified general issues faced with current e-manifest system developed by LSS</a:t>
            </a:r>
            <a:endParaRPr sz="21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Missing form data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No data service at remote locations</a:t>
            </a:r>
            <a:endParaRPr sz="18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000"/>
              <a:t>Database interface needs to be adoptable for multiple database.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8" name="Google Shape;138;g541cd47846_0_8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u="sng"/>
              <a:t>Project Discussion</a:t>
            </a:r>
            <a:endParaRPr sz="2100" u="sng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More investigation on flutter framework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Investigation on software testing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We decided to split our back-end and front-end design discussion between mentors i.e. Karim and Tim</a:t>
            </a:r>
            <a:endParaRPr sz="2100"/>
          </a:p>
        </p:txBody>
      </p:sp>
      <p:pic>
        <p:nvPicPr>
          <p:cNvPr id="139" name="Google Shape;139;g541cd47846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450" y="4978850"/>
            <a:ext cx="3857400" cy="14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2018-01-12T17:42:16Z</dcterms:created>
  <dc:creator>Tim Maciag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