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65" r:id="rId5"/>
    <p:sldId id="261" r:id="rId6"/>
    <p:sldId id="266" r:id="rId7"/>
    <p:sldId id="267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g4p35vhEEL+CJ+WAiJsw4TncbT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6E9553-212F-476E-A13C-50807C662623}" v="2" dt="2020-10-26T04:55:25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a Khan" userId="cd2c3916b5bca853" providerId="LiveId" clId="{516E9553-212F-476E-A13C-50807C662623}"/>
    <pc:docChg chg="modSld">
      <pc:chgData name="Sana Khan" userId="cd2c3916b5bca853" providerId="LiveId" clId="{516E9553-212F-476E-A13C-50807C662623}" dt="2020-10-26T15:51:10.393" v="33" actId="20577"/>
      <pc:docMkLst>
        <pc:docMk/>
      </pc:docMkLst>
      <pc:sldChg chg="modSp mod">
        <pc:chgData name="Sana Khan" userId="cd2c3916b5bca853" providerId="LiveId" clId="{516E9553-212F-476E-A13C-50807C662623}" dt="2020-10-26T15:51:10.393" v="33" actId="20577"/>
        <pc:sldMkLst>
          <pc:docMk/>
          <pc:sldMk cId="0" sldId="263"/>
        </pc:sldMkLst>
        <pc:spChg chg="mod">
          <ac:chgData name="Sana Khan" userId="cd2c3916b5bca853" providerId="LiveId" clId="{516E9553-212F-476E-A13C-50807C662623}" dt="2020-10-26T15:51:10.393" v="33" actId="20577"/>
          <ac:spMkLst>
            <pc:docMk/>
            <pc:sldMk cId="0" sldId="263"/>
            <ac:spMk id="125" creationId="{00000000-0000-0000-0000-000000000000}"/>
          </ac:spMkLst>
        </pc:spChg>
      </pc:sldChg>
      <pc:sldChg chg="modSp mod">
        <pc:chgData name="Sana Khan" userId="cd2c3916b5bca853" providerId="LiveId" clId="{516E9553-212F-476E-A13C-50807C662623}" dt="2020-10-26T04:55:00.450" v="25" actId="20577"/>
        <pc:sldMkLst>
          <pc:docMk/>
          <pc:sldMk cId="0" sldId="264"/>
        </pc:sldMkLst>
        <pc:spChg chg="mod">
          <ac:chgData name="Sana Khan" userId="cd2c3916b5bca853" providerId="LiveId" clId="{516E9553-212F-476E-A13C-50807C662623}" dt="2020-10-26T04:55:00.450" v="25" actId="20577"/>
          <ac:spMkLst>
            <pc:docMk/>
            <pc:sldMk cId="0" sldId="264"/>
            <ac:spMk id="132" creationId="{00000000-0000-0000-0000-000000000000}"/>
          </ac:spMkLst>
        </pc:spChg>
      </pc:sldChg>
      <pc:sldChg chg="modSp mod">
        <pc:chgData name="Sana Khan" userId="cd2c3916b5bca853" providerId="LiveId" clId="{516E9553-212F-476E-A13C-50807C662623}" dt="2020-10-26T15:32:55.391" v="32" actId="20577"/>
        <pc:sldMkLst>
          <pc:docMk/>
          <pc:sldMk cId="2304364673" sldId="267"/>
        </pc:sldMkLst>
        <pc:spChg chg="mod">
          <ac:chgData name="Sana Khan" userId="cd2c3916b5bca853" providerId="LiveId" clId="{516E9553-212F-476E-A13C-50807C662623}" dt="2020-10-26T15:32:55.391" v="32" actId="20577"/>
          <ac:spMkLst>
            <pc:docMk/>
            <pc:sldMk cId="2304364673" sldId="267"/>
            <ac:spMk id="2" creationId="{E8A006A2-2B92-459D-9FE9-8EA1FAE0383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3d39d8f5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53d39d8f5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3d39d8f50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53d39d8f5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3d39d8f50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3d39d8f50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53d39d8f50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g53d39d8f50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g53d39d8f50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53d39d8f50_0_3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53d39d8f50_0_3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53d39d8f50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53d39d8f50_0_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3d39d8f50_0_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53d39d8f50_0_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53d39d8f50_0_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53d39d8f50_0_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g53d39d8f50_0_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53d39d8f50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g53d39d8f50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53d39d8f50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53d39d8f50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g53d39d8f50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3d39d8f50_0_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53d39d8f50_0_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g53d39d8f50_0_1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g53d39d8f50_0_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53d39d8f50_0_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53d39d8f50_0_2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53d39d8f50_0_2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g53d39d8f50_0_2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53d39d8f50_0_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53d39d8f50_0_2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g53d39d8f50_0_2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53d39d8f50_0_30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g53d39d8f50_0_3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g53d39d8f50_0_3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g53d39d8f50_0_30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g53d39d8f50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53d39d8f50_0_3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g53d39d8f50_0_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53d39d8f50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g53d39d8f50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g53d39d8f50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</a:defRPr>
            </a:lvl1pPr>
            <a:lvl2pPr lvl="1" algn="r">
              <a:buNone/>
              <a:defRPr sz="1300">
                <a:solidFill>
                  <a:schemeClr val="lt2"/>
                </a:solidFill>
              </a:defRPr>
            </a:lvl2pPr>
            <a:lvl3pPr lvl="2" algn="r">
              <a:buNone/>
              <a:defRPr sz="1300">
                <a:solidFill>
                  <a:schemeClr val="lt2"/>
                </a:solidFill>
              </a:defRPr>
            </a:lvl3pPr>
            <a:lvl4pPr lvl="3" algn="r">
              <a:buNone/>
              <a:defRPr sz="1300">
                <a:solidFill>
                  <a:schemeClr val="lt2"/>
                </a:solidFill>
              </a:defRPr>
            </a:lvl4pPr>
            <a:lvl5pPr lvl="4" algn="r">
              <a:buNone/>
              <a:defRPr sz="1300">
                <a:solidFill>
                  <a:schemeClr val="lt2"/>
                </a:solidFill>
              </a:defRPr>
            </a:lvl5pPr>
            <a:lvl6pPr lvl="5" algn="r">
              <a:buNone/>
              <a:defRPr sz="1300">
                <a:solidFill>
                  <a:schemeClr val="lt2"/>
                </a:solidFill>
              </a:defRPr>
            </a:lvl6pPr>
            <a:lvl7pPr lvl="6" algn="r">
              <a:buNone/>
              <a:defRPr sz="1300">
                <a:solidFill>
                  <a:schemeClr val="lt2"/>
                </a:solidFill>
              </a:defRPr>
            </a:lvl7pPr>
            <a:lvl8pPr lvl="7" algn="r">
              <a:buNone/>
              <a:defRPr sz="1300">
                <a:solidFill>
                  <a:schemeClr val="lt2"/>
                </a:solidFill>
              </a:defRPr>
            </a:lvl8pPr>
            <a:lvl9pPr lvl="8" algn="r">
              <a:buNone/>
              <a:defRPr sz="13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pection.gc.ca/animal-health/humane-transport/livestock-transport-in-canada/eng/1363748532198/136374862021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holtzmak/Humane-Transport/projects/2" TargetMode="External"/><Relationship Id="rId5" Type="http://schemas.openxmlformats.org/officeDocument/2006/relationships/hyperlink" Target="https://www.invisionapp.com/inside-design/low-fi-vs-hi-fi-prototyping/" TargetMode="External"/><Relationship Id="rId4" Type="http://schemas.openxmlformats.org/officeDocument/2006/relationships/hyperlink" Target="https://medium.com/@priyank.it/user-story-mapping-product-backlog-creation-7ea9a54f7f0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 400</a:t>
            </a:r>
            <a:br>
              <a:rPr lang="en-US" sz="6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800"/>
              <a:t>Project Progress Vlog</a:t>
            </a:r>
            <a:endParaRPr sz="5800"/>
          </a:p>
        </p:txBody>
      </p:sp>
      <p:sp>
        <p:nvSpPr>
          <p:cNvPr id="61" name="Google Shape;61;p1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4500"/>
              <a:t>Humane Transport</a:t>
            </a:r>
            <a:endParaRPr sz="45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400"/>
              <a:t>Clark Inocalla, Kelly Holtzman, Mansi Patel, Sana Khan</a:t>
            </a:r>
            <a:endParaRPr sz="34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400"/>
              <a:t>October 19, 2020</a:t>
            </a:r>
            <a:endParaRPr sz="3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title"/>
          </p:nvPr>
        </p:nvSpPr>
        <p:spPr>
          <a:xfrm>
            <a:off x="1127850" y="1934725"/>
            <a:ext cx="2370600" cy="14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700">
                <a:latin typeface="Calibri"/>
                <a:ea typeface="Calibri"/>
                <a:cs typeface="Calibri"/>
                <a:sym typeface="Calibri"/>
              </a:rPr>
              <a:t>Project </a:t>
            </a:r>
            <a:endParaRPr sz="57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700">
                <a:latin typeface="Calibri"/>
                <a:ea typeface="Calibri"/>
                <a:cs typeface="Calibri"/>
                <a:sym typeface="Calibri"/>
              </a:rPr>
              <a:t>Details</a:t>
            </a:r>
            <a:endParaRPr sz="5000"/>
          </a:p>
        </p:txBody>
      </p:sp>
      <p:sp>
        <p:nvSpPr>
          <p:cNvPr id="77" name="Google Shape;77;p2"/>
          <p:cNvSpPr txBox="1">
            <a:spLocks noGrp="1"/>
          </p:cNvSpPr>
          <p:nvPr>
            <p:ph type="body" idx="1"/>
          </p:nvPr>
        </p:nvSpPr>
        <p:spPr>
          <a:xfrm>
            <a:off x="1127850" y="3963775"/>
            <a:ext cx="9936300" cy="25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</a:rPr>
              <a:t>We’re designing and developing a proof-of-concept mobile application to replace present Canadian animal transportation records.</a:t>
            </a:r>
            <a:endParaRPr sz="28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existing manifests are in part controlled by the CFIA.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We’re not affiliated with nor endorsed by the CFIA.</a:t>
            </a:r>
            <a:endParaRPr/>
          </a:p>
        </p:txBody>
      </p:sp>
      <p:pic>
        <p:nvPicPr>
          <p:cNvPr id="78" name="Google Shape;7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746" y="931750"/>
            <a:ext cx="7296828" cy="24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482408">
            <a:off x="3193624" y="448478"/>
            <a:ext cx="3602232" cy="981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3d39d8f50_0_66"/>
          <p:cNvSpPr txBox="1">
            <a:spLocks noGrp="1"/>
          </p:cNvSpPr>
          <p:nvPr>
            <p:ph type="title"/>
          </p:nvPr>
        </p:nvSpPr>
        <p:spPr>
          <a:xfrm>
            <a:off x="314375" y="0"/>
            <a:ext cx="4700685" cy="1325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Sprint 1 Progress</a:t>
            </a:r>
            <a:endParaRPr dirty="0"/>
          </a:p>
        </p:txBody>
      </p:sp>
      <p:sp>
        <p:nvSpPr>
          <p:cNvPr id="96" name="Google Shape;96;g53d39d8f50_0_66"/>
          <p:cNvSpPr txBox="1">
            <a:spLocks noGrp="1"/>
          </p:cNvSpPr>
          <p:nvPr>
            <p:ph type="body" idx="1"/>
          </p:nvPr>
        </p:nvSpPr>
        <p:spPr>
          <a:xfrm>
            <a:off x="487600" y="2545100"/>
            <a:ext cx="3381900" cy="4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several ongoing investigations:</a:t>
            </a:r>
            <a:endParaRPr sz="2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CFIA Forms/Document Breakdown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Calibri"/>
              <a:buAutoNum type="arabicPeriod"/>
            </a:pPr>
            <a:r>
              <a:rPr lang="en-US" sz="2800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Multiplatform Project base!</a:t>
            </a:r>
          </a:p>
          <a:p>
            <a:pPr marL="508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</a:pPr>
            <a:r>
              <a:rPr lang="en-US" sz="28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3.  Database for App</a:t>
            </a:r>
            <a:endParaRPr sz="28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5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CAE9DB-2223-43C1-A1D7-BE1BE4981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470" y="2547732"/>
            <a:ext cx="4986147" cy="42055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99" name="Google Shape;99;g53d39d8f50_0_66"/>
          <p:cNvPicPr preferRelativeResize="0"/>
          <p:nvPr/>
        </p:nvPicPr>
        <p:blipFill rotWithShape="1">
          <a:blip r:embed="rId4">
            <a:alphaModFix/>
          </a:blip>
          <a:srcRect t="2188"/>
          <a:stretch/>
        </p:blipFill>
        <p:spPr>
          <a:xfrm>
            <a:off x="8570531" y="2545100"/>
            <a:ext cx="2731639" cy="42082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52B312-CBB5-4BED-8DED-034AA35D1C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75" y="1084082"/>
            <a:ext cx="10987796" cy="1461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1F7E-9027-4D91-9F96-C2AAB3603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480767"/>
            <a:ext cx="4439204" cy="1267733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CA" dirty="0"/>
              <a:t>Form/Document Breakdown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E6C46-419E-4B05-8262-3F66F98DA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852800"/>
            <a:ext cx="4439205" cy="4239300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Available templates, rules &amp; regulations and form elements of each document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Animal Transport Record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Feed, Water and Rest Form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Transfer of Care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Contingency Plan</a:t>
            </a:r>
          </a:p>
          <a:p>
            <a:r>
              <a:rPr lang="en-CA" dirty="0">
                <a:solidFill>
                  <a:schemeClr val="bg1"/>
                </a:solidFill>
              </a:rPr>
              <a:t>Document breakdown in GitHub Wikis</a:t>
            </a:r>
          </a:p>
          <a:p>
            <a:r>
              <a:rPr lang="en-CA" dirty="0">
                <a:solidFill>
                  <a:schemeClr val="bg1"/>
                </a:solidFill>
              </a:rPr>
              <a:t>Mega-form containing information from all document with no overlap will be</a:t>
            </a:r>
            <a:r>
              <a:rPr lang="en-CA" dirty="0"/>
              <a:t> made for the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4893C-FFBF-4A02-ADC6-5AF8A865B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089" y="34000"/>
            <a:ext cx="4999348" cy="3429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FCD4CF-FA44-4BFE-AD73-A5E9F2B2E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089" y="3602566"/>
            <a:ext cx="4999348" cy="30753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8E1567-A7B7-4877-A689-657C4D0A5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191" y="1129866"/>
            <a:ext cx="4067795" cy="23331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3A94D2-4B04-4C7E-BB76-59E3DCFA0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4191" y="4234674"/>
            <a:ext cx="4067794" cy="21614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8329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3d39d8f50_0_79"/>
          <p:cNvSpPr txBox="1">
            <a:spLocks noGrp="1"/>
          </p:cNvSpPr>
          <p:nvPr>
            <p:ph type="title"/>
          </p:nvPr>
        </p:nvSpPr>
        <p:spPr>
          <a:xfrm>
            <a:off x="301825" y="0"/>
            <a:ext cx="11809500" cy="13254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First steps towards Kotlin Multiplatform Mobile! 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105" name="Google Shape;105;g53d39d8f50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7300" y="1234075"/>
            <a:ext cx="8984090" cy="508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53d39d8f50_0_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958012" y="1119363"/>
            <a:ext cx="9877425" cy="55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53d39d8f50_0_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64597" y="1867397"/>
            <a:ext cx="2115375" cy="43727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53d39d8f50_0_79"/>
          <p:cNvSpPr/>
          <p:nvPr/>
        </p:nvSpPr>
        <p:spPr>
          <a:xfrm>
            <a:off x="5591725" y="4275275"/>
            <a:ext cx="2645400" cy="16674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109" name="Google Shape;109;g53d39d8f50_0_79"/>
          <p:cNvSpPr txBox="1"/>
          <p:nvPr/>
        </p:nvSpPr>
        <p:spPr>
          <a:xfrm>
            <a:off x="5704550" y="4463350"/>
            <a:ext cx="2369700" cy="13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Achieves a basic app structure for both Android/iOS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10" name="Google Shape;110;g53d39d8f50_0_79"/>
          <p:cNvSpPr txBox="1"/>
          <p:nvPr/>
        </p:nvSpPr>
        <p:spPr>
          <a:xfrm>
            <a:off x="6080575" y="6415700"/>
            <a:ext cx="59109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4"/>
                </a:solidFill>
              </a:rPr>
              <a:t>Using IntelliJ and XCode IDEs in the images shown</a:t>
            </a:r>
            <a:endParaRPr sz="17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3860-18B5-49EA-9650-E1F0E64398AA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Database for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3E355-DCA1-41F3-9D0B-2DEAFE8C0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Investigate available database options</a:t>
            </a:r>
          </a:p>
          <a:p>
            <a:r>
              <a:rPr lang="en-CA" dirty="0">
                <a:solidFill>
                  <a:schemeClr val="bg1"/>
                </a:solidFill>
              </a:rPr>
              <a:t>Possible database setups with </a:t>
            </a:r>
            <a:r>
              <a:rPr lang="en-CA" dirty="0" err="1">
                <a:solidFill>
                  <a:schemeClr val="bg1"/>
                </a:solidFill>
              </a:rPr>
              <a:t>UofR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102D20-560E-4857-96FB-AE94341997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81" b="39546"/>
          <a:stretch/>
        </p:blipFill>
        <p:spPr>
          <a:xfrm>
            <a:off x="4402319" y="740800"/>
            <a:ext cx="7374082" cy="22192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F398FD-1072-42C5-85E9-A8F4D264E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318" y="3648952"/>
            <a:ext cx="7374081" cy="24682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22551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06A2-2B92-459D-9FE9-8EA1FAE0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84462"/>
            <a:ext cx="3744000" cy="1164038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CA" dirty="0"/>
              <a:t>Work In Progress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82288-090B-4E8B-9128-8C1FD2D8C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127000" indent="0">
              <a:buNone/>
            </a:pPr>
            <a:r>
              <a:rPr lang="en-CA" dirty="0">
                <a:solidFill>
                  <a:schemeClr val="bg1"/>
                </a:solidFill>
              </a:rPr>
              <a:t>Highlights:</a:t>
            </a:r>
          </a:p>
          <a:p>
            <a:pPr>
              <a:lnSpc>
                <a:spcPct val="200000"/>
              </a:lnSpc>
            </a:pPr>
            <a:r>
              <a:rPr lang="en-CA" dirty="0">
                <a:solidFill>
                  <a:schemeClr val="bg1"/>
                </a:solidFill>
              </a:rPr>
              <a:t>Mega-form</a:t>
            </a:r>
          </a:p>
          <a:p>
            <a:pPr>
              <a:lnSpc>
                <a:spcPct val="200000"/>
              </a:lnSpc>
            </a:pPr>
            <a:r>
              <a:rPr lang="en-CA" dirty="0">
                <a:solidFill>
                  <a:schemeClr val="bg1"/>
                </a:solidFill>
              </a:rPr>
              <a:t>User Story Mapping</a:t>
            </a:r>
          </a:p>
          <a:p>
            <a:pPr>
              <a:lnSpc>
                <a:spcPct val="200000"/>
              </a:lnSpc>
            </a:pPr>
            <a:r>
              <a:rPr lang="en-CA" dirty="0">
                <a:solidFill>
                  <a:schemeClr val="bg1"/>
                </a:solidFill>
              </a:rPr>
              <a:t>Prototyping Structure</a:t>
            </a:r>
          </a:p>
          <a:p>
            <a:pPr>
              <a:lnSpc>
                <a:spcPct val="200000"/>
              </a:lnSpc>
            </a:pPr>
            <a:endParaRPr lang="en-CA" dirty="0"/>
          </a:p>
          <a:p>
            <a:pPr>
              <a:lnSpc>
                <a:spcPct val="200000"/>
              </a:lnSpc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6E2CD-6C40-49B3-822F-4AC67192E2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44" r="626" b="17801"/>
          <a:stretch/>
        </p:blipFill>
        <p:spPr>
          <a:xfrm>
            <a:off x="6863667" y="2785945"/>
            <a:ext cx="5074320" cy="33061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B5A9EB-3706-4DD9-ADD2-3CB85D44E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964" y="575036"/>
            <a:ext cx="4057963" cy="300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30436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3d39d8f50_0_2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eflection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Open discussion for the meeting</a:t>
            </a:r>
            <a:endParaRPr sz="2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53d39d8f50_0_268"/>
          <p:cNvSpPr txBox="1">
            <a:spLocks noGrp="1"/>
          </p:cNvSpPr>
          <p:nvPr>
            <p:ph type="body" idx="1"/>
          </p:nvPr>
        </p:nvSpPr>
        <p:spPr>
          <a:xfrm>
            <a:off x="838200" y="1879900"/>
            <a:ext cx="9716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</a:pPr>
            <a:r>
              <a:rPr lang="en-US" sz="3000" dirty="0">
                <a:solidFill>
                  <a:schemeClr val="dk1"/>
                </a:solidFill>
              </a:rPr>
              <a:t>Does the team feel "on track"?</a:t>
            </a:r>
            <a:endParaRPr sz="3000" dirty="0">
              <a:solidFill>
                <a:schemeClr val="dk1"/>
              </a:solidFill>
            </a:endParaRPr>
          </a:p>
          <a:p>
            <a:pPr marL="457200" marR="0" lvl="0" indent="-419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</a:pPr>
            <a:r>
              <a:rPr lang="en-US" sz="3000">
                <a:solidFill>
                  <a:schemeClr val="dk1"/>
                </a:solidFill>
              </a:rPr>
              <a:t>What </a:t>
            </a:r>
            <a:r>
              <a:rPr lang="en-US" sz="3000" dirty="0">
                <a:solidFill>
                  <a:schemeClr val="dk1"/>
                </a:solidFill>
              </a:rPr>
              <a:t>barriers does the team feel is a current impediment to success?</a:t>
            </a:r>
            <a:endParaRPr sz="3000" dirty="0">
              <a:solidFill>
                <a:schemeClr val="dk1"/>
              </a:solidFill>
            </a:endParaRPr>
          </a:p>
          <a:p>
            <a:pPr marL="457200" marR="0" lvl="0" indent="-419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</a:pPr>
            <a:r>
              <a:rPr lang="en-US" sz="3000" dirty="0">
                <a:solidFill>
                  <a:schemeClr val="dk1"/>
                </a:solidFill>
              </a:rPr>
              <a:t>What help does the team require to move positively forward?</a:t>
            </a:r>
            <a:endParaRPr sz="3000" dirty="0">
              <a:solidFill>
                <a:schemeClr val="dk1"/>
              </a:solidFill>
            </a:endParaRPr>
          </a:p>
          <a:p>
            <a:pPr marL="457200" marR="0" lvl="0" indent="-4191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000"/>
              <a:buChar char="❏"/>
            </a:pPr>
            <a:r>
              <a:rPr lang="en-US" sz="3000" dirty="0">
                <a:solidFill>
                  <a:schemeClr val="dk1"/>
                </a:solidFill>
              </a:rPr>
              <a:t>Other questions or concerns?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126" name="Google Shape;126;g53d39d8f50_0_268"/>
          <p:cNvSpPr txBox="1"/>
          <p:nvPr/>
        </p:nvSpPr>
        <p:spPr>
          <a:xfrm rot="2238123">
            <a:off x="9637822" y="4596714"/>
            <a:ext cx="2060339" cy="1402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0">
                <a:solidFill>
                  <a:schemeClr val="accent4"/>
                </a:solidFill>
              </a:rPr>
              <a:t>?</a:t>
            </a:r>
            <a:endParaRPr sz="320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</a:t>
            </a: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dirty="0"/>
          </a:p>
        </p:txBody>
      </p:sp>
      <p:sp>
        <p:nvSpPr>
          <p:cNvPr id="132" name="Google Shape;13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CFIA Livestock Transport infographic. </a:t>
            </a:r>
            <a:r>
              <a:rPr lang="en-US" sz="2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https://www.inspection.gc.ca/animal-health/humane-transport/livestock-transport-in-canada/eng/1363748532198/1363748620219</a:t>
            </a:r>
            <a:endParaRPr lang="en-CA" sz="2800" dirty="0">
              <a:solidFill>
                <a:srgbClr val="4DD0E1"/>
              </a:solidFill>
              <a:latin typeface="Calibri"/>
              <a:ea typeface="Calibri"/>
              <a:cs typeface="Calibri"/>
              <a:sym typeface="Calibri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n-CA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User Story Mapping.                             </a:t>
            </a:r>
            <a:r>
              <a:rPr lang="en-CA" sz="2800" dirty="0">
                <a:solidFill>
                  <a:srgbClr val="4DD0E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https://medium.com/@priyank.it/user-story-mapping-product-backlog-creation-7ea9a54f7f0e</a:t>
            </a:r>
            <a:endParaRPr lang="en-CA" sz="2800" dirty="0">
              <a:solidFill>
                <a:srgbClr val="4DD0E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n-CA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Prototyping. </a:t>
            </a:r>
            <a:r>
              <a:rPr lang="en-CA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https://www.invisionapp.com/inside-design/low-fi-vs-hi-fi-prototyping/</a:t>
            </a:r>
            <a:endParaRPr lang="en-CA" sz="2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1 image captures dated October 25, 2020. </a:t>
            </a:r>
            <a:r>
              <a:rPr lang="en-US" sz="2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https://github.com/holtzmak/Humane-Transport/projects/2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307</Words>
  <Application>Microsoft Office PowerPoint</Application>
  <PresentationFormat>Widescreen</PresentationFormat>
  <Paragraphs>49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Simple Dark</vt:lpstr>
      <vt:lpstr>ENSE 400 Project Progress Vlog</vt:lpstr>
      <vt:lpstr>Project  Details</vt:lpstr>
      <vt:lpstr>Sprint 1 Progress</vt:lpstr>
      <vt:lpstr>Form/Document Breakdown</vt:lpstr>
      <vt:lpstr>First steps towards Kotlin Multiplatform Mobile! </vt:lpstr>
      <vt:lpstr>Database for App</vt:lpstr>
      <vt:lpstr>Work In Progress</vt:lpstr>
      <vt:lpstr>Group Reflection Open discussion for the meeting</vt:lpstr>
      <vt:lpstr>Image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400 Project Progress Vlog</dc:title>
  <dc:creator>Tim Maciag</dc:creator>
  <cp:lastModifiedBy>Sana Khan</cp:lastModifiedBy>
  <cp:revision>6</cp:revision>
  <dcterms:created xsi:type="dcterms:W3CDTF">2018-01-12T17:42:16Z</dcterms:created>
  <dcterms:modified xsi:type="dcterms:W3CDTF">2020-10-26T15:51:29Z</dcterms:modified>
</cp:coreProperties>
</file>