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0y4+7sAup92xcHKw61pWjPiuX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b4dca9df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ab4dca9dfe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3d39d8f5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53d39d8f50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1cd478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541cd4784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3d39d8f5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53d39d8f50_0_2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3d39d8f50_0_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53d39d8f50_0_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53d39d8f50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3d39d8f50_0_3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9" name="Google Shape;49;g53d39d8f50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3d39d8f50_0_3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53d39d8f50_0_3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g53d39d8f50_0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3d39d8f50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53d39d8f50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" name="Google Shape;15;g53d39d8f50_0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g53d39d8f50_0_4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53d39d8f50_0_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53d39d8f50_0_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53d39d8f50_0_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g53d39d8f50_0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53d39d8f50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4" name="Google Shape;24;g53d39d8f50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g53d39d8f50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3d39d8f50_0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8" name="Google Shape;28;g53d39d8f50_0_1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g53d39d8f50_0_1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g53d39d8f50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53d39d8f50_0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3" name="Google Shape;33;g53d39d8f50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3d39d8f50_0_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" name="Google Shape;36;g53d39d8f50_0_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g53d39d8f50_0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3d39d8f50_0_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g53d39d8f50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3d39d8f50_0_30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53d39d8f50_0_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4" name="Google Shape;44;g53d39d8f50_0_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g53d39d8f50_0_30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g53d39d8f50_0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3d39d8f50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53d39d8f50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53d39d8f50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s://sanakhan1997.github.io/Humane-Transport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inspection.gc.ca/animal-health/humane-transport/livestock-transport-in-canada/eng/1363748532198/1363748620219" TargetMode="External"/><Relationship Id="rId4" Type="http://schemas.openxmlformats.org/officeDocument/2006/relationships/hyperlink" Target="https://c4model.com/" TargetMode="External"/><Relationship Id="rId5" Type="http://schemas.openxmlformats.org/officeDocument/2006/relationships/hyperlink" Target="https://flutter.de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400</a:t>
            </a:r>
            <a:b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Bi-Weekly Scrum Report-Out</a:t>
            </a:r>
            <a:endParaRPr sz="5800"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500"/>
              <a:t>Humane Transport</a:t>
            </a:r>
            <a:endParaRPr sz="45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00"/>
              <a:t>Clark Inocalla, Kelly Holtzman, Mansi Patel, Sana Khan</a:t>
            </a:r>
            <a:endParaRPr sz="3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00"/>
              <a:t>November 23, 2020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/>
        </p:nvSpPr>
        <p:spPr>
          <a:xfrm>
            <a:off x="742950" y="833650"/>
            <a:ext cx="10706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 Responsibilities</a:t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2625225"/>
            <a:ext cx="107251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1127850" y="1934725"/>
            <a:ext cx="23706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700">
                <a:latin typeface="Calibri"/>
                <a:ea typeface="Calibri"/>
                <a:cs typeface="Calibri"/>
                <a:sym typeface="Calibri"/>
              </a:rPr>
              <a:t>Project </a:t>
            </a:r>
            <a:endParaRPr sz="5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700">
                <a:latin typeface="Calibri"/>
                <a:ea typeface="Calibri"/>
                <a:cs typeface="Calibri"/>
                <a:sym typeface="Calibri"/>
              </a:rPr>
              <a:t>Details</a:t>
            </a:r>
            <a:endParaRPr sz="5000"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1127850" y="3963775"/>
            <a:ext cx="9936300" cy="25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>
                <a:solidFill>
                  <a:schemeClr val="accent2"/>
                </a:solidFill>
              </a:rPr>
              <a:t>We’re designing and developing a proof-of-concept mobile application to replace present Canadian animal transportation records.</a:t>
            </a:r>
            <a:endParaRPr sz="2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existing manifests are in part controlled by the CFIA.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We’re not affiliated with nor endorsed by the CFIA.</a:t>
            </a:r>
            <a:endParaRPr/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8746" y="931750"/>
            <a:ext cx="7296828" cy="24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482408">
            <a:off x="3193624" y="448478"/>
            <a:ext cx="3602232" cy="98139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2594750" y="2729350"/>
            <a:ext cx="97776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314375" y="144925"/>
            <a:ext cx="4561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GUI Prototyping</a:t>
            </a:r>
            <a:endParaRPr/>
          </a:p>
        </p:txBody>
      </p:sp>
      <p:pic>
        <p:nvPicPr>
          <p:cNvPr id="82" name="Google Shape;8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2725"/>
            <a:ext cx="7183676" cy="44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4625" y="2286366"/>
            <a:ext cx="5141000" cy="409343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/>
          <p:nvPr/>
        </p:nvSpPr>
        <p:spPr>
          <a:xfrm>
            <a:off x="7336075" y="1316025"/>
            <a:ext cx="4419900" cy="852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7336075" y="1466925"/>
            <a:ext cx="44199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Lo-Fi, Mid-Fi, Hi-Fi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3763425" y="4375225"/>
            <a:ext cx="2722800" cy="1198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2916175" y="4558975"/>
            <a:ext cx="44199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Rapid </a:t>
            </a:r>
            <a:r>
              <a:rPr lang="en-US" sz="2400">
                <a:solidFill>
                  <a:srgbClr val="FFFFFF"/>
                </a:solidFill>
              </a:rPr>
              <a:t>Prototyping</a:t>
            </a:r>
            <a:r>
              <a:rPr lang="en-US" sz="2400">
                <a:solidFill>
                  <a:srgbClr val="FFFFFF"/>
                </a:solidFill>
              </a:rPr>
              <a:t> 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Process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b4dca9dfe_0_66"/>
          <p:cNvSpPr txBox="1"/>
          <p:nvPr>
            <p:ph type="title"/>
          </p:nvPr>
        </p:nvSpPr>
        <p:spPr>
          <a:xfrm>
            <a:off x="314375" y="144925"/>
            <a:ext cx="10987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Lo-Fi and Mid-Fi Generation</a:t>
            </a:r>
            <a:endParaRPr/>
          </a:p>
        </p:txBody>
      </p:sp>
      <p:pic>
        <p:nvPicPr>
          <p:cNvPr id="93" name="Google Shape;93;gab4dca9dfe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375" y="1470325"/>
            <a:ext cx="1778000" cy="38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ab4dca9dfe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438" y="1470325"/>
            <a:ext cx="2009775" cy="38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ab4dca9dfe_0_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850" y="1470325"/>
            <a:ext cx="1482450" cy="38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ab4dca9dfe_0_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4300" y="1470325"/>
            <a:ext cx="6301874" cy="329945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ab4dca9dfe_0_66"/>
          <p:cNvSpPr/>
          <p:nvPr/>
        </p:nvSpPr>
        <p:spPr>
          <a:xfrm>
            <a:off x="564275" y="5538225"/>
            <a:ext cx="4419900" cy="919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ab4dca9dfe_0_66"/>
          <p:cNvSpPr txBox="1"/>
          <p:nvPr/>
        </p:nvSpPr>
        <p:spPr>
          <a:xfrm>
            <a:off x="800375" y="5722875"/>
            <a:ext cx="39477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Lo-Fi Paper </a:t>
            </a:r>
            <a:r>
              <a:rPr lang="en-US" sz="2400">
                <a:solidFill>
                  <a:srgbClr val="FFFFFF"/>
                </a:solidFill>
              </a:rPr>
              <a:t>Prototype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ab4dca9dfe_0_66"/>
          <p:cNvSpPr/>
          <p:nvPr/>
        </p:nvSpPr>
        <p:spPr>
          <a:xfrm>
            <a:off x="7292350" y="4988625"/>
            <a:ext cx="4419900" cy="1198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ab4dca9dfe_0_66"/>
          <p:cNvSpPr txBox="1"/>
          <p:nvPr/>
        </p:nvSpPr>
        <p:spPr>
          <a:xfrm>
            <a:off x="7292350" y="5172375"/>
            <a:ext cx="44199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Clickable Lo-Fi </a:t>
            </a:r>
            <a:r>
              <a:rPr lang="en-US" sz="2400">
                <a:solidFill>
                  <a:srgbClr val="FFFFFF"/>
                </a:solidFill>
              </a:rPr>
              <a:t>Prototype</a:t>
            </a:r>
            <a:r>
              <a:rPr lang="en-US" sz="2400">
                <a:solidFill>
                  <a:srgbClr val="FFFFFF"/>
                </a:solidFill>
              </a:rPr>
              <a:t> (Mid-Fi)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3d39d8f50_0_152"/>
          <p:cNvSpPr txBox="1"/>
          <p:nvPr>
            <p:ph type="title"/>
          </p:nvPr>
        </p:nvSpPr>
        <p:spPr>
          <a:xfrm>
            <a:off x="822450" y="418200"/>
            <a:ext cx="45654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Semester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Outlook</a:t>
            </a:r>
            <a:endParaRPr b="0" i="0" sz="4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Ends Dec</a:t>
            </a:r>
            <a:r>
              <a:rPr lang="en-US" sz="2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8, 2020</a:t>
            </a:r>
            <a:endParaRPr sz="27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53d39d8f50_0_152"/>
          <p:cNvSpPr txBox="1"/>
          <p:nvPr/>
        </p:nvSpPr>
        <p:spPr>
          <a:xfrm>
            <a:off x="580350" y="1852700"/>
            <a:ext cx="5343600" cy="46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Generat</a:t>
            </a:r>
            <a:r>
              <a:rPr lang="en-US" sz="2400">
                <a:solidFill>
                  <a:schemeClr val="accent2"/>
                </a:solidFill>
              </a:rPr>
              <a:t>ing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GUI prototypes: LoFi, MidFi, and HiFi</a:t>
            </a:r>
            <a:endParaRPr b="0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Prototype testing with the client</a:t>
            </a:r>
            <a:endParaRPr b="0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Designing Client-Server and Database architectures</a:t>
            </a:r>
            <a:endParaRPr b="0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accent2"/>
                </a:solidFill>
              </a:rPr>
              <a:t>Possibly i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mplementing Client-Server and Database architectures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1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*May include GUI-side programming if ready</a:t>
            </a:r>
            <a:endParaRPr b="0" i="1" sz="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g53d39d8f50_0_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249" y="175600"/>
            <a:ext cx="4269301" cy="3009173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g53d39d8f50_0_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7025" y="3376898"/>
            <a:ext cx="3919761" cy="3297251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" name="Google Shape;109;g53d39d8f50_0_152"/>
          <p:cNvSpPr/>
          <p:nvPr/>
        </p:nvSpPr>
        <p:spPr>
          <a:xfrm>
            <a:off x="8729800" y="5754350"/>
            <a:ext cx="3145800" cy="919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53d39d8f50_0_152"/>
          <p:cNvSpPr txBox="1"/>
          <p:nvPr/>
        </p:nvSpPr>
        <p:spPr>
          <a:xfrm>
            <a:off x="8729800" y="5939000"/>
            <a:ext cx="32088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r>
              <a:rPr lang="en-US" sz="2400">
                <a:solidFill>
                  <a:srgbClr val="FFFFFF"/>
                </a:solidFill>
              </a:rPr>
              <a:t>ing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53d39d8f50_0_152"/>
          <p:cNvSpPr/>
          <p:nvPr/>
        </p:nvSpPr>
        <p:spPr>
          <a:xfrm>
            <a:off x="8934275" y="2100225"/>
            <a:ext cx="3145800" cy="919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g53d39d8f50_0_152"/>
          <p:cNvCxnSpPr/>
          <p:nvPr/>
        </p:nvCxnSpPr>
        <p:spPr>
          <a:xfrm>
            <a:off x="8729800" y="2835375"/>
            <a:ext cx="3600" cy="1419300"/>
          </a:xfrm>
          <a:prstGeom prst="straightConnector1">
            <a:avLst/>
          </a:prstGeom>
          <a:noFill/>
          <a:ln cap="flat" cmpd="sng" w="114300">
            <a:solidFill>
              <a:srgbClr val="3876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" name="Google Shape;113;g53d39d8f50_0_152"/>
          <p:cNvSpPr txBox="1"/>
          <p:nvPr/>
        </p:nvSpPr>
        <p:spPr>
          <a:xfrm>
            <a:off x="9122975" y="2284875"/>
            <a:ext cx="27684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Designing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41cd47846_0_0"/>
          <p:cNvSpPr txBox="1"/>
          <p:nvPr>
            <p:ph type="title"/>
          </p:nvPr>
        </p:nvSpPr>
        <p:spPr>
          <a:xfrm>
            <a:off x="415600" y="740800"/>
            <a:ext cx="71577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Website Revision and Future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Client Meetings</a:t>
            </a:r>
            <a:endParaRPr/>
          </a:p>
        </p:txBody>
      </p:sp>
      <p:pic>
        <p:nvPicPr>
          <p:cNvPr id="119" name="Google Shape;119;g541cd4784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1260" y="284125"/>
            <a:ext cx="3764963" cy="62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541cd47846_0_0"/>
          <p:cNvSpPr txBox="1"/>
          <p:nvPr>
            <p:ph idx="1" type="body"/>
          </p:nvPr>
        </p:nvSpPr>
        <p:spPr>
          <a:xfrm>
            <a:off x="415600" y="1852800"/>
            <a:ext cx="7432500" cy="313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-US" sz="2200">
                <a:solidFill>
                  <a:srgbClr val="FFFFFF"/>
                </a:solidFill>
              </a:rPr>
              <a:t>Meeting with testers: we are looking forward to get lo-fis and mid-fis tested from real users(transporters)</a:t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-US" sz="2200">
                <a:solidFill>
                  <a:srgbClr val="FFFFFF"/>
                </a:solidFill>
              </a:rPr>
              <a:t>Meeting with Livestock Services of Saskatchewan(LSS): They have similar documentation issues and are interested to see our application performance as well as future opportunities of introducing their forms to our app.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g541cd47846_0_0"/>
          <p:cNvSpPr txBox="1"/>
          <p:nvPr/>
        </p:nvSpPr>
        <p:spPr>
          <a:xfrm>
            <a:off x="1063550" y="5116000"/>
            <a:ext cx="2347200" cy="4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chemeClr val="hlink"/>
                </a:solidFill>
                <a:hlinkClick r:id="rId4"/>
              </a:rPr>
              <a:t>Site Link</a:t>
            </a:r>
            <a:endParaRPr b="1"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3d39d8f50_0_2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eflection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Open discussion for the meeting</a:t>
            </a:r>
            <a:endParaRPr sz="2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53d39d8f50_0_268"/>
          <p:cNvSpPr txBox="1"/>
          <p:nvPr>
            <p:ph idx="1" type="body"/>
          </p:nvPr>
        </p:nvSpPr>
        <p:spPr>
          <a:xfrm>
            <a:off x="838200" y="1879900"/>
            <a:ext cx="9716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Does the team feel "on track"?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progress does the team particularly feel good about?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barriers does the team feel is a current impediment to success?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help does the team require to move positively forward?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Other questions or concerns?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28" name="Google Shape;128;g53d39d8f50_0_268"/>
          <p:cNvSpPr txBox="1"/>
          <p:nvPr/>
        </p:nvSpPr>
        <p:spPr>
          <a:xfrm rot="2238123">
            <a:off x="9637822" y="4596714"/>
            <a:ext cx="2060339" cy="1402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0"/>
              <a:buFont typeface="Arial"/>
              <a:buNone/>
            </a:pPr>
            <a:r>
              <a:rPr b="0" i="0" lang="en-US" sz="32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32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838200" y="1825625"/>
            <a:ext cx="105156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CFIA Livestock Transport infographic.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https://www.inspection.gc.ca/animal-health/humane-transport/livestock-transport-in-canada/eng/1363748532198/1363748620219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C4 Model.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https://c4model.com/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Flutter.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https://flutter.dev/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