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8yXIrj6XCYbBTeAcT/qNpcVp/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ba75865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c4ba758659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5cd05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b75cd050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4ba758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c4ba7586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ba7586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c4ba75865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4ba75865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c4ba758659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8c4009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b78c4009d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4ba7586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c4ba758659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ba75865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c4ba758659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ba758659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4ba75865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" name="Google Shape;21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" name="Google Shape;32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crum.org/resources/what-is-scrum" TargetMode="External"/><Relationship Id="rId4" Type="http://schemas.openxmlformats.org/officeDocument/2006/relationships/hyperlink" Target="http://clipart-library.com/traffic-light-clipar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Bi-Weekly Scrum Report-Out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March 4, 2021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4ba758659_0_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27" name="Google Shape;127;gc4ba758659_0_198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Scrum Framework. </a:t>
            </a:r>
            <a:r>
              <a:rPr lang="en-US"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https://www.scrum.org/resources/what-is-scrum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Stoplight.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http://clipart-library.com/traffic-light-cliparts.html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b75cd050a3_0_0"/>
          <p:cNvPicPr preferRelativeResize="0"/>
          <p:nvPr/>
        </p:nvPicPr>
        <p:blipFill rotWithShape="1">
          <a:blip r:embed="rId3">
            <a:alphaModFix/>
          </a:blip>
          <a:srcRect b="10041" l="0" r="0" t="5283"/>
          <a:stretch/>
        </p:blipFill>
        <p:spPr>
          <a:xfrm>
            <a:off x="262250" y="235400"/>
            <a:ext cx="7172325" cy="43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b75cd050a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6375" y="3170050"/>
            <a:ext cx="8000350" cy="3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ba758659_0_0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Agile Scrum Team Responsibilities</a:t>
            </a:r>
            <a:endParaRPr/>
          </a:p>
        </p:txBody>
      </p:sp>
      <p:pic>
        <p:nvPicPr>
          <p:cNvPr id="73" name="Google Shape;73;gc4ba758659_0_0"/>
          <p:cNvPicPr preferRelativeResize="0"/>
          <p:nvPr/>
        </p:nvPicPr>
        <p:blipFill rotWithShape="1">
          <a:blip r:embed="rId3">
            <a:alphaModFix/>
          </a:blip>
          <a:srcRect b="0" l="0" r="0" t="25272"/>
          <a:stretch/>
        </p:blipFill>
        <p:spPr>
          <a:xfrm>
            <a:off x="1322688" y="4533000"/>
            <a:ext cx="9529925" cy="2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c4ba75865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975" y="1237500"/>
            <a:ext cx="6343526" cy="30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c4ba758659_0_0"/>
          <p:cNvSpPr/>
          <p:nvPr/>
        </p:nvSpPr>
        <p:spPr>
          <a:xfrm>
            <a:off x="361475" y="1237500"/>
            <a:ext cx="4785600" cy="30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c4ba75865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501" y="1488697"/>
            <a:ext cx="4785674" cy="250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ba758659_0_59"/>
          <p:cNvSpPr txBox="1"/>
          <p:nvPr>
            <p:ph type="title"/>
          </p:nvPr>
        </p:nvSpPr>
        <p:spPr>
          <a:xfrm>
            <a:off x="314375" y="144925"/>
            <a:ext cx="5034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8 So Far...</a:t>
            </a:r>
            <a:endParaRPr/>
          </a:p>
        </p:txBody>
      </p:sp>
      <p:sp>
        <p:nvSpPr>
          <p:cNvPr id="82" name="Google Shape;82;gc4ba758659_0_59"/>
          <p:cNvSpPr txBox="1"/>
          <p:nvPr/>
        </p:nvSpPr>
        <p:spPr>
          <a:xfrm>
            <a:off x="314375" y="1075525"/>
            <a:ext cx="406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2"/>
                </a:solidFill>
              </a:rPr>
              <a:t>Feb 22</a:t>
            </a:r>
            <a:r>
              <a:rPr lang="en-US" sz="2200">
                <a:solidFill>
                  <a:schemeClr val="lt2"/>
                </a:solidFill>
              </a:rPr>
              <a:t>, 2021 - Mar 8, 2021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83" name="Google Shape;83;gc4ba758659_0_59"/>
          <p:cNvSpPr txBox="1"/>
          <p:nvPr/>
        </p:nvSpPr>
        <p:spPr>
          <a:xfrm>
            <a:off x="314375" y="4237625"/>
            <a:ext cx="34209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Editing Screen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Database Communication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Login Screen</a:t>
            </a:r>
            <a:endParaRPr sz="2800">
              <a:solidFill>
                <a:schemeClr val="lt2"/>
              </a:solidFill>
            </a:endParaRPr>
          </a:p>
        </p:txBody>
      </p:sp>
      <p:pic>
        <p:nvPicPr>
          <p:cNvPr id="84" name="Google Shape;84;gc4ba758659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3" y="1794650"/>
            <a:ext cx="11790775" cy="21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c4ba758659_0_59"/>
          <p:cNvPicPr preferRelativeResize="0"/>
          <p:nvPr/>
        </p:nvPicPr>
        <p:blipFill rotWithShape="1">
          <a:blip r:embed="rId4">
            <a:alphaModFix/>
          </a:blip>
          <a:srcRect b="0" l="0" r="0" t="46938"/>
          <a:stretch/>
        </p:blipFill>
        <p:spPr>
          <a:xfrm>
            <a:off x="4178400" y="4109225"/>
            <a:ext cx="2034025" cy="257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c4ba758659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2003" y="4109225"/>
            <a:ext cx="1906873" cy="25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c4ba758659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5542" y="4112350"/>
            <a:ext cx="2563345" cy="25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ba758659_0_121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Project Status Description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Project Issues (No Changes)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c4ba758659_0_121"/>
          <p:cNvPicPr preferRelativeResize="0"/>
          <p:nvPr/>
        </p:nvPicPr>
        <p:blipFill rotWithShape="1">
          <a:blip r:embed="rId3">
            <a:alphaModFix/>
          </a:blip>
          <a:srcRect b="0" l="65911" r="0" t="0"/>
          <a:stretch/>
        </p:blipFill>
        <p:spPr>
          <a:xfrm>
            <a:off x="1002075" y="2241650"/>
            <a:ext cx="16624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c4ba758659_0_121"/>
          <p:cNvSpPr txBox="1"/>
          <p:nvPr/>
        </p:nvSpPr>
        <p:spPr>
          <a:xfrm>
            <a:off x="3759775" y="1776050"/>
            <a:ext cx="81750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project status is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2800">
                <a:solidFill>
                  <a:srgbClr val="FFFF00"/>
                </a:solidFill>
              </a:rPr>
              <a:t>er</a:t>
            </a:r>
            <a:r>
              <a:rPr lang="en-US" sz="2800">
                <a:solidFill>
                  <a:schemeClr val="dk1"/>
                </a:solidFill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The delays we’re experiencing are:</a:t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Still no transporter feedback. </a:t>
            </a:r>
            <a:endParaRPr sz="28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9D9D9"/>
                </a:solidFill>
              </a:rPr>
              <a:t>We’ve decided to move on with the most approved design so far</a:t>
            </a:r>
            <a:endParaRPr sz="2800">
              <a:solidFill>
                <a:schemeClr val="lt2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lt2"/>
                </a:solidFill>
              </a:rPr>
              <a:t>Slowness as the semester picks up</a:t>
            </a:r>
            <a:endParaRPr sz="28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Just need to continue the flow until delivery!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78c4009de_0_28"/>
          <p:cNvSpPr txBox="1"/>
          <p:nvPr>
            <p:ph type="title"/>
          </p:nvPr>
        </p:nvSpPr>
        <p:spPr>
          <a:xfrm>
            <a:off x="3322050" y="2766300"/>
            <a:ext cx="5547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Application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4ba758659_0_178"/>
          <p:cNvSpPr txBox="1"/>
          <p:nvPr>
            <p:ph type="title"/>
          </p:nvPr>
        </p:nvSpPr>
        <p:spPr>
          <a:xfrm>
            <a:off x="314375" y="289475"/>
            <a:ext cx="7956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9 Outlook</a:t>
            </a:r>
            <a:endParaRPr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4ba758659_0_178"/>
          <p:cNvSpPr txBox="1"/>
          <p:nvPr/>
        </p:nvSpPr>
        <p:spPr>
          <a:xfrm>
            <a:off x="314375" y="1252775"/>
            <a:ext cx="655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US" sz="2000">
                <a:solidFill>
                  <a:schemeClr val="lt2"/>
                </a:solidFill>
              </a:rPr>
              <a:t>s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2"/>
                </a:solidFill>
              </a:rPr>
              <a:t>Mar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2"/>
                </a:solidFill>
              </a:rPr>
              <a:t>8</a:t>
            </a: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2021, ends Ma</a:t>
            </a:r>
            <a:r>
              <a:rPr lang="en-US" sz="2000">
                <a:solidFill>
                  <a:schemeClr val="lt2"/>
                </a:solidFill>
              </a:rPr>
              <a:t>r 22, 2021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ba758659_0_178"/>
          <p:cNvSpPr txBox="1"/>
          <p:nvPr/>
        </p:nvSpPr>
        <p:spPr>
          <a:xfrm>
            <a:off x="314425" y="1848025"/>
            <a:ext cx="5401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Sprint will consist of</a:t>
            </a:r>
            <a:r>
              <a:rPr lang="en-US" sz="2200">
                <a:solidFill>
                  <a:schemeClr val="dk1"/>
                </a:solidFill>
              </a:rPr>
              <a:t> cleanup!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Adding the ability to use image acks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Bringing back PDF and email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Adding form validation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7" name="Google Shape;107;gc4ba758659_0_178"/>
          <p:cNvSpPr txBox="1"/>
          <p:nvPr/>
        </p:nvSpPr>
        <p:spPr>
          <a:xfrm>
            <a:off x="314425" y="4160625"/>
            <a:ext cx="5582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2"/>
                </a:solidFill>
              </a:rPr>
              <a:t>Our last Sprint focuses on: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-US" sz="2200">
                <a:solidFill>
                  <a:schemeClr val="lt2"/>
                </a:solidFill>
              </a:rPr>
              <a:t>Adding remaining useful features (search)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-US" sz="2200">
                <a:solidFill>
                  <a:schemeClr val="lt2"/>
                </a:solidFill>
              </a:rPr>
              <a:t>Making the GUI look like the prototypes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200"/>
              <a:buAutoNum type="arabicPeriod"/>
            </a:pPr>
            <a:r>
              <a:rPr lang="en-US" sz="2200">
                <a:solidFill>
                  <a:schemeClr val="lt2"/>
                </a:solidFill>
              </a:rPr>
              <a:t>Cleanup of tests, etc.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08" name="Google Shape;108;gc4ba758659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950" y="987325"/>
            <a:ext cx="2753225" cy="55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c4ba758659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326" y="1010425"/>
            <a:ext cx="2753225" cy="5519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ba758659_0_1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4ba758659_0_18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</a:t>
            </a:r>
            <a:r>
              <a:rPr lang="en-US" sz="3000">
                <a:solidFill>
                  <a:schemeClr val="dk1"/>
                </a:solidFill>
              </a:rPr>
              <a:t>particularly </a:t>
            </a:r>
            <a:r>
              <a:rPr lang="en-US" sz="3000">
                <a:solidFill>
                  <a:schemeClr val="dk1"/>
                </a:solidFill>
              </a:rPr>
              <a:t>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6" name="Google Shape;116;gc4ba758659_0_188"/>
          <p:cNvSpPr txBox="1"/>
          <p:nvPr/>
        </p:nvSpPr>
        <p:spPr>
          <a:xfrm rot="2238123">
            <a:off x="9637758" y="4596665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b="0" i="0" lang="en-US" sz="3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4ba758659_0_194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Questions, Suggestions?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