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SXAruYGDsqvzYsGvOM6tAmW+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0d428a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bb0d428a6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0d428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bb0d428a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d428a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bb0d428a6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fe8f95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bafe8f956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0d428a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bb0d428a6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0d428a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bb0d428a6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afe8f95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bafe8f9561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0ab19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10ab19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fe8f9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bafe8f9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fe8f95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bafe8f956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fe8f95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bafe8f956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fe8f956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bafe8f9561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fe8f95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bafe8f956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fe8f95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bafe8f956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05krTqq6Csdt2Jxz8LtwTHL71QnHLAv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olvIvrXHt7zwKSHCDeEHEMDN7I_3Zmxi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gu3dnXJPlu4Li07m3TQCkbhv_6t0izZ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://clipart-library.com/traffic-light-clipar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Progress Vlog 4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19"/>
            <a:ext cx="113607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February 4, 2021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0d428a6e_0_1"/>
          <p:cNvSpPr txBox="1"/>
          <p:nvPr>
            <p:ph type="title"/>
          </p:nvPr>
        </p:nvSpPr>
        <p:spPr>
          <a:xfrm>
            <a:off x="314375" y="289475"/>
            <a:ext cx="115749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Generate PDF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File &amp; Share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via Email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Feature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b0d428a6e_0_1"/>
          <p:cNvSpPr txBox="1"/>
          <p:nvPr/>
        </p:nvSpPr>
        <p:spPr>
          <a:xfrm>
            <a:off x="314375" y="2947550"/>
            <a:ext cx="375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With these features, the Transporter can: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Can generate PDF file out of ATR data </a:t>
            </a:r>
            <a:endParaRPr sz="2800"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Can able to send PDF file via Email </a:t>
            </a:r>
            <a:endParaRPr sz="2800">
              <a:solidFill>
                <a:srgbClr val="CCCCCC"/>
              </a:solidFill>
            </a:endParaRPr>
          </a:p>
        </p:txBody>
      </p:sp>
      <p:pic>
        <p:nvPicPr>
          <p:cNvPr id="127" name="Google Shape;127;gbb0d428a6e_0_1" title="RPReplay_Final16124201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050" y="134750"/>
            <a:ext cx="7711576" cy="6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0d428a6e_1_0"/>
          <p:cNvSpPr txBox="1"/>
          <p:nvPr>
            <p:ph type="title"/>
          </p:nvPr>
        </p:nvSpPr>
        <p:spPr>
          <a:xfrm>
            <a:off x="314375" y="289475"/>
            <a:ext cx="11574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Upload Image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Feature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bb0d428a6e_1_0"/>
          <p:cNvSpPr txBox="1"/>
          <p:nvPr/>
        </p:nvSpPr>
        <p:spPr>
          <a:xfrm>
            <a:off x="3212175" y="2890950"/>
            <a:ext cx="515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accent6"/>
              </a:solidFill>
            </a:endParaRPr>
          </a:p>
        </p:txBody>
      </p:sp>
      <p:sp>
        <p:nvSpPr>
          <p:cNvPr id="134" name="Google Shape;134;gbb0d428a6e_1_0"/>
          <p:cNvSpPr txBox="1"/>
          <p:nvPr/>
        </p:nvSpPr>
        <p:spPr>
          <a:xfrm>
            <a:off x="239500" y="2588200"/>
            <a:ext cx="375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With this feature, the Transporter can: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Can able to upload </a:t>
            </a:r>
            <a:r>
              <a:rPr lang="en-US" sz="2800">
                <a:solidFill>
                  <a:srgbClr val="CCCCCC"/>
                </a:solidFill>
              </a:rPr>
              <a:t>their</a:t>
            </a:r>
            <a:r>
              <a:rPr lang="en-US" sz="2800">
                <a:solidFill>
                  <a:srgbClr val="CCCCCC"/>
                </a:solidFill>
              </a:rPr>
              <a:t> profile picture  </a:t>
            </a:r>
            <a:endParaRPr sz="2800"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Can able to capture image and upload it into the ATR form</a:t>
            </a:r>
            <a:endParaRPr sz="2800">
              <a:solidFill>
                <a:srgbClr val="CCCCCC"/>
              </a:solidFill>
            </a:endParaRPr>
          </a:p>
        </p:txBody>
      </p:sp>
      <p:pic>
        <p:nvPicPr>
          <p:cNvPr id="135" name="Google Shape;135;gbb0d428a6e_1_0" title="Progress Vlog 4 Upload-Imag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650" y="596675"/>
            <a:ext cx="7601750" cy="57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0d428a6e_0_10"/>
          <p:cNvSpPr txBox="1"/>
          <p:nvPr>
            <p:ph type="title"/>
          </p:nvPr>
        </p:nvSpPr>
        <p:spPr>
          <a:xfrm>
            <a:off x="224525" y="130600"/>
            <a:ext cx="9531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Refactoring our Mid-Fis into Hi-Fis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bb0d428a6e_0_10"/>
          <p:cNvSpPr txBox="1"/>
          <p:nvPr/>
        </p:nvSpPr>
        <p:spPr>
          <a:xfrm>
            <a:off x="3212175" y="2890950"/>
            <a:ext cx="515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accent6"/>
              </a:solidFill>
            </a:endParaRPr>
          </a:p>
        </p:txBody>
      </p:sp>
      <p:sp>
        <p:nvSpPr>
          <p:cNvPr id="142" name="Google Shape;142;gbb0d428a6e_0_10"/>
          <p:cNvSpPr txBox="1"/>
          <p:nvPr/>
        </p:nvSpPr>
        <p:spPr>
          <a:xfrm>
            <a:off x="314375" y="1605750"/>
            <a:ext cx="51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rgbClr val="CCCCCC"/>
              </a:solidFill>
            </a:endParaRPr>
          </a:p>
        </p:txBody>
      </p:sp>
      <p:pic>
        <p:nvPicPr>
          <p:cNvPr id="143" name="Google Shape;143;gbb0d428a6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50" y="1456000"/>
            <a:ext cx="2286834" cy="4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bb0d428a6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975" y="1456000"/>
            <a:ext cx="2307924" cy="4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bb0d428a6e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2050" y="1456000"/>
            <a:ext cx="2307925" cy="49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bb0d428a6e_0_10"/>
          <p:cNvSpPr txBox="1"/>
          <p:nvPr/>
        </p:nvSpPr>
        <p:spPr>
          <a:xfrm>
            <a:off x="224525" y="1360350"/>
            <a:ext cx="4087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Refactoring Mid-Fis based on Feedbacks: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Added Tooltip for non clickable feature to guide transporter just for prototype testing purposes </a:t>
            </a:r>
            <a:r>
              <a:rPr lang="en-US" sz="2800">
                <a:solidFill>
                  <a:srgbClr val="CCCCCC"/>
                </a:solidFill>
              </a:rPr>
              <a:t> </a:t>
            </a:r>
            <a:endParaRPr sz="2800"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AutoNum type="arabicPeriod"/>
            </a:pPr>
            <a:r>
              <a:rPr lang="en-US" sz="2800">
                <a:solidFill>
                  <a:srgbClr val="CCCCCC"/>
                </a:solidFill>
              </a:rPr>
              <a:t>Home button to left hand side instead of right hand</a:t>
            </a:r>
            <a:endParaRPr sz="2800">
              <a:solidFill>
                <a:srgbClr val="CCCCCC"/>
              </a:solidFill>
            </a:endParaRPr>
          </a:p>
        </p:txBody>
      </p:sp>
      <p:sp>
        <p:nvSpPr>
          <p:cNvPr id="147" name="Google Shape;147;gbb0d428a6e_0_10"/>
          <p:cNvSpPr/>
          <p:nvPr/>
        </p:nvSpPr>
        <p:spPr>
          <a:xfrm>
            <a:off x="269525" y="1377600"/>
            <a:ext cx="4042800" cy="4938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fe8f9561_0_87"/>
          <p:cNvSpPr txBox="1"/>
          <p:nvPr>
            <p:ph type="title"/>
          </p:nvPr>
        </p:nvSpPr>
        <p:spPr>
          <a:xfrm>
            <a:off x="314375" y="289475"/>
            <a:ext cx="9531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Animal Transport Record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History Screen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bafe8f9561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444" y="74637"/>
            <a:ext cx="3047830" cy="67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bafe8f9561_0_87"/>
          <p:cNvSpPr/>
          <p:nvPr/>
        </p:nvSpPr>
        <p:spPr>
          <a:xfrm>
            <a:off x="7817863" y="3262175"/>
            <a:ext cx="2187000" cy="9822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Not Final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5" name="Google Shape;155;gbafe8f9561_0_87"/>
          <p:cNvSpPr txBox="1"/>
          <p:nvPr/>
        </p:nvSpPr>
        <p:spPr>
          <a:xfrm>
            <a:off x="426300" y="1964725"/>
            <a:ext cx="66357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With this screen, the Transporter can: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See their completed records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Choose a record to see all of its information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They will eventually also: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Be able to search for particular records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Select records to email out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d428a6e_0_6"/>
          <p:cNvSpPr txBox="1"/>
          <p:nvPr>
            <p:ph type="title"/>
          </p:nvPr>
        </p:nvSpPr>
        <p:spPr>
          <a:xfrm>
            <a:off x="203175" y="289475"/>
            <a:ext cx="31146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History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Screen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Integration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bb0d428a6e_0_6" title="History integration tes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200" y="289475"/>
            <a:ext cx="8362650" cy="62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bb0d428a6e_0_6"/>
          <p:cNvSpPr txBox="1"/>
          <p:nvPr/>
        </p:nvSpPr>
        <p:spPr>
          <a:xfrm>
            <a:off x="305475" y="3206675"/>
            <a:ext cx="29100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Our tests are:</a:t>
            </a:r>
            <a:br>
              <a:rPr lang="en-US" sz="2500">
                <a:solidFill>
                  <a:schemeClr val="lt2"/>
                </a:solidFill>
              </a:rPr>
            </a:br>
            <a:r>
              <a:rPr lang="en-US" sz="2500">
                <a:solidFill>
                  <a:schemeClr val="lt2"/>
                </a:solidFill>
              </a:rPr>
              <a:t>1. Fully automated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2. Can be run without a phone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3. See our GitHub Wiki for more procedures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b0d428a6e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Website Update and Application Icon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bb0d428a6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950" y="3870000"/>
            <a:ext cx="6583673" cy="26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bb0d428a6e_0_15"/>
          <p:cNvSpPr txBox="1"/>
          <p:nvPr>
            <p:ph idx="1" type="body"/>
          </p:nvPr>
        </p:nvSpPr>
        <p:spPr>
          <a:xfrm>
            <a:off x="838200" y="1825625"/>
            <a:ext cx="6583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en-US" sz="2700">
                <a:solidFill>
                  <a:srgbClr val="FFFFFF"/>
                </a:solidFill>
              </a:rPr>
              <a:t>App Icon under progress</a:t>
            </a:r>
            <a:endParaRPr sz="27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en-US" sz="2700">
                <a:solidFill>
                  <a:srgbClr val="FFFFFF"/>
                </a:solidFill>
              </a:rPr>
              <a:t>Website update</a:t>
            </a:r>
            <a:endParaRPr sz="2700">
              <a:solidFill>
                <a:srgbClr val="FFFFFF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200">
                <a:solidFill>
                  <a:srgbClr val="FFFFFF"/>
                </a:solidFill>
              </a:rPr>
              <a:t>more information on application code</a:t>
            </a:r>
            <a:endParaRPr sz="2200">
              <a:solidFill>
                <a:srgbClr val="FFFFFF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200">
                <a:solidFill>
                  <a:srgbClr val="FFFFFF"/>
                </a:solidFill>
              </a:rPr>
              <a:t>client server architecture</a:t>
            </a:r>
            <a:endParaRPr sz="2200">
              <a:solidFill>
                <a:srgbClr val="FFFFFF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200">
                <a:solidFill>
                  <a:srgbClr val="FFFFFF"/>
                </a:solidFill>
              </a:rPr>
              <a:t>upcoming updates and important dates to look out for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170" name="Google Shape;170;gbb0d428a6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9425"/>
            <a:ext cx="2478574" cy="24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fe8f9561_0_99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7 Outlook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bafe8f9561_0_99"/>
          <p:cNvSpPr txBox="1"/>
          <p:nvPr/>
        </p:nvSpPr>
        <p:spPr>
          <a:xfrm>
            <a:off x="314375" y="1252775"/>
            <a:ext cx="356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Starts Feb 8, 2021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77" name="Google Shape;177;gbafe8f9561_0_99"/>
          <p:cNvSpPr txBox="1"/>
          <p:nvPr/>
        </p:nvSpPr>
        <p:spPr>
          <a:xfrm>
            <a:off x="314375" y="1959450"/>
            <a:ext cx="70989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This Sprint will consist of: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Completing ATR screens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Completing ATR features (like search)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Completing ATR and database integration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Completing Transporter account and database integration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8" name="Google Shape;178;gbafe8f9561_0_99"/>
          <p:cNvPicPr preferRelativeResize="0"/>
          <p:nvPr/>
        </p:nvPicPr>
        <p:blipFill rotWithShape="1">
          <a:blip r:embed="rId3">
            <a:alphaModFix/>
          </a:blip>
          <a:srcRect b="0" l="49771" r="0" t="0"/>
          <a:stretch/>
        </p:blipFill>
        <p:spPr>
          <a:xfrm>
            <a:off x="7946300" y="2413737"/>
            <a:ext cx="3121975" cy="209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afe8f9561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725" y="4583900"/>
            <a:ext cx="2991125" cy="205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bafe8f9561_0_99"/>
          <p:cNvPicPr preferRelativeResize="0"/>
          <p:nvPr/>
        </p:nvPicPr>
        <p:blipFill rotWithShape="1">
          <a:blip r:embed="rId3">
            <a:alphaModFix/>
          </a:blip>
          <a:srcRect b="0" l="0" r="50325" t="0"/>
          <a:stretch/>
        </p:blipFill>
        <p:spPr>
          <a:xfrm>
            <a:off x="7946304" y="220275"/>
            <a:ext cx="3121971" cy="21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7" name="Google Shape;187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Stoplight.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http://clipart-library.com/traffic-light-cliparts.html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10ab19d7b_0_0"/>
          <p:cNvPicPr preferRelativeResize="0"/>
          <p:nvPr/>
        </p:nvPicPr>
        <p:blipFill rotWithShape="1">
          <a:blip r:embed="rId3">
            <a:alphaModFix/>
          </a:blip>
          <a:srcRect b="10041" l="0" r="0" t="5283"/>
          <a:stretch/>
        </p:blipFill>
        <p:spPr>
          <a:xfrm>
            <a:off x="262250" y="235400"/>
            <a:ext cx="7172325" cy="4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10ab19d7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6375" y="3170050"/>
            <a:ext cx="800035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fe8f9561_0_0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Agile Scrum Team Responsibilities</a:t>
            </a:r>
            <a:endParaRPr/>
          </a:p>
        </p:txBody>
      </p:sp>
      <p:pic>
        <p:nvPicPr>
          <p:cNvPr id="73" name="Google Shape;73;gbafe8f9561_0_0"/>
          <p:cNvPicPr preferRelativeResize="0"/>
          <p:nvPr/>
        </p:nvPicPr>
        <p:blipFill rotWithShape="1">
          <a:blip r:embed="rId3">
            <a:alphaModFix/>
          </a:blip>
          <a:srcRect b="0" l="0" r="0" t="25272"/>
          <a:stretch/>
        </p:blipFill>
        <p:spPr>
          <a:xfrm>
            <a:off x="1322688" y="4533000"/>
            <a:ext cx="9529925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bafe8f956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975" y="1237500"/>
            <a:ext cx="6343526" cy="30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bafe8f9561_0_0"/>
          <p:cNvSpPr/>
          <p:nvPr/>
        </p:nvSpPr>
        <p:spPr>
          <a:xfrm>
            <a:off x="361475" y="1237500"/>
            <a:ext cx="4785600" cy="30027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bafe8f956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01" y="1488697"/>
            <a:ext cx="4785674" cy="25001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4375" y="144925"/>
            <a:ext cx="5034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Sprints Overview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314375" y="1045525"/>
            <a:ext cx="5210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lt2"/>
                </a:solidFill>
              </a:rPr>
              <a:t>Since last progress vlog Dec 14, 2020</a:t>
            </a:r>
            <a:endParaRPr b="0" i="0" sz="2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449450"/>
            <a:ext cx="114300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1604725"/>
            <a:ext cx="11506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88" y="2970688"/>
            <a:ext cx="11477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fe8f9561_0_67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Project Status Description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Project Issues (No Changes)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bafe8f9561_0_67"/>
          <p:cNvPicPr preferRelativeResize="0"/>
          <p:nvPr/>
        </p:nvPicPr>
        <p:blipFill rotWithShape="1">
          <a:blip r:embed="rId3">
            <a:alphaModFix/>
          </a:blip>
          <a:srcRect b="0" l="66363" r="0" t="0"/>
          <a:stretch/>
        </p:blipFill>
        <p:spPr>
          <a:xfrm>
            <a:off x="610325" y="2502900"/>
            <a:ext cx="164034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bafe8f9561_0_67"/>
          <p:cNvSpPr txBox="1"/>
          <p:nvPr/>
        </p:nvSpPr>
        <p:spPr>
          <a:xfrm>
            <a:off x="2826725" y="1885950"/>
            <a:ext cx="8175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Our project status is </a:t>
            </a:r>
            <a:r>
              <a:rPr lang="en-US" sz="2800">
                <a:solidFill>
                  <a:srgbClr val="00FF00"/>
                </a:solidFill>
              </a:rPr>
              <a:t>green</a:t>
            </a:r>
            <a:r>
              <a:rPr lang="en-US" sz="2800">
                <a:solidFill>
                  <a:schemeClr val="dk1"/>
                </a:solidFill>
              </a:rPr>
              <a:t>!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Sprint 6 and Sprint 7 are expected to overlap.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The only possible delays we expect are: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The continued delay of Transporter feedback on prototypes (due to slow business)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Slow to build database structure (we’ve expected this work to continue into Sprint 7)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fe8f9561_0_77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MVVM Architecture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bafe8f9561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00" y="1739200"/>
            <a:ext cx="11049000" cy="3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fe8f9561_1_3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 Experimentation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bafe8f9561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63" y="2383363"/>
            <a:ext cx="55340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bafe8f9561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149" y="1343925"/>
            <a:ext cx="2820201" cy="53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bafe8f9561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6100" y="1699650"/>
            <a:ext cx="2811100" cy="48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fe8f9561_1_8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Navigation Interface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bafe8f9561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00" y="1027712"/>
            <a:ext cx="2883034" cy="54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bafe8f9561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563" y="3043213"/>
            <a:ext cx="40481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fe8f9561_0_83"/>
          <p:cNvSpPr txBox="1"/>
          <p:nvPr>
            <p:ph type="title"/>
          </p:nvPr>
        </p:nvSpPr>
        <p:spPr>
          <a:xfrm>
            <a:off x="415600" y="740800"/>
            <a:ext cx="10977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Database Interface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afe8f9561_0_83"/>
          <p:cNvSpPr txBox="1"/>
          <p:nvPr>
            <p:ph idx="1" type="body"/>
          </p:nvPr>
        </p:nvSpPr>
        <p:spPr>
          <a:xfrm>
            <a:off x="415600" y="1852800"/>
            <a:ext cx="49371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First draft of database interface focusing on sql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Functions will remain similar when making interface for other database providers like firestore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Uses plugin to ensure network connection and allow local database when no internet.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20" name="Google Shape;120;gbafe8f956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350" y="1316925"/>
            <a:ext cx="6534499" cy="363281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040000" dist="76200">
              <a:srgbClr val="E5E5E5">
                <a:alpha val="57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