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4p35vhEEL+CJ+WAiJsw4TncbT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3d39d8f5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53d39d8f50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3d39d8f5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53d39d8f50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3d39d8f5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53d39d8f50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3d39d8f5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53d39d8f50_0_2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53d39d8f50_0_4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53d39d8f50_0_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53d39d8f50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53d39d8f50_0_39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53d39d8f50_0_39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53d39d8f50_0_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53d39d8f50_0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3d39d8f50_0_4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2" name="Google Shape;52;g53d39d8f50_0_4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g53d39d8f50_0_4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53d39d8f50_0_4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53d39d8f50_0_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53d39d8f50_0_8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53d39d8f50_0_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53d39d8f50_0_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g53d39d8f50_0_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53d39d8f50_0_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3d39d8f50_0_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53d39d8f50_0_1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53d39d8f50_0_1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53d39d8f50_0_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53d39d8f50_0_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53d39d8f50_0_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53d39d8f50_0_2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53d39d8f50_0_23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53d39d8f50_0_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53d39d8f50_0_27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g53d39d8f50_0_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53d39d8f50_0_30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53d39d8f50_0_30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53d39d8f50_0_30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g53d39d8f50_0_30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g53d39d8f50_0_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53d39d8f50_0_36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g53d39d8f50_0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53d39d8f50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53d39d8f50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g53d39d8f50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</a:defRPr>
            </a:lvl1pPr>
            <a:lvl2pPr lvl="1" algn="r">
              <a:buNone/>
              <a:defRPr sz="1300">
                <a:solidFill>
                  <a:schemeClr val="lt2"/>
                </a:solidFill>
              </a:defRPr>
            </a:lvl2pPr>
            <a:lvl3pPr lvl="2" algn="r">
              <a:buNone/>
              <a:defRPr sz="1300">
                <a:solidFill>
                  <a:schemeClr val="lt2"/>
                </a:solidFill>
              </a:defRPr>
            </a:lvl3pPr>
            <a:lvl4pPr lvl="3" algn="r">
              <a:buNone/>
              <a:defRPr sz="1300">
                <a:solidFill>
                  <a:schemeClr val="lt2"/>
                </a:solidFill>
              </a:defRPr>
            </a:lvl4pPr>
            <a:lvl5pPr lvl="4" algn="r">
              <a:buNone/>
              <a:defRPr sz="1300">
                <a:solidFill>
                  <a:schemeClr val="lt2"/>
                </a:solidFill>
              </a:defRPr>
            </a:lvl5pPr>
            <a:lvl6pPr lvl="5" algn="r">
              <a:buNone/>
              <a:defRPr sz="1300">
                <a:solidFill>
                  <a:schemeClr val="lt2"/>
                </a:solidFill>
              </a:defRPr>
            </a:lvl6pPr>
            <a:lvl7pPr lvl="6" algn="r">
              <a:buNone/>
              <a:defRPr sz="1300">
                <a:solidFill>
                  <a:schemeClr val="lt2"/>
                </a:solidFill>
              </a:defRPr>
            </a:lvl7pPr>
            <a:lvl8pPr lvl="7" algn="r">
              <a:buNone/>
              <a:defRPr sz="1300">
                <a:solidFill>
                  <a:schemeClr val="lt2"/>
                </a:solidFill>
              </a:defRPr>
            </a:lvl8pPr>
            <a:lvl9pPr lvl="8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inspection.gc.ca/animal-health/humane-transport/livestock-transport-in-canada/eng/1363748532198/1363748620219" TargetMode="External"/><Relationship Id="rId4" Type="http://schemas.openxmlformats.org/officeDocument/2006/relationships/hyperlink" Target="https://www.scrum.org/resources/what-is-scrum" TargetMode="External"/><Relationship Id="rId5" Type="http://schemas.openxmlformats.org/officeDocument/2006/relationships/hyperlink" Target="https://github.com/holtzmak/Humane-Transport/projects/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 400</a:t>
            </a:r>
            <a:b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800"/>
              <a:t>Project Progress Vlog</a:t>
            </a:r>
            <a:endParaRPr sz="5800"/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4500"/>
              <a:t>Humane Transport</a:t>
            </a:r>
            <a:endParaRPr sz="45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400"/>
              <a:t>Clark Inocalla, Kelly Holtzman, Mansi Patel, Sana Khan</a:t>
            </a:r>
            <a:endParaRPr sz="3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400"/>
              <a:t>October 19, 2020</a:t>
            </a:r>
            <a:endParaRPr sz="3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29408" l="0" r="0" t="0"/>
          <a:stretch/>
        </p:blipFill>
        <p:spPr>
          <a:xfrm>
            <a:off x="742950" y="2191800"/>
            <a:ext cx="10706100" cy="24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/>
        </p:nvSpPr>
        <p:spPr>
          <a:xfrm>
            <a:off x="742950" y="833650"/>
            <a:ext cx="107061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 Responsibilities</a:t>
            </a:r>
            <a:endParaRPr sz="5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943750" y="4844650"/>
            <a:ext cx="22335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accent6"/>
                </a:solidFill>
              </a:rPr>
              <a:t>Clark Inocalla</a:t>
            </a:r>
            <a:endParaRPr sz="3400">
              <a:solidFill>
                <a:schemeClr val="accent6"/>
              </a:solidFill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3620700" y="4844650"/>
            <a:ext cx="22335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accent4"/>
                </a:solidFill>
              </a:rPr>
              <a:t>Kelly</a:t>
            </a:r>
            <a:endParaRPr sz="34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accent4"/>
                </a:solidFill>
              </a:rPr>
              <a:t>Holtzman</a:t>
            </a:r>
            <a:endParaRPr sz="3400">
              <a:solidFill>
                <a:schemeClr val="accent4"/>
              </a:solidFill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6297650" y="4844650"/>
            <a:ext cx="22335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accent5"/>
                </a:solidFill>
              </a:rPr>
              <a:t>Mansi Patel</a:t>
            </a:r>
            <a:endParaRPr sz="3400">
              <a:solidFill>
                <a:schemeClr val="accent5"/>
              </a:solidFill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9029650" y="4844650"/>
            <a:ext cx="22335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accent1"/>
                </a:solidFill>
              </a:rPr>
              <a:t>Sana </a:t>
            </a:r>
            <a:endParaRPr sz="3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accent1"/>
                </a:solidFill>
              </a:rPr>
              <a:t>Khan</a:t>
            </a:r>
            <a:endParaRPr sz="3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>
            <p:ph type="title"/>
          </p:nvPr>
        </p:nvSpPr>
        <p:spPr>
          <a:xfrm>
            <a:off x="1127850" y="1934725"/>
            <a:ext cx="23706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700">
                <a:latin typeface="Calibri"/>
                <a:ea typeface="Calibri"/>
                <a:cs typeface="Calibri"/>
                <a:sym typeface="Calibri"/>
              </a:rPr>
              <a:t>Project </a:t>
            </a:r>
            <a:endParaRPr sz="5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700">
                <a:latin typeface="Calibri"/>
                <a:ea typeface="Calibri"/>
                <a:cs typeface="Calibri"/>
                <a:sym typeface="Calibri"/>
              </a:rPr>
              <a:t>Details</a:t>
            </a:r>
            <a:endParaRPr sz="5000"/>
          </a:p>
        </p:txBody>
      </p:sp>
      <p:sp>
        <p:nvSpPr>
          <p:cNvPr id="77" name="Google Shape;77;p2"/>
          <p:cNvSpPr txBox="1"/>
          <p:nvPr>
            <p:ph idx="1" type="body"/>
          </p:nvPr>
        </p:nvSpPr>
        <p:spPr>
          <a:xfrm>
            <a:off x="1127850" y="3963775"/>
            <a:ext cx="9936300" cy="25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</a:rPr>
              <a:t>We’re designing and developing a proof-of-concept mobile application to replace present Canadian animal transportation records.</a:t>
            </a:r>
            <a:endParaRPr sz="2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existing manifests are in part controlled by the CFIA.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We’re not affiliated with nor endorsed by the CFIA.</a:t>
            </a:r>
            <a:endParaRPr/>
          </a:p>
        </p:txBody>
      </p:sp>
      <p:pic>
        <p:nvPicPr>
          <p:cNvPr id="78" name="Google Shape;7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746" y="931750"/>
            <a:ext cx="7296828" cy="24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482408">
            <a:off x="3193624" y="448478"/>
            <a:ext cx="3602232" cy="981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314375" y="144925"/>
            <a:ext cx="39279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Sprint 1 Review</a:t>
            </a:r>
            <a:endParaRPr/>
          </a:p>
        </p:txBody>
      </p:sp>
      <p:sp>
        <p:nvSpPr>
          <p:cNvPr id="85" name="Google Shape;85;p4"/>
          <p:cNvSpPr txBox="1"/>
          <p:nvPr>
            <p:ph idx="1" type="body"/>
          </p:nvPr>
        </p:nvSpPr>
        <p:spPr>
          <a:xfrm>
            <a:off x="487600" y="1557225"/>
            <a:ext cx="3381900" cy="29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 a client meeting at start of Sprint...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which turned into  breaking down animal transport record regulations!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150" y="1196375"/>
            <a:ext cx="9999949" cy="2610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3320000" dist="342900">
              <a:srgbClr val="000000">
                <a:alpha val="50000"/>
              </a:srgbClr>
            </a:outerShdw>
          </a:effectLst>
        </p:spPr>
      </p:pic>
      <p:pic>
        <p:nvPicPr>
          <p:cNvPr id="87" name="Google Shape;87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6150" y="4646503"/>
            <a:ext cx="6920275" cy="2132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3320000" dist="342900">
              <a:srgbClr val="000000">
                <a:alpha val="50000"/>
              </a:srgbClr>
            </a:outerShdw>
          </a:effectLst>
        </p:spPr>
      </p:pic>
      <p:pic>
        <p:nvPicPr>
          <p:cNvPr id="88" name="Google Shape;88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0082" y="1839395"/>
            <a:ext cx="3078250" cy="251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3320000" dist="342900">
              <a:srgbClr val="000000">
                <a:alpha val="50000"/>
              </a:srgbClr>
            </a:outerShdw>
          </a:effectLst>
        </p:spPr>
      </p:pic>
      <p:sp>
        <p:nvSpPr>
          <p:cNvPr id="89" name="Google Shape;89;p4"/>
          <p:cNvSpPr txBox="1"/>
          <p:nvPr/>
        </p:nvSpPr>
        <p:spPr>
          <a:xfrm>
            <a:off x="314375" y="1045525"/>
            <a:ext cx="2611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2"/>
                </a:solidFill>
              </a:rPr>
              <a:t>Ends Oct 26, 2020</a:t>
            </a:r>
            <a:endParaRPr sz="2300">
              <a:solidFill>
                <a:schemeClr val="lt2"/>
              </a:solidFill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487600" y="4551225"/>
            <a:ext cx="3309900" cy="17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Investigated documentation and development tools for best first implementation</a:t>
            </a:r>
            <a:endParaRPr sz="25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3d39d8f50_0_66"/>
          <p:cNvSpPr txBox="1"/>
          <p:nvPr>
            <p:ph type="title"/>
          </p:nvPr>
        </p:nvSpPr>
        <p:spPr>
          <a:xfrm>
            <a:off x="314375" y="144925"/>
            <a:ext cx="39279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Sprint 1 Review</a:t>
            </a:r>
            <a:endParaRPr/>
          </a:p>
        </p:txBody>
      </p:sp>
      <p:sp>
        <p:nvSpPr>
          <p:cNvPr id="96" name="Google Shape;96;g53d39d8f50_0_66"/>
          <p:cNvSpPr txBox="1"/>
          <p:nvPr>
            <p:ph idx="1" type="body"/>
          </p:nvPr>
        </p:nvSpPr>
        <p:spPr>
          <a:xfrm>
            <a:off x="487600" y="2545100"/>
            <a:ext cx="33819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several ongoing investigations: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for mobile app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alibri"/>
              <a:buAutoNum type="arabicPeriod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Final requirements gathering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Multiplatform Project base!</a:t>
            </a:r>
            <a:endParaRPr sz="2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g53d39d8f50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88" y="1325900"/>
            <a:ext cx="10544175" cy="1219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3320000" dist="342900">
              <a:srgbClr val="000000">
                <a:alpha val="50000"/>
              </a:srgbClr>
            </a:outerShdw>
          </a:effectLst>
        </p:spPr>
      </p:pic>
      <p:pic>
        <p:nvPicPr>
          <p:cNvPr id="98" name="Google Shape;98;g53d39d8f50_0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1750" y="2545100"/>
            <a:ext cx="4598781" cy="42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53d39d8f50_0_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70531" y="2545100"/>
            <a:ext cx="2731639" cy="42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3d39d8f50_0_79"/>
          <p:cNvSpPr txBox="1"/>
          <p:nvPr>
            <p:ph type="title"/>
          </p:nvPr>
        </p:nvSpPr>
        <p:spPr>
          <a:xfrm>
            <a:off x="301825" y="0"/>
            <a:ext cx="118095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First steps towards Kotlin Multiplatform Mobile! 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105" name="Google Shape;105;g53d39d8f50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7300" y="1234075"/>
            <a:ext cx="8984090" cy="508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53d39d8f50_0_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958012" y="1119363"/>
            <a:ext cx="9877425" cy="55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53d39d8f50_0_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64597" y="1867397"/>
            <a:ext cx="2115375" cy="43727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53d39d8f50_0_79"/>
          <p:cNvSpPr/>
          <p:nvPr/>
        </p:nvSpPr>
        <p:spPr>
          <a:xfrm>
            <a:off x="5591725" y="4275275"/>
            <a:ext cx="2645400" cy="16674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9" name="Google Shape;109;g53d39d8f50_0_79"/>
          <p:cNvSpPr txBox="1"/>
          <p:nvPr/>
        </p:nvSpPr>
        <p:spPr>
          <a:xfrm>
            <a:off x="5704550" y="4463350"/>
            <a:ext cx="23697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Achieves a basic app structure for both Android/iOS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10" name="Google Shape;110;g53d39d8f50_0_79"/>
          <p:cNvSpPr txBox="1"/>
          <p:nvPr/>
        </p:nvSpPr>
        <p:spPr>
          <a:xfrm>
            <a:off x="6080575" y="6415700"/>
            <a:ext cx="59109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4"/>
                </a:solidFill>
              </a:rPr>
              <a:t>Using IntelliJ and XCode IDEs in the images shown</a:t>
            </a:r>
            <a:endParaRPr sz="17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3d39d8f50_0_152"/>
          <p:cNvSpPr txBox="1"/>
          <p:nvPr>
            <p:ph type="title"/>
          </p:nvPr>
        </p:nvSpPr>
        <p:spPr>
          <a:xfrm>
            <a:off x="813125" y="175600"/>
            <a:ext cx="38334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Future Sprints?</a:t>
            </a:r>
            <a:endParaRPr b="0" i="0" sz="4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7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Start of Sprint 2+</a:t>
            </a:r>
            <a:endParaRPr sz="27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g53d39d8f50_0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450" y="175600"/>
            <a:ext cx="5816551" cy="3203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53d39d8f50_0_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375" y="4993665"/>
            <a:ext cx="10961801" cy="147048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53d39d8f50_0_152"/>
          <p:cNvSpPr txBox="1"/>
          <p:nvPr/>
        </p:nvSpPr>
        <p:spPr>
          <a:xfrm>
            <a:off x="589700" y="1607625"/>
            <a:ext cx="5343600" cy="28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</a:rPr>
              <a:t>We’ll be doing backlog refinement:</a:t>
            </a:r>
            <a:endParaRPr sz="2400">
              <a:solidFill>
                <a:schemeClr val="accent2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AutoNum type="arabicPeriod"/>
            </a:pPr>
            <a:r>
              <a:rPr lang="en-US" sz="2400">
                <a:solidFill>
                  <a:schemeClr val="accent2"/>
                </a:solidFill>
              </a:rPr>
              <a:t>Steps towards GUI prototype, using USM</a:t>
            </a:r>
            <a:endParaRPr sz="2400">
              <a:solidFill>
                <a:schemeClr val="accent2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AutoNum type="arabicPeriod"/>
            </a:pPr>
            <a:r>
              <a:rPr lang="en-US" sz="2400">
                <a:solidFill>
                  <a:schemeClr val="accent2"/>
                </a:solidFill>
              </a:rPr>
              <a:t>Prototype testing with the client</a:t>
            </a:r>
            <a:endParaRPr sz="2400">
              <a:solidFill>
                <a:schemeClr val="accent2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2400"/>
              <a:buAutoNum type="arabicPeriod"/>
            </a:pPr>
            <a:r>
              <a:rPr lang="en-US" sz="2400">
                <a:solidFill>
                  <a:schemeClr val="accent2"/>
                </a:solidFill>
              </a:rPr>
              <a:t>Investigating tools to help us develop what the client wants!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119" name="Google Shape;119;g53d39d8f50_0_152"/>
          <p:cNvSpPr txBox="1"/>
          <p:nvPr/>
        </p:nvSpPr>
        <p:spPr>
          <a:xfrm>
            <a:off x="5378575" y="3828300"/>
            <a:ext cx="64215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</a:rPr>
              <a:t>Foresee a backlog refinement in the next week or two, while working on completing Sprint 1</a:t>
            </a:r>
            <a:endParaRPr sz="2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3d39d8f50_0_26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eflection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Open discussion for the meeting</a:t>
            </a:r>
            <a:endParaRPr sz="2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53d39d8f50_0_268"/>
          <p:cNvSpPr txBox="1"/>
          <p:nvPr>
            <p:ph idx="1" type="body"/>
          </p:nvPr>
        </p:nvSpPr>
        <p:spPr>
          <a:xfrm>
            <a:off x="838200" y="1879900"/>
            <a:ext cx="9716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Does the team feel "on track"?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What progress does the team particularly feel good about?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What barriers does the team feel is a current impediment to success?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What help does the team require to move positively forward?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Other questions or concerns?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26" name="Google Shape;126;g53d39d8f50_0_268"/>
          <p:cNvSpPr txBox="1"/>
          <p:nvPr/>
        </p:nvSpPr>
        <p:spPr>
          <a:xfrm rot="2238123">
            <a:off x="9637822" y="4596714"/>
            <a:ext cx="2060339" cy="1402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0">
                <a:solidFill>
                  <a:schemeClr val="accent4"/>
                </a:solidFill>
              </a:rPr>
              <a:t>?</a:t>
            </a:r>
            <a:endParaRPr sz="320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838200" y="1825625"/>
            <a:ext cx="10515600" cy="3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CFIA Livestock Transport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infographic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https://www.inspection.gc.ca/animal-health/humane-transport/livestock-transport-in-canada/eng/1363748532198/1363748620219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Agile Scrum Framework. </a:t>
            </a: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https://www.scrum.org/resources/what-is-scrum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800"/>
              <a:buFont typeface="Calibri"/>
              <a:buChar char="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1 image captures dated October 16, 2020. </a:t>
            </a: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https://github.com/holtzmak/Humane-Transport/projects/2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2018-01-12T17:42:16Z</dcterms:created>
  <dc:creator>Tim Maciag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