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oES49BfNoLoLiRe4RIEX/5qM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fe8f95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bafe8f9561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d39d8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53d39d8f5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100d7dda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100d7dd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0ab19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b10ab19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fe8f9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bafe8f95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fe8f95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bafe8f956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64df3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c064df34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64df34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c064df34d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91d46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c091d468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064df34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c064df34d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" name="Google Shape;21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crum.org/resources/what-is-scrum" TargetMode="External"/><Relationship Id="rId4" Type="http://schemas.openxmlformats.org/officeDocument/2006/relationships/hyperlink" Target="http://clipart-library.com/traffic-light-clipar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SwfCKA3CBB5pLDsbVhkHWiDIehRUXxz_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youtu.be/Vhsj-HXmsc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hyperlink" Target="https://youtu.be/9rN6Dky0f2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dCIgG1DxWaMjpp5bC0szvvBchzfJ55Tr/view" TargetMode="External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800"/>
              <a:t>Project Bazaar Day 1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19"/>
            <a:ext cx="113607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February 25, 2021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afe8f9561_0_99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8 Outlook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bafe8f9561_0_99"/>
          <p:cNvSpPr txBox="1"/>
          <p:nvPr/>
        </p:nvSpPr>
        <p:spPr>
          <a:xfrm>
            <a:off x="314375" y="1252775"/>
            <a:ext cx="655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US" sz="2000">
                <a:solidFill>
                  <a:schemeClr val="lt2"/>
                </a:solidFill>
              </a:rPr>
              <a:t>ed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Feb </a:t>
            </a:r>
            <a:r>
              <a:rPr lang="en-US" sz="2000">
                <a:solidFill>
                  <a:schemeClr val="lt2"/>
                </a:solidFill>
              </a:rPr>
              <a:t>22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2021, ends Ma</a:t>
            </a:r>
            <a:r>
              <a:rPr lang="en-US" sz="2000">
                <a:solidFill>
                  <a:schemeClr val="lt2"/>
                </a:solidFill>
              </a:rPr>
              <a:t>r 8, 2021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afe8f9561_0_99"/>
          <p:cNvSpPr txBox="1"/>
          <p:nvPr/>
        </p:nvSpPr>
        <p:spPr>
          <a:xfrm>
            <a:off x="314375" y="1863075"/>
            <a:ext cx="70989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Sprint will consist of: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Completing </a:t>
            </a:r>
            <a:r>
              <a:rPr lang="en-US" sz="2200">
                <a:solidFill>
                  <a:schemeClr val="dk1"/>
                </a:solidFill>
              </a:rPr>
              <a:t>Account screens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Completing ATR Editing screen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Completion of the Database Interface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Create Login Persistence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33" name="Google Shape;133;gbafe8f9561_0_99"/>
          <p:cNvPicPr preferRelativeResize="0"/>
          <p:nvPr/>
        </p:nvPicPr>
        <p:blipFill rotWithShape="1">
          <a:blip r:embed="rId3">
            <a:alphaModFix/>
          </a:blip>
          <a:srcRect b="0" l="49771" r="0" t="0"/>
          <a:stretch/>
        </p:blipFill>
        <p:spPr>
          <a:xfrm>
            <a:off x="7246600" y="2413737"/>
            <a:ext cx="3121975" cy="209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bafe8f9561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2025" y="4600913"/>
            <a:ext cx="2991125" cy="2053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bafe8f9561_0_99"/>
          <p:cNvPicPr preferRelativeResize="0"/>
          <p:nvPr/>
        </p:nvPicPr>
        <p:blipFill rotWithShape="1">
          <a:blip r:embed="rId3">
            <a:alphaModFix/>
          </a:blip>
          <a:srcRect b="0" l="0" r="50325" t="0"/>
          <a:stretch/>
        </p:blipFill>
        <p:spPr>
          <a:xfrm>
            <a:off x="7246604" y="203263"/>
            <a:ext cx="3121971" cy="21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bafe8f9561_0_99"/>
          <p:cNvSpPr txBox="1"/>
          <p:nvPr/>
        </p:nvSpPr>
        <p:spPr>
          <a:xfrm>
            <a:off x="314375" y="4412550"/>
            <a:ext cx="6550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2"/>
                </a:solidFill>
              </a:rPr>
              <a:t>Our last few Sprints </a:t>
            </a:r>
            <a:r>
              <a:rPr lang="en-US" sz="2200">
                <a:solidFill>
                  <a:schemeClr val="lt2"/>
                </a:solidFill>
              </a:rPr>
              <a:t>focus on: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-US" sz="2200">
                <a:solidFill>
                  <a:schemeClr val="lt2"/>
                </a:solidFill>
              </a:rPr>
              <a:t>Adding remaining useful features (like search)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-US" sz="2200">
                <a:solidFill>
                  <a:schemeClr val="lt2"/>
                </a:solidFill>
              </a:rPr>
              <a:t>Making the GUI look like the prototypes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200"/>
              <a:buAutoNum type="arabicPeriod"/>
            </a:pPr>
            <a:r>
              <a:rPr lang="en-US" sz="2200">
                <a:solidFill>
                  <a:schemeClr val="lt2"/>
                </a:solidFill>
              </a:rPr>
              <a:t>Cleanup of tests, etc.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d39d8f50_0_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53d39d8f50_0_26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particularly 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3" name="Google Shape;143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b="0" i="0" lang="en-US" sz="3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100d7dda1_2_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Questions, Suggestions?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Scrum Framework. </a:t>
            </a:r>
            <a:r>
              <a:rPr lang="en-US"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https://www.scrum.org/resources/what-is-scrum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Stoplight.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http://clipart-library.com/traffic-light-cliparts.html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b10ab19d7b_0_0"/>
          <p:cNvPicPr preferRelativeResize="0"/>
          <p:nvPr/>
        </p:nvPicPr>
        <p:blipFill rotWithShape="1">
          <a:blip r:embed="rId3">
            <a:alphaModFix/>
          </a:blip>
          <a:srcRect b="10040" l="0" r="0" t="5283"/>
          <a:stretch/>
        </p:blipFill>
        <p:spPr>
          <a:xfrm>
            <a:off x="262250" y="235400"/>
            <a:ext cx="7172325" cy="43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b10ab19d7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6375" y="3170050"/>
            <a:ext cx="8000350" cy="3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fe8f9561_0_0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Agile Scrum Team Responsibilities</a:t>
            </a:r>
            <a:endParaRPr/>
          </a:p>
        </p:txBody>
      </p:sp>
      <p:pic>
        <p:nvPicPr>
          <p:cNvPr id="73" name="Google Shape;73;gbafe8f9561_0_0"/>
          <p:cNvPicPr preferRelativeResize="0"/>
          <p:nvPr/>
        </p:nvPicPr>
        <p:blipFill rotWithShape="1">
          <a:blip r:embed="rId3">
            <a:alphaModFix/>
          </a:blip>
          <a:srcRect b="0" l="0" r="0" t="25272"/>
          <a:stretch/>
        </p:blipFill>
        <p:spPr>
          <a:xfrm>
            <a:off x="1322688" y="4533000"/>
            <a:ext cx="9529925" cy="2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bafe8f956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975" y="1237500"/>
            <a:ext cx="6343526" cy="30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bafe8f9561_0_0"/>
          <p:cNvSpPr/>
          <p:nvPr/>
        </p:nvSpPr>
        <p:spPr>
          <a:xfrm>
            <a:off x="361475" y="1237500"/>
            <a:ext cx="4785600" cy="30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bafe8f956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501" y="1488697"/>
            <a:ext cx="4785674" cy="250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4375" y="144925"/>
            <a:ext cx="5034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7 Overview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25" y="1662963"/>
            <a:ext cx="11907326" cy="23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 b="31321" l="0" r="0" t="21372"/>
          <a:stretch/>
        </p:blipFill>
        <p:spPr>
          <a:xfrm>
            <a:off x="4405237" y="4312350"/>
            <a:ext cx="2784413" cy="28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5">
            <a:alphaModFix/>
          </a:blip>
          <a:srcRect b="58430" l="0" r="0" t="0"/>
          <a:stretch/>
        </p:blipFill>
        <p:spPr>
          <a:xfrm>
            <a:off x="8582175" y="4167800"/>
            <a:ext cx="3168750" cy="28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6">
            <a:alphaModFix/>
          </a:blip>
          <a:srcRect b="58430" l="0" r="0" t="0"/>
          <a:stretch/>
        </p:blipFill>
        <p:spPr>
          <a:xfrm>
            <a:off x="6317575" y="4762050"/>
            <a:ext cx="3168750" cy="28507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4"/>
          <p:cNvSpPr txBox="1"/>
          <p:nvPr/>
        </p:nvSpPr>
        <p:spPr>
          <a:xfrm>
            <a:off x="314375" y="4237625"/>
            <a:ext cx="34209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Sign-In Screen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Animal Transport Form Screens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Database Config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314375" y="1075525"/>
            <a:ext cx="406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2"/>
                </a:solidFill>
              </a:rPr>
              <a:t>Feb 8, 2021 - Feb 22, 2021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fe8f9561_0_67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Project Status Description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Project Issues (No Changes)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bafe8f9561_0_67"/>
          <p:cNvPicPr preferRelativeResize="0"/>
          <p:nvPr/>
        </p:nvPicPr>
        <p:blipFill rotWithShape="1">
          <a:blip r:embed="rId3">
            <a:alphaModFix/>
          </a:blip>
          <a:srcRect b="0" l="32115" r="0" t="0"/>
          <a:stretch/>
        </p:blipFill>
        <p:spPr>
          <a:xfrm>
            <a:off x="314375" y="2241650"/>
            <a:ext cx="331042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bafe8f9561_0_67"/>
          <p:cNvSpPr txBox="1"/>
          <p:nvPr/>
        </p:nvSpPr>
        <p:spPr>
          <a:xfrm>
            <a:off x="3759775" y="1776050"/>
            <a:ext cx="8175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project status is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800">
                <a:solidFill>
                  <a:srgbClr val="FFFF00"/>
                </a:solidFill>
              </a:rPr>
              <a:t>yellow</a:t>
            </a:r>
            <a:r>
              <a:rPr lang="en-US" sz="2800">
                <a:solidFill>
                  <a:schemeClr val="dk1"/>
                </a:solidFill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The delays we’re </a:t>
            </a:r>
            <a:r>
              <a:rPr lang="en-US" sz="2800">
                <a:solidFill>
                  <a:schemeClr val="lt2"/>
                </a:solidFill>
              </a:rPr>
              <a:t>experiencing are:</a:t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continued delay of Transporter feedback on prototypes (due to slow business)</a:t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Slowness as the semester picks up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Slowness due to learning curve of more complex programming concepts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64df34d3_0_0"/>
          <p:cNvSpPr txBox="1"/>
          <p:nvPr>
            <p:ph type="title"/>
          </p:nvPr>
        </p:nvSpPr>
        <p:spPr>
          <a:xfrm>
            <a:off x="314375" y="144925"/>
            <a:ext cx="90255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Signup and Login Screens Demo</a:t>
            </a:r>
            <a:endParaRPr/>
          </a:p>
        </p:txBody>
      </p:sp>
      <p:sp>
        <p:nvSpPr>
          <p:cNvPr id="100" name="Google Shape;100;gc064df34d3_0_0"/>
          <p:cNvSpPr/>
          <p:nvPr/>
        </p:nvSpPr>
        <p:spPr>
          <a:xfrm>
            <a:off x="645363" y="5623225"/>
            <a:ext cx="3999300" cy="1092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From our prototypes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to implementation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01" name="Google Shape;101;gc064df34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00" y="1216075"/>
            <a:ext cx="4145825" cy="42916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gc064df34d3_0_0" title="Login:SignUp Demo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475" y="1216075"/>
            <a:ext cx="6552875" cy="4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064df34d3_0_8"/>
          <p:cNvSpPr txBox="1"/>
          <p:nvPr>
            <p:ph type="title"/>
          </p:nvPr>
        </p:nvSpPr>
        <p:spPr>
          <a:xfrm>
            <a:off x="314375" y="144925"/>
            <a:ext cx="6123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Database Interface Demo</a:t>
            </a:r>
            <a:endParaRPr/>
          </a:p>
        </p:txBody>
      </p:sp>
      <p:pic>
        <p:nvPicPr>
          <p:cNvPr id="108" name="Google Shape;108;gc064df34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5" y="1160100"/>
            <a:ext cx="6484674" cy="52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c064df34d3_0_8"/>
          <p:cNvSpPr txBox="1"/>
          <p:nvPr/>
        </p:nvSpPr>
        <p:spPr>
          <a:xfrm>
            <a:off x="7297650" y="3092650"/>
            <a:ext cx="4458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Demo Link: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https://youtu.be/Vhsj-HXmsc4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091d46826_0_0"/>
          <p:cNvSpPr txBox="1"/>
          <p:nvPr>
            <p:ph type="title"/>
          </p:nvPr>
        </p:nvSpPr>
        <p:spPr>
          <a:xfrm>
            <a:off x="314375" y="144925"/>
            <a:ext cx="8316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Database Security Rules and Demo</a:t>
            </a:r>
            <a:endParaRPr/>
          </a:p>
        </p:txBody>
      </p:sp>
      <p:pic>
        <p:nvPicPr>
          <p:cNvPr id="115" name="Google Shape;115;gc091d4682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0" y="1201375"/>
            <a:ext cx="7176575" cy="55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c091d46826_0_0"/>
          <p:cNvSpPr txBox="1"/>
          <p:nvPr/>
        </p:nvSpPr>
        <p:spPr>
          <a:xfrm>
            <a:off x="7892825" y="3019775"/>
            <a:ext cx="396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Demo Link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https://youtu.be/9rN6Dky0f2g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64df34d3_0_4"/>
          <p:cNvSpPr txBox="1"/>
          <p:nvPr>
            <p:ph type="title"/>
          </p:nvPr>
        </p:nvSpPr>
        <p:spPr>
          <a:xfrm>
            <a:off x="314375" y="144925"/>
            <a:ext cx="9333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Animal Transport Record Screens Demo</a:t>
            </a:r>
            <a:endParaRPr/>
          </a:p>
        </p:txBody>
      </p:sp>
      <p:pic>
        <p:nvPicPr>
          <p:cNvPr id="122" name="Google Shape;122;gc064df34d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25" y="1221188"/>
            <a:ext cx="1884675" cy="40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c064df34d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175" y="1221187"/>
            <a:ext cx="1884675" cy="407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c064df34d3_0_4"/>
          <p:cNvSpPr/>
          <p:nvPr/>
        </p:nvSpPr>
        <p:spPr>
          <a:xfrm>
            <a:off x="915475" y="5524950"/>
            <a:ext cx="3999300" cy="1092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From our prototypes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to implementation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25" name="Google Shape;125;gc064df34d3_0_4" title="ATRScreensDemo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8575" y="1096450"/>
            <a:ext cx="2910625" cy="576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