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Averag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Jt0QrfaS3oogRGtUJMd7Jry3W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75cd050a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b75cd050a3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78c4009d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b78c4009de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78c4009d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b78c4009de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75cd050a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b75cd050a3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75cd050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b75cd050a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75cd050a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b75cd050a3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78c4009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gb78c4009d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75cd050a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b75cd050a3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75cd050a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b75cd050a3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75cd050a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b75cd050a3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75cd050a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b75cd050a3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75cd050a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b75cd050a3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3d39d8f50_0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53d39d8f50_0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53d39d8f50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3d39d8f50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g53d39d8f50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d39d8f50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53d39d8f50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53d39d8f50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3d39d8f50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d39d8f50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g53d39d8f50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g53d39d8f50_0_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53d39d8f50_0_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53d39d8f50_0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53d39d8f50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1" name="Google Shape;21;g53d39d8f50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" name="Google Shape;22;g53d39d8f50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3d39d8f50_0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g53d39d8f50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3d39d8f50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" name="Google Shape;28;g53d39d8f50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g53d39d8f50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53d39d8f50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2" name="Google Shape;32;g53d39d8f50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53d39d8f50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53d39d8f50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3d39d8f50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7" name="Google Shape;37;g53d39d8f50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3d39d8f50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53d39d8f50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3d39d8f50_0_30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53d39d8f50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g53d39d8f50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g53d39d8f50_0_3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g53d39d8f50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d39d8f5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53d39d8f5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53d39d8f50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crum.org/resources/what-is-scrum" TargetMode="External"/><Relationship Id="rId4" Type="http://schemas.openxmlformats.org/officeDocument/2006/relationships/hyperlink" Target="https://levelup.gitconnected.com/firebase-authentication-and-keeping-users-logged-in-with-provider-in-flutter-f1c66cdb1bc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</a:t>
            </a: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77</a:t>
            </a:r>
            <a:b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Bi-Weekly Scrum Report-Out</a:t>
            </a:r>
            <a:endParaRPr sz="5800"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500"/>
              <a:t>Humane Transport</a:t>
            </a:r>
            <a:endParaRPr sz="45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Clark Inocalla, Kelly Holtzman, Mansi Patel, Sana Khan</a:t>
            </a:r>
            <a:endParaRPr sz="3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January 21, 2020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75cd050a3_0_208"/>
          <p:cNvSpPr txBox="1"/>
          <p:nvPr>
            <p:ph type="title"/>
          </p:nvPr>
        </p:nvSpPr>
        <p:spPr>
          <a:xfrm>
            <a:off x="314375" y="144925"/>
            <a:ext cx="9370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Sprint 6 Outlook</a:t>
            </a:r>
            <a:endParaRPr/>
          </a:p>
        </p:txBody>
      </p:sp>
      <p:sp>
        <p:nvSpPr>
          <p:cNvPr id="135" name="Google Shape;135;gb75cd050a3_0_208"/>
          <p:cNvSpPr txBox="1"/>
          <p:nvPr/>
        </p:nvSpPr>
        <p:spPr>
          <a:xfrm>
            <a:off x="433650" y="1292725"/>
            <a:ext cx="51717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Sprint, we’ll be doing: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❏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Hi-Fis based on prototype feedback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❏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Completing setup of our database(s)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(already in progress!)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❏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our first MVP - Animal Transport Records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(those labelled ATR in architecture drawings)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b75cd050a3_0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112" y="320850"/>
            <a:ext cx="2550275" cy="60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b75cd050a3_0_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0925" y="3767025"/>
            <a:ext cx="2840875" cy="204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b75cd050a3_0_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30913" y="1470325"/>
            <a:ext cx="2977200" cy="1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78c4009de_0_32"/>
          <p:cNvSpPr txBox="1"/>
          <p:nvPr>
            <p:ph type="title"/>
          </p:nvPr>
        </p:nvSpPr>
        <p:spPr>
          <a:xfrm>
            <a:off x="314375" y="144925"/>
            <a:ext cx="9370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144" name="Google Shape;144;gb78c4009de_0_32"/>
          <p:cNvSpPr txBox="1"/>
          <p:nvPr>
            <p:ph idx="1" type="body"/>
          </p:nvPr>
        </p:nvSpPr>
        <p:spPr>
          <a:xfrm>
            <a:off x="474975" y="1470325"/>
            <a:ext cx="9716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Does the team feel "on track"?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progress does the team particularly feel good about?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barriers does the team feel is a current impediment to success?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help does the team require to move positively forward?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Other questions or concerns?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45" name="Google Shape;145;gb78c4009de_0_32"/>
          <p:cNvSpPr txBox="1"/>
          <p:nvPr/>
        </p:nvSpPr>
        <p:spPr>
          <a:xfrm rot="2238123">
            <a:off x="9477133" y="4580590"/>
            <a:ext cx="2060339" cy="1402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0"/>
              <a:buFont typeface="Arial"/>
              <a:buNone/>
            </a:pPr>
            <a:r>
              <a:rPr b="0" i="0" lang="en-US" sz="3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32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78c4009de_0_28"/>
          <p:cNvSpPr txBox="1"/>
          <p:nvPr>
            <p:ph type="title"/>
          </p:nvPr>
        </p:nvSpPr>
        <p:spPr>
          <a:xfrm>
            <a:off x="3322050" y="2843150"/>
            <a:ext cx="5547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Experimentation 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75cd050a3_0_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56" name="Google Shape;156;gb75cd050a3_0_71"/>
          <p:cNvSpPr txBox="1"/>
          <p:nvPr>
            <p:ph idx="1" type="body"/>
          </p:nvPr>
        </p:nvSpPr>
        <p:spPr>
          <a:xfrm>
            <a:off x="838200" y="1825625"/>
            <a:ext cx="105156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Scrum Framework. </a:t>
            </a:r>
            <a:r>
              <a:rPr lang="en-US" sz="2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https://www.scrum.org/resources/what-is-scrum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Flutter &amp; Firebase Symbol.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https://levelup.gitconnected.com/firebase-authentication-and-keeping-users-logged-in-with-provider-in-flutter-f1c66cdb1bc7</a:t>
            </a:r>
            <a:endParaRPr sz="2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b75cd050a3_0_0"/>
          <p:cNvPicPr preferRelativeResize="0"/>
          <p:nvPr/>
        </p:nvPicPr>
        <p:blipFill rotWithShape="1">
          <a:blip r:embed="rId3">
            <a:alphaModFix/>
          </a:blip>
          <a:srcRect b="10042" l="0" r="0" t="5283"/>
          <a:stretch/>
        </p:blipFill>
        <p:spPr>
          <a:xfrm>
            <a:off x="262250" y="235400"/>
            <a:ext cx="7172325" cy="43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b75cd050a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375" y="3170050"/>
            <a:ext cx="8000350" cy="33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75cd050a3_0_127"/>
          <p:cNvSpPr txBox="1"/>
          <p:nvPr>
            <p:ph type="title"/>
          </p:nvPr>
        </p:nvSpPr>
        <p:spPr>
          <a:xfrm>
            <a:off x="314375" y="144925"/>
            <a:ext cx="9370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Agile Scrum Team Responsibilities</a:t>
            </a:r>
            <a:endParaRPr/>
          </a:p>
        </p:txBody>
      </p:sp>
      <p:pic>
        <p:nvPicPr>
          <p:cNvPr id="73" name="Google Shape;73;gb75cd050a3_0_127"/>
          <p:cNvPicPr preferRelativeResize="0"/>
          <p:nvPr/>
        </p:nvPicPr>
        <p:blipFill rotWithShape="1">
          <a:blip r:embed="rId3">
            <a:alphaModFix/>
          </a:blip>
          <a:srcRect b="0" l="0" r="0" t="25272"/>
          <a:stretch/>
        </p:blipFill>
        <p:spPr>
          <a:xfrm>
            <a:off x="1322688" y="4533000"/>
            <a:ext cx="9529925" cy="21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b75cd050a3_0_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975" y="1237500"/>
            <a:ext cx="6343526" cy="30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b75cd050a3_0_127"/>
          <p:cNvSpPr/>
          <p:nvPr/>
        </p:nvSpPr>
        <p:spPr>
          <a:xfrm>
            <a:off x="361475" y="1237500"/>
            <a:ext cx="4785600" cy="30027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gb75cd050a3_0_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01" y="1488697"/>
            <a:ext cx="4785674" cy="25001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78c4009de_0_11"/>
          <p:cNvSpPr txBox="1"/>
          <p:nvPr>
            <p:ph type="title"/>
          </p:nvPr>
        </p:nvSpPr>
        <p:spPr>
          <a:xfrm>
            <a:off x="415600" y="740800"/>
            <a:ext cx="109854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Progress since Sprint 3</a:t>
            </a:r>
            <a:endParaRPr/>
          </a:p>
        </p:txBody>
      </p:sp>
      <p:sp>
        <p:nvSpPr>
          <p:cNvPr id="82" name="Google Shape;82;gb78c4009de_0_11"/>
          <p:cNvSpPr txBox="1"/>
          <p:nvPr>
            <p:ph idx="1" type="body"/>
          </p:nvPr>
        </p:nvSpPr>
        <p:spPr>
          <a:xfrm>
            <a:off x="415600" y="1852800"/>
            <a:ext cx="4690200" cy="455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en-US" sz="2500"/>
              <a:t>Flutter Setup on GitHub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❏"/>
            </a:pPr>
            <a:r>
              <a:rPr lang="en-US" sz="2500"/>
              <a:t>Project Experimentation Code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❏"/>
            </a:pPr>
            <a:r>
              <a:rPr lang="en-US" sz="2500"/>
              <a:t>Testing Setup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❏"/>
            </a:pPr>
            <a:r>
              <a:rPr lang="en-US" sz="2500"/>
              <a:t>Firebase Research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1000"/>
              </a:spcAft>
              <a:buSzPts val="2500"/>
              <a:buChar char="❏"/>
            </a:pPr>
            <a:r>
              <a:rPr lang="en-US" sz="2500"/>
              <a:t>Role based access and security provision</a:t>
            </a:r>
            <a:endParaRPr sz="2500"/>
          </a:p>
        </p:txBody>
      </p:sp>
      <p:pic>
        <p:nvPicPr>
          <p:cNvPr id="83" name="Google Shape;83;gb78c4009d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800" y="1852800"/>
            <a:ext cx="6781399" cy="3648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75cd050a3_0_196"/>
          <p:cNvSpPr txBox="1"/>
          <p:nvPr>
            <p:ph type="title"/>
          </p:nvPr>
        </p:nvSpPr>
        <p:spPr>
          <a:xfrm>
            <a:off x="314375" y="144925"/>
            <a:ext cx="9370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Database Design Documentation</a:t>
            </a:r>
            <a:endParaRPr/>
          </a:p>
        </p:txBody>
      </p:sp>
      <p:pic>
        <p:nvPicPr>
          <p:cNvPr id="89" name="Google Shape;89;gb75cd050a3_0_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75" y="1277375"/>
            <a:ext cx="8528099" cy="432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b75cd050a3_0_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200" y="3675950"/>
            <a:ext cx="5371701" cy="31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b75cd050a3_0_196"/>
          <p:cNvSpPr/>
          <p:nvPr/>
        </p:nvSpPr>
        <p:spPr>
          <a:xfrm>
            <a:off x="9122575" y="1277375"/>
            <a:ext cx="2733300" cy="180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Animal Transport Record System ER Diagram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92" name="Google Shape;92;gb75cd050a3_0_196"/>
          <p:cNvSpPr/>
          <p:nvPr/>
        </p:nvSpPr>
        <p:spPr>
          <a:xfrm>
            <a:off x="9998850" y="2698200"/>
            <a:ext cx="842700" cy="273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b75cd050a3_0_196"/>
          <p:cNvSpPr/>
          <p:nvPr/>
        </p:nvSpPr>
        <p:spPr>
          <a:xfrm>
            <a:off x="465775" y="5686725"/>
            <a:ext cx="5926500" cy="105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Transporter Login ER Diagram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4" name="Google Shape;94;gb75cd050a3_0_196"/>
          <p:cNvSpPr/>
          <p:nvPr/>
        </p:nvSpPr>
        <p:spPr>
          <a:xfrm>
            <a:off x="6848125" y="3976650"/>
            <a:ext cx="1272900" cy="966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b75cd050a3_0_196"/>
          <p:cNvSpPr txBox="1"/>
          <p:nvPr/>
        </p:nvSpPr>
        <p:spPr>
          <a:xfrm>
            <a:off x="7001125" y="4084350"/>
            <a:ext cx="96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666666"/>
                </a:solidFill>
              </a:rPr>
              <a:t>Data Models</a:t>
            </a:r>
            <a:r>
              <a:rPr b="1" lang="en-US">
                <a:latin typeface="Average"/>
                <a:ea typeface="Average"/>
                <a:cs typeface="Average"/>
                <a:sym typeface="Average"/>
              </a:rPr>
              <a:t> 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gb75cd050a3_0_196"/>
          <p:cNvSpPr/>
          <p:nvPr/>
        </p:nvSpPr>
        <p:spPr>
          <a:xfrm flipH="1">
            <a:off x="5429350" y="6075525"/>
            <a:ext cx="842700" cy="273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75cd050a3_0_192"/>
          <p:cNvSpPr txBox="1"/>
          <p:nvPr>
            <p:ph type="title"/>
          </p:nvPr>
        </p:nvSpPr>
        <p:spPr>
          <a:xfrm>
            <a:off x="314375" y="144925"/>
            <a:ext cx="9370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Flutter GUI Experimentation</a:t>
            </a:r>
            <a:endParaRPr/>
          </a:p>
        </p:txBody>
      </p:sp>
      <p:pic>
        <p:nvPicPr>
          <p:cNvPr id="102" name="Google Shape;102;gb75cd050a3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00" y="1367275"/>
            <a:ext cx="2710233" cy="508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b75cd050a3_0_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508" y="1367275"/>
            <a:ext cx="2710233" cy="508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b75cd050a3_0_192"/>
          <p:cNvSpPr txBox="1"/>
          <p:nvPr/>
        </p:nvSpPr>
        <p:spPr>
          <a:xfrm>
            <a:off x="6498975" y="2075303"/>
            <a:ext cx="5089500" cy="3578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Explored the following: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❏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Widgets available to us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❏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Customize Widgets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❏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and Routing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Demo at the end!</a:t>
            </a:r>
            <a:endParaRPr sz="3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75cd050a3_0_188"/>
          <p:cNvSpPr txBox="1"/>
          <p:nvPr>
            <p:ph type="title"/>
          </p:nvPr>
        </p:nvSpPr>
        <p:spPr>
          <a:xfrm>
            <a:off x="415600" y="302875"/>
            <a:ext cx="54471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Flutter Email and PDF Experimentation</a:t>
            </a:r>
            <a:endParaRPr/>
          </a:p>
        </p:txBody>
      </p:sp>
      <p:pic>
        <p:nvPicPr>
          <p:cNvPr id="110" name="Google Shape;110;gb75cd050a3_0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7950" y="987325"/>
            <a:ext cx="2753225" cy="556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b75cd050a3_0_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326" y="1010425"/>
            <a:ext cx="2753225" cy="55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b75cd050a3_0_188"/>
          <p:cNvSpPr txBox="1"/>
          <p:nvPr>
            <p:ph idx="1" type="body"/>
          </p:nvPr>
        </p:nvSpPr>
        <p:spPr>
          <a:xfrm>
            <a:off x="511950" y="2512363"/>
            <a:ext cx="4841400" cy="251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PDF converter to generate PDF copy of ATR form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❏"/>
            </a:pPr>
            <a:r>
              <a:rPr lang="en-US" sz="2400"/>
              <a:t>Email Sender to send form receipt to receivers and CFIA Inspectors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75cd050a3_0_200"/>
          <p:cNvSpPr txBox="1"/>
          <p:nvPr>
            <p:ph type="title"/>
          </p:nvPr>
        </p:nvSpPr>
        <p:spPr>
          <a:xfrm>
            <a:off x="314375" y="144925"/>
            <a:ext cx="9370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Flutter and Firebase Integration</a:t>
            </a:r>
            <a:endParaRPr/>
          </a:p>
        </p:txBody>
      </p:sp>
      <p:pic>
        <p:nvPicPr>
          <p:cNvPr id="118" name="Google Shape;118;gb75cd050a3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000" y="1246775"/>
            <a:ext cx="5590200" cy="22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b75cd050a3_0_200"/>
          <p:cNvSpPr/>
          <p:nvPr/>
        </p:nvSpPr>
        <p:spPr>
          <a:xfrm>
            <a:off x="582475" y="1246775"/>
            <a:ext cx="4931400" cy="5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❏"/>
            </a:pPr>
            <a:r>
              <a:rPr lang="en-US" sz="2400">
                <a:solidFill>
                  <a:srgbClr val="FFFFFF"/>
                </a:solidFill>
              </a:rPr>
              <a:t>Initially</a:t>
            </a:r>
            <a:r>
              <a:rPr lang="en-US" sz="2400">
                <a:solidFill>
                  <a:srgbClr val="FFFFFF"/>
                </a:solidFill>
              </a:rPr>
              <a:t> planned to use AWS cloud services but it requires AWS Flutter Amplify (</a:t>
            </a:r>
            <a:r>
              <a:rPr lang="en-US" sz="2400">
                <a:solidFill>
                  <a:srgbClr val="FFFFFF"/>
                </a:solidFill>
              </a:rPr>
              <a:t>Still</a:t>
            </a:r>
            <a:r>
              <a:rPr lang="en-US" sz="2400">
                <a:solidFill>
                  <a:srgbClr val="FFFFFF"/>
                </a:solidFill>
              </a:rPr>
              <a:t> in Developer Review)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Major</a:t>
            </a:r>
            <a:r>
              <a:rPr lang="en-US" sz="2400">
                <a:solidFill>
                  <a:srgbClr val="FFFFFF"/>
                </a:solidFill>
              </a:rPr>
              <a:t> Benefits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US" sz="2400">
                <a:solidFill>
                  <a:srgbClr val="FFFFFF"/>
                </a:solidFill>
              </a:rPr>
              <a:t>Firebase </a:t>
            </a:r>
            <a:r>
              <a:rPr lang="en-US" sz="2400">
                <a:solidFill>
                  <a:srgbClr val="FFFFFF"/>
                </a:solidFill>
              </a:rPr>
              <a:t>databases</a:t>
            </a:r>
            <a:r>
              <a:rPr lang="en-US" sz="2400">
                <a:solidFill>
                  <a:srgbClr val="FFFFFF"/>
                </a:solidFill>
              </a:rPr>
              <a:t> are optimize for offline (When no network available)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US" sz="2400">
                <a:solidFill>
                  <a:srgbClr val="FFFFFF"/>
                </a:solidFill>
              </a:rPr>
              <a:t>To secure data, it allows the security rules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20" name="Google Shape;120;gb75cd050a3_0_200"/>
          <p:cNvSpPr/>
          <p:nvPr/>
        </p:nvSpPr>
        <p:spPr>
          <a:xfrm>
            <a:off x="5513875" y="4134200"/>
            <a:ext cx="2252400" cy="1865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2"/>
                </a:solidFill>
              </a:rPr>
              <a:t>We have already started setting up Firebase in our project!</a:t>
            </a:r>
            <a:endParaRPr sz="2100">
              <a:solidFill>
                <a:schemeClr val="lt2"/>
              </a:solidFill>
            </a:endParaRPr>
          </a:p>
        </p:txBody>
      </p:sp>
      <p:pic>
        <p:nvPicPr>
          <p:cNvPr id="121" name="Google Shape;121;gb75cd050a3_0_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4200" y="3599275"/>
            <a:ext cx="3433899" cy="29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5cd050a3_0_204"/>
          <p:cNvSpPr txBox="1"/>
          <p:nvPr>
            <p:ph type="title"/>
          </p:nvPr>
        </p:nvSpPr>
        <p:spPr>
          <a:xfrm>
            <a:off x="314375" y="144925"/>
            <a:ext cx="9370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System Test Cases and Implementation</a:t>
            </a:r>
            <a:endParaRPr/>
          </a:p>
        </p:txBody>
      </p:sp>
      <p:pic>
        <p:nvPicPr>
          <p:cNvPr id="127" name="Google Shape;127;gb75cd050a3_0_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625" y="1414549"/>
            <a:ext cx="8342749" cy="3186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b75cd050a3_0_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75" y="1852663"/>
            <a:ext cx="3301075" cy="23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b75cd050a3_0_204"/>
          <p:cNvSpPr txBox="1"/>
          <p:nvPr/>
        </p:nvSpPr>
        <p:spPr>
          <a:xfrm>
            <a:off x="457550" y="5187675"/>
            <a:ext cx="11563500" cy="1325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We’ve written system-level tests with expectations for Animal Transport Records, Transporter Accounts, and App Settings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