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CWA523SsfDbn3fGt1NEjYCWv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379b1da9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5379b1da9e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379b1da9e_0_11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5379b1da9e_0_1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5379b1da9e_0_1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379b1da9e_0_14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5379b1da9e_0_1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5379b1da9e_0_1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379b1da9e_0_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79b1da9e_0_1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5379b1da9e_0_1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5379b1da9e_0_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5379b1da9e_0_1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5379b1da9e_0_1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79b1da9e_0_1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5379b1da9e_0_1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379b1da9e_0_1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5379b1da9e_0_1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5379b1da9e_0_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379b1da9e_0_1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5379b1da9e_0_1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5379b1da9e_0_12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5379b1da9e_0_1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379b1da9e_0_1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5379b1da9e_0_1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379b1da9e_0_13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5379b1da9e_0_1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5379b1da9e_0_1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379b1da9e_0_13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5379b1da9e_0_1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79b1da9e_0_137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5379b1da9e_0_1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5379b1da9e_0_137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5379b1da9e_0_13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5379b1da9e_0_1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379b1da9e_0_14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5379b1da9e_0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79b1da9e_0_10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5379b1da9e_0_10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5379b1da9e_0_1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anakhan1997.github.io/Capstone-Projec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Scrum Report-Out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000"/>
              <a:t>Humane Transport 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https://sanakhan1997.github.io/Capstone-Project/</a:t>
            </a:r>
            <a:r>
              <a:rPr lang="en-US" sz="4000"/>
              <a:t> </a:t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Clark Inocalla, Kelly Holtzman, Mansi Patel, Sana Khan</a:t>
            </a:r>
            <a:endParaRPr sz="3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00"/>
              <a:t>September 28, 2020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838200" y="1114700"/>
            <a:ext cx="19773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Details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838200" y="3664925"/>
            <a:ext cx="105156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</a:rPr>
              <a:t>We’re designing and </a:t>
            </a:r>
            <a:r>
              <a:rPr lang="en-US" sz="2800">
                <a:solidFill>
                  <a:schemeClr val="accent2"/>
                </a:solidFill>
              </a:rPr>
              <a:t>developing</a:t>
            </a:r>
            <a:r>
              <a:rPr lang="en-US" sz="2800">
                <a:solidFill>
                  <a:schemeClr val="accent2"/>
                </a:solidFill>
              </a:rPr>
              <a:t> a </a:t>
            </a:r>
            <a:r>
              <a:rPr lang="en-US" sz="2800">
                <a:solidFill>
                  <a:schemeClr val="accent2"/>
                </a:solidFill>
              </a:rPr>
              <a:t>proof-of-concept mobile application to replace present Canadian animal transportation manifests.</a:t>
            </a:r>
            <a:endParaRPr sz="2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existing manifests are in part controlled by the Canadian Food Inspection Agency (CFIA).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not affiliated with nor endorsed by the CFIA.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000" y="167675"/>
            <a:ext cx="87058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838200" y="947100"/>
            <a:ext cx="3833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ocumentation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eview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End of Sprint 0</a:t>
            </a:r>
            <a:endParaRPr sz="2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276" y="258375"/>
            <a:ext cx="7038151" cy="27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4890275" y="2540625"/>
            <a:ext cx="3586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</a:rPr>
              <a:t>Sprint 0 ends September 29, 2020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00" y="3145075"/>
            <a:ext cx="4627776" cy="359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650" y="3145075"/>
            <a:ext cx="4627776" cy="35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4869150" y="3902913"/>
            <a:ext cx="24537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accent2"/>
                </a:solidFill>
              </a:rPr>
              <a:t>We’ve begun initial </a:t>
            </a:r>
            <a:endParaRPr sz="21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accent2"/>
                </a:solidFill>
              </a:rPr>
              <a:t>Project R</a:t>
            </a:r>
            <a:r>
              <a:rPr lang="en-US" sz="2100">
                <a:solidFill>
                  <a:schemeClr val="accent2"/>
                </a:solidFill>
              </a:rPr>
              <a:t>equirements</a:t>
            </a:r>
            <a:r>
              <a:rPr lang="en-US" sz="2100">
                <a:solidFill>
                  <a:schemeClr val="accent2"/>
                </a:solidFill>
              </a:rPr>
              <a:t> documentation</a:t>
            </a:r>
            <a:endParaRPr sz="2100">
              <a:solidFill>
                <a:schemeClr val="accent2"/>
              </a:solidFill>
            </a:endParaRPr>
          </a:p>
        </p:txBody>
      </p:sp>
      <p:cxnSp>
        <p:nvCxnSpPr>
          <p:cNvPr id="79" name="Google Shape;79;p3"/>
          <p:cNvCxnSpPr/>
          <p:nvPr/>
        </p:nvCxnSpPr>
        <p:spPr>
          <a:xfrm flipH="1" rot="10800000">
            <a:off x="5174950" y="5979225"/>
            <a:ext cx="1683000" cy="156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379b1da9e_0_163"/>
          <p:cNvSpPr txBox="1"/>
          <p:nvPr>
            <p:ph type="title"/>
          </p:nvPr>
        </p:nvSpPr>
        <p:spPr>
          <a:xfrm>
            <a:off x="838200" y="947100"/>
            <a:ext cx="3833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ocumentation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eview</a:t>
            </a:r>
            <a:endParaRPr b="0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2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 Sprint 1</a:t>
            </a:r>
            <a:endParaRPr sz="27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5379b1da9e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875" y="175600"/>
            <a:ext cx="6592125" cy="3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5379b1da9e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75" y="4993665"/>
            <a:ext cx="10961801" cy="14704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5379b1da9e_0_163"/>
          <p:cNvSpPr txBox="1"/>
          <p:nvPr/>
        </p:nvSpPr>
        <p:spPr>
          <a:xfrm>
            <a:off x="602225" y="2961100"/>
            <a:ext cx="53436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accent2"/>
                </a:solidFill>
              </a:rPr>
              <a:t>We’ll be needing backlog refinement: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AutoNum type="arabicPeriod"/>
            </a:pPr>
            <a:r>
              <a:rPr lang="en-US" sz="2100">
                <a:solidFill>
                  <a:schemeClr val="accent2"/>
                </a:solidFill>
              </a:rPr>
              <a:t>Further initial documentation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AutoNum type="arabicPeriod"/>
            </a:pPr>
            <a:r>
              <a:rPr lang="en-US" sz="2100">
                <a:solidFill>
                  <a:schemeClr val="accent2"/>
                </a:solidFill>
              </a:rPr>
              <a:t>Front-end/GUI Requirements/Prototyping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AutoNum type="arabicPeriod"/>
            </a:pPr>
            <a:r>
              <a:rPr lang="en-US" sz="2100">
                <a:solidFill>
                  <a:schemeClr val="accent2"/>
                </a:solidFill>
              </a:rPr>
              <a:t>Back-end/Server Requirements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88" name="Google Shape;88;g5379b1da9e_0_163"/>
          <p:cNvSpPr txBox="1"/>
          <p:nvPr/>
        </p:nvSpPr>
        <p:spPr>
          <a:xfrm>
            <a:off x="5207975" y="4136825"/>
            <a:ext cx="659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</a:rPr>
              <a:t>Possibly 1 week refinement, 3 week Sprint for Sprint 1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discussion for the meeting</a:t>
            </a:r>
            <a:endParaRPr sz="2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838200" y="2093025"/>
            <a:ext cx="971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i="0" lang="en-US" sz="3000" u="none" cap="none" strike="noStrike">
                <a:solidFill>
                  <a:schemeClr val="dk1"/>
                </a:solidFill>
              </a:rPr>
              <a:t>Do </a:t>
            </a:r>
            <a:r>
              <a:rPr lang="en-US" sz="3000">
                <a:solidFill>
                  <a:schemeClr val="dk1"/>
                </a:solidFill>
              </a:rPr>
              <a:t>we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feel </a:t>
            </a:r>
            <a:r>
              <a:rPr lang="en-US" sz="3000">
                <a:solidFill>
                  <a:schemeClr val="dk1"/>
                </a:solidFill>
              </a:rPr>
              <a:t>we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are on track?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i="0" lang="en-US" sz="3000" u="none" cap="none" strike="noStrike">
                <a:solidFill>
                  <a:schemeClr val="dk1"/>
                </a:solidFill>
              </a:rPr>
              <a:t>Do </a:t>
            </a:r>
            <a:r>
              <a:rPr lang="en-US" sz="3000">
                <a:solidFill>
                  <a:schemeClr val="dk1"/>
                </a:solidFill>
              </a:rPr>
              <a:t>we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feel there are barriers to </a:t>
            </a:r>
            <a:r>
              <a:rPr lang="en-US" sz="3000">
                <a:solidFill>
                  <a:schemeClr val="dk1"/>
                </a:solidFill>
              </a:rPr>
              <a:t>our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success (if any)?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i="0" lang="en-US" sz="3000" u="none" cap="none" strike="noStrike">
                <a:solidFill>
                  <a:schemeClr val="dk1"/>
                </a:solidFill>
              </a:rPr>
              <a:t>Do</a:t>
            </a:r>
            <a:r>
              <a:rPr lang="en-US" sz="3000">
                <a:solidFill>
                  <a:schemeClr val="dk1"/>
                </a:solidFill>
              </a:rPr>
              <a:t> we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need any help going forward?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❏"/>
            </a:pPr>
            <a:r>
              <a:rPr i="0" lang="en-US" sz="3000" u="none" cap="none" strike="noStrike">
                <a:solidFill>
                  <a:schemeClr val="dk1"/>
                </a:solidFill>
              </a:rPr>
              <a:t>Any other questions or concerns?</a:t>
            </a:r>
            <a:endParaRPr sz="3000"/>
          </a:p>
        </p:txBody>
      </p:sp>
      <p:sp>
        <p:nvSpPr>
          <p:cNvPr id="95" name="Google Shape;95;p5"/>
          <p:cNvSpPr txBox="1"/>
          <p:nvPr/>
        </p:nvSpPr>
        <p:spPr>
          <a:xfrm rot="2238123">
            <a:off x="9070092" y="4381994"/>
            <a:ext cx="2060339" cy="143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0">
                <a:solidFill>
                  <a:schemeClr val="accent4"/>
                </a:solidFill>
              </a:rPr>
              <a:t>?</a:t>
            </a:r>
            <a:endParaRPr sz="3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