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VhE4ath0VF6N0ksX8iDR+dW1w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d39d8f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53d39d8f50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3d39d8f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53d39d8f50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b4dca9d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ab4dca9dfe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b4dca9df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ab4dca9dfe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1cd47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541cd478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1cd478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541cd4784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1cd478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541cd4784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nspection.gc.ca/animal-health/humane-transport/livestock-transport-in-canada/eng/1363748532198/1363748620219" TargetMode="External"/><Relationship Id="rId4" Type="http://schemas.openxmlformats.org/officeDocument/2006/relationships/hyperlink" Target="https://github.com/holtzmak/Humane-Transport/projects/3" TargetMode="External"/><Relationship Id="rId5" Type="http://schemas.openxmlformats.org/officeDocument/2006/relationships/hyperlink" Target="https://oyelabs.com/mvp-app-development-company/" TargetMode="External"/><Relationship Id="rId6" Type="http://schemas.openxmlformats.org/officeDocument/2006/relationships/hyperlink" Target="https://c4model.com/" TargetMode="External"/><Relationship Id="rId7" Type="http://schemas.openxmlformats.org/officeDocument/2006/relationships/hyperlink" Target="https://flutter.dev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hyperlink" Target="https://github.com/holtzmak/Humane-Transport/wiki/USM-related-question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6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800"/>
              <a:t>Project Progress Vlog 2</a:t>
            </a:r>
            <a:endParaRPr sz="5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November 16, 2020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3d39d8f50_0_152"/>
          <p:cNvSpPr txBox="1"/>
          <p:nvPr>
            <p:ph type="title"/>
          </p:nvPr>
        </p:nvSpPr>
        <p:spPr>
          <a:xfrm>
            <a:off x="813125" y="175600"/>
            <a:ext cx="4565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3 Outlook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Starts Nov 23, 2020</a:t>
            </a:r>
            <a:endParaRPr sz="2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53d39d8f50_0_152"/>
          <p:cNvSpPr txBox="1"/>
          <p:nvPr/>
        </p:nvSpPr>
        <p:spPr>
          <a:xfrm>
            <a:off x="589700" y="1607625"/>
            <a:ext cx="5343600" cy="4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Generate GUI prototypes: LoFi, MidFi, and HiFi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Prototype testing with the client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Designing Client-Server and Database architectures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Implementing Client-Server and Database architectures</a:t>
            </a:r>
            <a:r>
              <a:rPr b="1" lang="en-US" sz="2400">
                <a:solidFill>
                  <a:schemeClr val="accent2"/>
                </a:solidFill>
              </a:rPr>
              <a:t>*</a:t>
            </a:r>
            <a:endParaRPr b="1" sz="2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2000">
                <a:solidFill>
                  <a:schemeClr val="accent2"/>
                </a:solidFill>
              </a:rPr>
              <a:t>*May include GUI-side programming if ready</a:t>
            </a:r>
            <a:endParaRPr i="1" sz="2000">
              <a:solidFill>
                <a:schemeClr val="accent2"/>
              </a:solidFill>
            </a:endParaRPr>
          </a:p>
        </p:txBody>
      </p:sp>
      <p:pic>
        <p:nvPicPr>
          <p:cNvPr id="159" name="Google Shape;159;g53d39d8f50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249" y="175600"/>
            <a:ext cx="4269301" cy="3009173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g53d39d8f50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025" y="3376898"/>
            <a:ext cx="3919761" cy="3297251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g53d39d8f50_0_152"/>
          <p:cNvSpPr/>
          <p:nvPr/>
        </p:nvSpPr>
        <p:spPr>
          <a:xfrm>
            <a:off x="8729800" y="5754350"/>
            <a:ext cx="3145800" cy="91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3d39d8f50_0_152"/>
          <p:cNvSpPr txBox="1"/>
          <p:nvPr/>
        </p:nvSpPr>
        <p:spPr>
          <a:xfrm>
            <a:off x="8729800" y="5939000"/>
            <a:ext cx="32088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...then</a:t>
            </a:r>
            <a:r>
              <a:rPr lang="en-US" sz="2400">
                <a:solidFill>
                  <a:srgbClr val="FFFFFF"/>
                </a:solidFill>
              </a:rPr>
              <a:t> Development!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3" name="Google Shape;163;g53d39d8f50_0_152"/>
          <p:cNvSpPr/>
          <p:nvPr/>
        </p:nvSpPr>
        <p:spPr>
          <a:xfrm>
            <a:off x="8934275" y="2100225"/>
            <a:ext cx="3145800" cy="91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g53d39d8f50_0_152"/>
          <p:cNvCxnSpPr/>
          <p:nvPr/>
        </p:nvCxnSpPr>
        <p:spPr>
          <a:xfrm flipH="1">
            <a:off x="8604100" y="2862725"/>
            <a:ext cx="125700" cy="14631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g53d39d8f50_0_152"/>
          <p:cNvSpPr txBox="1"/>
          <p:nvPr/>
        </p:nvSpPr>
        <p:spPr>
          <a:xfrm>
            <a:off x="9122975" y="2284875"/>
            <a:ext cx="2768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First Design...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3d39d8f50_0_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53d39d8f50_0_268"/>
          <p:cNvSpPr txBox="1"/>
          <p:nvPr>
            <p:ph idx="1" type="body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Does the team feel "on track"?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progress does the team particularly feel good about?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barriers does the team feel is a current impediment to success?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help does the team require to move positively forward?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Other questions or concerns?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2" name="Google Shape;172;g53d39d8f50_0_268"/>
          <p:cNvSpPr txBox="1"/>
          <p:nvPr/>
        </p:nvSpPr>
        <p:spPr>
          <a:xfrm rot="2238123">
            <a:off x="9637822" y="4596714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</a:pPr>
            <a:r>
              <a:rPr b="0" i="0" lang="en-US" sz="3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CFIA Livestock Transport infographic.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https://www.inspection.gc.ca/animal-health/humane-transport/livestock-transport-in-canada/eng/1363748532198/1363748620219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 Screenshots.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https://github.com/holtzmak/Humane-Transport/projects/3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MVPs.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https://oyelabs.com/mvp-app-development-company/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 Model.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https://c4model.com/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https://flutter.dev/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29408" l="0" r="0" t="0"/>
          <a:stretch/>
        </p:blipFill>
        <p:spPr>
          <a:xfrm>
            <a:off x="742950" y="2191800"/>
            <a:ext cx="10706100" cy="24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742950" y="833650"/>
            <a:ext cx="10706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 Responsibilities</a:t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943750" y="4844650"/>
            <a:ext cx="223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Clark Inocalla</a:t>
            </a:r>
            <a:endParaRPr b="0" i="0" sz="3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3620700" y="4844650"/>
            <a:ext cx="223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Kelly</a:t>
            </a:r>
            <a:endParaRPr b="0" i="0" sz="3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Holtzman</a:t>
            </a:r>
            <a:endParaRPr b="0" i="0" sz="3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6297650" y="4844650"/>
            <a:ext cx="223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Mansi Patel</a:t>
            </a:r>
            <a:endParaRPr b="0" i="0" sz="3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029650" y="4844650"/>
            <a:ext cx="223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Sana </a:t>
            </a:r>
            <a:endParaRPr b="0" i="0" sz="3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Khan</a:t>
            </a:r>
            <a:endParaRPr b="0" i="0" sz="3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1127850" y="1934725"/>
            <a:ext cx="2370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Project </a:t>
            </a:r>
            <a:endParaRPr sz="5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5000"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1127850" y="3963775"/>
            <a:ext cx="99363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solidFill>
                  <a:schemeClr val="accent2"/>
                </a:solidFill>
              </a:rPr>
              <a:t>We’re designing and developing a proof-of-concept mobile application to replace present Canadian animal transportation records.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existing manifests are in part controlled by the CFIA.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We’re not affiliated with nor endorsed by the CFIA.</a:t>
            </a:r>
            <a:endParaRPr/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746" y="931750"/>
            <a:ext cx="7296828" cy="24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82408">
            <a:off x="3193624" y="448478"/>
            <a:ext cx="3602232" cy="98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4375" y="144925"/>
            <a:ext cx="456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2 Overview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00925" y="1932000"/>
            <a:ext cx="43887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pushed forwards to GUI prototyping and testing (front-end design)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back-end design investigation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14375" y="1045525"/>
            <a:ext cx="3381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Ends </a:t>
            </a:r>
            <a:r>
              <a:rPr lang="en-US" sz="2300">
                <a:solidFill>
                  <a:schemeClr val="lt2"/>
                </a:solidFill>
              </a:rPr>
              <a:t>Nov 1</a:t>
            </a:r>
            <a:r>
              <a:rPr b="0" i="0" lang="en-US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6, 2020</a:t>
            </a:r>
            <a:endParaRPr b="0" i="0" sz="23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5387675"/>
            <a:ext cx="111061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450" y="238550"/>
            <a:ext cx="4731137" cy="2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0050" y="815949"/>
            <a:ext cx="4062364" cy="204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780000" dist="371475">
              <a:srgbClr val="000000">
                <a:alpha val="50000"/>
              </a:srgbClr>
            </a:outerShdw>
          </a:effectLst>
        </p:spPr>
      </p:pic>
      <p:pic>
        <p:nvPicPr>
          <p:cNvPr id="90" name="Google Shape;9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438" y="2699324"/>
            <a:ext cx="3632794" cy="222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0050" y="3087225"/>
            <a:ext cx="4062376" cy="222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780000" dist="371475">
              <a:srgbClr val="000000">
                <a:alpha val="50000"/>
              </a:srgbClr>
            </a:outerShdw>
          </a:effectLst>
        </p:spPr>
      </p:pic>
      <p:cxnSp>
        <p:nvCxnSpPr>
          <p:cNvPr id="92" name="Google Shape;92;p4"/>
          <p:cNvCxnSpPr/>
          <p:nvPr/>
        </p:nvCxnSpPr>
        <p:spPr>
          <a:xfrm>
            <a:off x="6007250" y="4159950"/>
            <a:ext cx="1462800" cy="4488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4"/>
          <p:cNvCxnSpPr/>
          <p:nvPr/>
        </p:nvCxnSpPr>
        <p:spPr>
          <a:xfrm>
            <a:off x="6192450" y="1197925"/>
            <a:ext cx="1462800" cy="4488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4"/>
          <p:cNvCxnSpPr/>
          <p:nvPr/>
        </p:nvCxnSpPr>
        <p:spPr>
          <a:xfrm flipH="1">
            <a:off x="6344850" y="2678938"/>
            <a:ext cx="1462800" cy="4488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4dca9dfe_0_66"/>
          <p:cNvSpPr txBox="1"/>
          <p:nvPr>
            <p:ph type="title"/>
          </p:nvPr>
        </p:nvSpPr>
        <p:spPr>
          <a:xfrm>
            <a:off x="314375" y="144925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Client-Server &amp; Database-Server Architecture Documentation</a:t>
            </a:r>
            <a:endParaRPr/>
          </a:p>
        </p:txBody>
      </p:sp>
      <p:pic>
        <p:nvPicPr>
          <p:cNvPr id="100" name="Google Shape;100;gab4dca9dfe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87" y="1470325"/>
            <a:ext cx="4994960" cy="327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ab4dca9dfe_0_66"/>
          <p:cNvSpPr/>
          <p:nvPr/>
        </p:nvSpPr>
        <p:spPr>
          <a:xfrm>
            <a:off x="580845" y="3440196"/>
            <a:ext cx="1725300" cy="430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b4dca9dfe_0_66"/>
          <p:cNvSpPr txBox="1"/>
          <p:nvPr/>
        </p:nvSpPr>
        <p:spPr>
          <a:xfrm>
            <a:off x="432208" y="3319425"/>
            <a:ext cx="202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Client-Server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ab4dca9dfe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3130" y="948915"/>
            <a:ext cx="3874878" cy="4995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ab4dca9dfe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2492" y="942316"/>
            <a:ext cx="3374259" cy="4946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ab4dca9dfe_0_66"/>
          <p:cNvCxnSpPr/>
          <p:nvPr/>
        </p:nvCxnSpPr>
        <p:spPr>
          <a:xfrm flipH="1" rot="10800000">
            <a:off x="7688284" y="3415880"/>
            <a:ext cx="1439400" cy="2430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gab4dca9dfe_0_66"/>
          <p:cNvSpPr/>
          <p:nvPr/>
        </p:nvSpPr>
        <p:spPr>
          <a:xfrm>
            <a:off x="6774272" y="4560497"/>
            <a:ext cx="2487300" cy="454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ab4dca9dfe_0_66"/>
          <p:cNvSpPr txBox="1"/>
          <p:nvPr/>
        </p:nvSpPr>
        <p:spPr>
          <a:xfrm>
            <a:off x="6860569" y="4462731"/>
            <a:ext cx="2202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Architecture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b4dca9dfe_0_66"/>
          <p:cNvSpPr txBox="1"/>
          <p:nvPr>
            <p:ph idx="1" type="body"/>
          </p:nvPr>
        </p:nvSpPr>
        <p:spPr>
          <a:xfrm>
            <a:off x="203689" y="4866372"/>
            <a:ext cx="3822900" cy="1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3-tier Database Architecture includes: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Presentation tier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Application Tier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Tier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ab4dca9dfe_0_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472" y="4285351"/>
            <a:ext cx="1730943" cy="2572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ab4dca9dfe_0_66"/>
          <p:cNvCxnSpPr/>
          <p:nvPr/>
        </p:nvCxnSpPr>
        <p:spPr>
          <a:xfrm flipH="1" rot="10800000">
            <a:off x="3071004" y="5523865"/>
            <a:ext cx="1267500" cy="3651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b4dca9dfe_0_132"/>
          <p:cNvSpPr txBox="1"/>
          <p:nvPr>
            <p:ph type="title"/>
          </p:nvPr>
        </p:nvSpPr>
        <p:spPr>
          <a:xfrm>
            <a:off x="314375" y="144925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Technical Requirement Document / GUI Prototyping/Testing Structure </a:t>
            </a:r>
            <a:endParaRPr/>
          </a:p>
        </p:txBody>
      </p:sp>
      <p:pic>
        <p:nvPicPr>
          <p:cNvPr id="116" name="Google Shape;116;gab4dca9dfe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75" y="1543747"/>
            <a:ext cx="5373113" cy="475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ab4dca9dfe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487" y="2078966"/>
            <a:ext cx="6309505" cy="366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ab4dca9dfe_0_132"/>
          <p:cNvSpPr/>
          <p:nvPr/>
        </p:nvSpPr>
        <p:spPr>
          <a:xfrm>
            <a:off x="5687487" y="1543747"/>
            <a:ext cx="6348600" cy="54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Things to consider before creating Prototype:</a:t>
            </a:r>
            <a:endParaRPr b="0" i="0" sz="2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1cd47846_0_0"/>
          <p:cNvSpPr txBox="1"/>
          <p:nvPr>
            <p:ph type="title"/>
          </p:nvPr>
        </p:nvSpPr>
        <p:spPr>
          <a:xfrm>
            <a:off x="314375" y="144925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Discussion with Client and Future MVPs</a:t>
            </a:r>
            <a:endParaRPr/>
          </a:p>
        </p:txBody>
      </p:sp>
      <p:pic>
        <p:nvPicPr>
          <p:cNvPr id="124" name="Google Shape;124;g541cd4784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5" y="1470325"/>
            <a:ext cx="48006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541cd4784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75" y="3933725"/>
            <a:ext cx="4800600" cy="27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541cd4784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475" y="1714400"/>
            <a:ext cx="3932050" cy="244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41cd4784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0475" y="4240749"/>
            <a:ext cx="3932051" cy="209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541cd4784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83012" y="1204275"/>
            <a:ext cx="2811636" cy="25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541cd47846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12475" y="4022475"/>
            <a:ext cx="25527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541cd47846_0_0"/>
          <p:cNvSpPr txBox="1"/>
          <p:nvPr/>
        </p:nvSpPr>
        <p:spPr>
          <a:xfrm>
            <a:off x="8567850" y="5222500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41cd47846_0_0"/>
          <p:cNvSpPr txBox="1"/>
          <p:nvPr/>
        </p:nvSpPr>
        <p:spPr>
          <a:xfrm>
            <a:off x="5222625" y="1204275"/>
            <a:ext cx="2949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Wiki Page Link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1cd47846_0_4"/>
          <p:cNvSpPr txBox="1"/>
          <p:nvPr>
            <p:ph type="title"/>
          </p:nvPr>
        </p:nvSpPr>
        <p:spPr>
          <a:xfrm>
            <a:off x="314375" y="144925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User Story Mapping towards GUI Prototypes</a:t>
            </a:r>
            <a:endParaRPr/>
          </a:p>
        </p:txBody>
      </p:sp>
      <p:pic>
        <p:nvPicPr>
          <p:cNvPr id="137" name="Google Shape;137;g541cd4784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0325"/>
            <a:ext cx="11887191" cy="271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541cd4784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75" y="1352800"/>
            <a:ext cx="6029325" cy="1352550"/>
          </a:xfrm>
          <a:prstGeom prst="rect">
            <a:avLst/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g541cd4784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0525" y="1816375"/>
            <a:ext cx="5981700" cy="1419225"/>
          </a:xfrm>
          <a:prstGeom prst="rect">
            <a:avLst/>
          </a:prstGeom>
          <a:noFill/>
          <a:ln cap="flat" cmpd="sng" w="1143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g541cd47846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8700" y="1622725"/>
            <a:ext cx="4759812" cy="2055200"/>
          </a:xfrm>
          <a:prstGeom prst="rect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g541cd47846_0_4"/>
          <p:cNvSpPr/>
          <p:nvPr/>
        </p:nvSpPr>
        <p:spPr>
          <a:xfrm>
            <a:off x="251446" y="2995438"/>
            <a:ext cx="2201400" cy="54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5"/>
                </a:solidFill>
              </a:rPr>
              <a:t>Epics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142" name="Google Shape;142;g541cd47846_0_4"/>
          <p:cNvSpPr/>
          <p:nvPr/>
        </p:nvSpPr>
        <p:spPr>
          <a:xfrm>
            <a:off x="4590671" y="2995438"/>
            <a:ext cx="2201400" cy="54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</a:rPr>
              <a:t>Steps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143" name="Google Shape;143;g541cd47846_0_4"/>
          <p:cNvSpPr/>
          <p:nvPr/>
        </p:nvSpPr>
        <p:spPr>
          <a:xfrm>
            <a:off x="9531871" y="2999300"/>
            <a:ext cx="2201400" cy="54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Stories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4" name="Google Shape;144;g541cd47846_0_4"/>
          <p:cNvSpPr/>
          <p:nvPr/>
        </p:nvSpPr>
        <p:spPr>
          <a:xfrm>
            <a:off x="251475" y="5694025"/>
            <a:ext cx="11597100" cy="767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4"/>
                </a:solidFill>
              </a:rPr>
              <a:t>We investigated events in the Animal Transport Record, Feed, Water, and Rest, Contingency Plan, Transfer of Care, and outstanding </a:t>
            </a:r>
            <a:r>
              <a:rPr lang="en-US" sz="2200">
                <a:solidFill>
                  <a:schemeClr val="accent4"/>
                </a:solidFill>
              </a:rPr>
              <a:t>occurrences</a:t>
            </a:r>
            <a:endParaRPr sz="2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1cd47846_0_8"/>
          <p:cNvSpPr txBox="1"/>
          <p:nvPr>
            <p:ph type="title"/>
          </p:nvPr>
        </p:nvSpPr>
        <p:spPr>
          <a:xfrm>
            <a:off x="314375" y="144925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User Journey Mapping towards GUI Prototypes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541cd4784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5" y="2625275"/>
            <a:ext cx="5835699" cy="390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541cd4784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025" y="2600325"/>
            <a:ext cx="5573025" cy="39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541cd47846_0_8"/>
          <p:cNvSpPr txBox="1"/>
          <p:nvPr>
            <p:ph type="title"/>
          </p:nvPr>
        </p:nvSpPr>
        <p:spPr>
          <a:xfrm>
            <a:off x="424200" y="1320475"/>
            <a:ext cx="109878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9E9E9"/>
                </a:solidFill>
                <a:latin typeface="Calibri"/>
                <a:ea typeface="Calibri"/>
                <a:cs typeface="Calibri"/>
                <a:sym typeface="Calibri"/>
              </a:rPr>
              <a:t>Why is UJM important? It is a strategic approach to a better understanding customer’s expectations</a:t>
            </a:r>
            <a:endParaRPr b="1" sz="2000">
              <a:solidFill>
                <a:srgbClr val="E9E9E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9E9E9"/>
                </a:solidFill>
                <a:latin typeface="Calibri"/>
                <a:ea typeface="Calibri"/>
                <a:cs typeface="Calibri"/>
                <a:sym typeface="Calibri"/>
              </a:rPr>
              <a:t>and a key for better User Experience.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