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5C5-1FFA-4AE3-9EC5-6544BDF7F47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5C-1EED-433D-9372-B45A22E7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5C5-1FFA-4AE3-9EC5-6544BDF7F47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5C-1EED-433D-9372-B45A22E7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2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5C5-1FFA-4AE3-9EC5-6544BDF7F47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5C-1EED-433D-9372-B45A22E7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5C5-1FFA-4AE3-9EC5-6544BDF7F47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5C-1EED-433D-9372-B45A22E7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8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5C5-1FFA-4AE3-9EC5-6544BDF7F47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5C-1EED-433D-9372-B45A22E7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5C5-1FFA-4AE3-9EC5-6544BDF7F47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5C-1EED-433D-9372-B45A22E7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1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5C5-1FFA-4AE3-9EC5-6544BDF7F47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5C-1EED-433D-9372-B45A22E7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5C5-1FFA-4AE3-9EC5-6544BDF7F47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5C-1EED-433D-9372-B45A22E7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5C5-1FFA-4AE3-9EC5-6544BDF7F47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5C-1EED-433D-9372-B45A22E7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1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5C5-1FFA-4AE3-9EC5-6544BDF7F47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5C-1EED-433D-9372-B45A22E7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5C5-1FFA-4AE3-9EC5-6544BDF7F47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635C-1EED-433D-9372-B45A22E7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7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15C5-1FFA-4AE3-9EC5-6544BDF7F47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635C-1EED-433D-9372-B45A22E7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9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2172" y="1152626"/>
            <a:ext cx="4577694" cy="5705373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3828" y="281354"/>
            <a:ext cx="9144000" cy="2387600"/>
          </a:xfrm>
          <a:ln>
            <a:noFill/>
          </a:ln>
        </p:spPr>
        <p:txBody>
          <a:bodyPr/>
          <a:lstStyle/>
          <a:p>
            <a:r>
              <a:rPr lang="en-US" b="1" dirty="0" smtClean="0"/>
              <a:t>Sales Order Analysis</a:t>
            </a:r>
            <a:br>
              <a:rPr lang="en-US" b="1" dirty="0" smtClean="0"/>
            </a:br>
            <a:r>
              <a:rPr lang="en-US" b="1" dirty="0" smtClean="0"/>
              <a:t>Dashboard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821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355771" cy="66751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-6534"/>
            <a:ext cx="5355771" cy="685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cap="flat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07235" y="707581"/>
            <a:ext cx="3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Arial Black" panose="020B0A04020102020204" pitchFamily="34" charset="0"/>
              </a:rPr>
              <a:t>Key Requirements</a:t>
            </a:r>
            <a:endParaRPr lang="en-US" sz="2400" u="sng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5177" y="1505243"/>
            <a:ext cx="56974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Assess the total number of orders in the first quarter of year 2023.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Determine the average orders per month.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Determine the total categories in the menu.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Explore the total number of items in all categories of the menu.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How do total orders vary by month.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How do total orders vary by day of the week.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Analyze the peak hours with respect to orders.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891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355771" cy="66751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5355771" cy="685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cap="flat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91641" y="700974"/>
            <a:ext cx="3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Arial Black" panose="020B0A04020102020204" pitchFamily="34" charset="0"/>
              </a:rPr>
              <a:t>Key Requirements</a:t>
            </a:r>
            <a:endParaRPr lang="en-US" sz="2400" u="sng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5177" y="1505243"/>
            <a:ext cx="5697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the percentage contribution of each category.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Determine the top 5 items with respect to orders and their selling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Determine the bottom 5 items with respect to orders and their selling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130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355771" cy="66751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5355771" cy="685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cap="flat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47912" y="722969"/>
            <a:ext cx="3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Arial Black" panose="020B0A04020102020204" pitchFamily="34" charset="0"/>
              </a:rPr>
              <a:t>Insights</a:t>
            </a:r>
            <a:endParaRPr lang="en-US" sz="2400" u="sng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5177" y="1505243"/>
            <a:ext cx="56974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Orders Per month shows that </a:t>
            </a:r>
            <a:r>
              <a:rPr lang="en-US" b="1" dirty="0"/>
              <a:t>January and March </a:t>
            </a:r>
            <a:r>
              <a:rPr lang="en-US" dirty="0"/>
              <a:t>are almost receiving same number of orders but there is a drop in orders of February.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Monday</a:t>
            </a:r>
            <a:r>
              <a:rPr lang="en-US" dirty="0"/>
              <a:t> is the first working day of week which is generating most of the orders </a:t>
            </a:r>
            <a:r>
              <a:rPr lang="en-US" dirty="0" smtClean="0"/>
              <a:t>i.e. </a:t>
            </a:r>
            <a:r>
              <a:rPr lang="en-US" b="1" dirty="0" smtClean="0"/>
              <a:t>881 orders </a:t>
            </a:r>
            <a:r>
              <a:rPr lang="en-US" dirty="0" smtClean="0"/>
              <a:t>in general, while </a:t>
            </a:r>
            <a:r>
              <a:rPr lang="en-US" dirty="0"/>
              <a:t>Friday and Sunday comes next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It is concluded that most of the orders are placed in lunch timings i.e. in </a:t>
            </a:r>
            <a:r>
              <a:rPr lang="en-US" b="1" dirty="0"/>
              <a:t>between 12 PM to 1 PM noon</a:t>
            </a:r>
            <a:r>
              <a:rPr lang="en-US" dirty="0"/>
              <a:t> and </a:t>
            </a:r>
            <a:r>
              <a:rPr lang="en-US" dirty="0" smtClean="0"/>
              <a:t>after </a:t>
            </a:r>
            <a:r>
              <a:rPr lang="en-US" dirty="0"/>
              <a:t>closure of routine office hours i.e. in </a:t>
            </a:r>
            <a:r>
              <a:rPr lang="en-US" b="1" dirty="0"/>
              <a:t>between 5 PM to 6 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</a:t>
            </a:r>
            <a:r>
              <a:rPr lang="en-US" b="1" dirty="0"/>
              <a:t>most ordered items </a:t>
            </a:r>
            <a:r>
              <a:rPr lang="en-US" dirty="0"/>
              <a:t>include </a:t>
            </a:r>
            <a:r>
              <a:rPr lang="en-US" b="1" dirty="0"/>
              <a:t>Edamame, Hamburger and Korean Beef Bowl </a:t>
            </a:r>
            <a:r>
              <a:rPr lang="en-US" dirty="0"/>
              <a:t>with prices  $5, $13 and $18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9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355771" cy="66751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5355771" cy="685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cap="flat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5881" y="630636"/>
            <a:ext cx="32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Arial Black" panose="020B0A04020102020204" pitchFamily="34" charset="0"/>
              </a:rPr>
              <a:t>Insights</a:t>
            </a:r>
            <a:endParaRPr lang="en-US" sz="2400" u="sng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5177" y="1505243"/>
            <a:ext cx="5697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Asian Category </a:t>
            </a:r>
            <a:r>
              <a:rPr lang="en-US" dirty="0" smtClean="0"/>
              <a:t>contributes the most to total orders of the restaurant which is about </a:t>
            </a:r>
            <a:r>
              <a:rPr lang="en-US" b="1" dirty="0" smtClean="0"/>
              <a:t>49.32%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Top </a:t>
            </a:r>
            <a:r>
              <a:rPr lang="en-US" b="1" dirty="0" smtClean="0"/>
              <a:t>least </a:t>
            </a:r>
            <a:r>
              <a:rPr lang="en-US" b="1" dirty="0"/>
              <a:t>ordered items </a:t>
            </a:r>
            <a:r>
              <a:rPr lang="en-US" dirty="0" smtClean="0"/>
              <a:t>include </a:t>
            </a:r>
            <a:r>
              <a:rPr lang="en-US" b="1" dirty="0" smtClean="0"/>
              <a:t>Chicken Tacos, Pot stickers and Cheese Lasagna </a:t>
            </a:r>
            <a:r>
              <a:rPr lang="en-US" dirty="0" smtClean="0"/>
              <a:t>and their prices are $11.95, $9 and $15.5 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355771" cy="66751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5355771" cy="685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cap="flat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38870" y="831278"/>
            <a:ext cx="3470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latin typeface="Arial Black" panose="020B0A04020102020204" pitchFamily="34" charset="0"/>
              </a:rPr>
              <a:t>Recommendations</a:t>
            </a:r>
            <a:endParaRPr lang="en-US" sz="2400" u="sng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5177" y="1505243"/>
            <a:ext cx="5697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Inventory</a:t>
            </a:r>
            <a:r>
              <a:rPr lang="en-US" dirty="0"/>
              <a:t> of highest selling items </a:t>
            </a:r>
            <a:r>
              <a:rPr lang="en-US" b="1" dirty="0"/>
              <a:t>should be maintained </a:t>
            </a:r>
            <a:r>
              <a:rPr lang="en-US" dirty="0"/>
              <a:t>specially during peak hours of the </a:t>
            </a:r>
            <a:r>
              <a:rPr lang="en-US" dirty="0" smtClean="0"/>
              <a:t>day </a:t>
            </a:r>
            <a:r>
              <a:rPr lang="en-US" dirty="0"/>
              <a:t>i.e. </a:t>
            </a:r>
            <a:r>
              <a:rPr lang="en-US" dirty="0" smtClean="0"/>
              <a:t>between </a:t>
            </a:r>
            <a:r>
              <a:rPr lang="en-US" b="1" dirty="0"/>
              <a:t>12 PM to 1 PM noon </a:t>
            </a:r>
            <a:r>
              <a:rPr lang="en-US" dirty="0"/>
              <a:t>and then then after closure of routine office hours i.e</a:t>
            </a:r>
            <a:r>
              <a:rPr lang="en-US" b="1" dirty="0"/>
              <a:t>. </a:t>
            </a:r>
            <a:r>
              <a:rPr lang="en-US" b="1" dirty="0" smtClean="0"/>
              <a:t>between </a:t>
            </a:r>
            <a:r>
              <a:rPr lang="en-US" b="1" dirty="0"/>
              <a:t>5 PM to 6 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</a:t>
            </a:r>
            <a:r>
              <a:rPr lang="en-US" b="1" dirty="0"/>
              <a:t>discounted deals</a:t>
            </a:r>
            <a:r>
              <a:rPr lang="en-US" dirty="0"/>
              <a:t> can be offered having the combination of </a:t>
            </a:r>
            <a:r>
              <a:rPr lang="en-US" b="1" dirty="0"/>
              <a:t>highest</a:t>
            </a:r>
            <a:r>
              <a:rPr lang="en-US" dirty="0"/>
              <a:t> ordered items </a:t>
            </a:r>
            <a:r>
              <a:rPr lang="en-US" b="1" dirty="0"/>
              <a:t>and least ordered items  </a:t>
            </a:r>
            <a:r>
              <a:rPr lang="en-US" dirty="0"/>
              <a:t>in order to generate more revenue from least ordered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Online Marketing campaigns </a:t>
            </a:r>
            <a:r>
              <a:rPr lang="en-US" dirty="0"/>
              <a:t>can boost sales and increase number of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Regularly </a:t>
            </a:r>
            <a:r>
              <a:rPr lang="en-US" b="1" dirty="0"/>
              <a:t>review performance metrics </a:t>
            </a:r>
            <a:r>
              <a:rPr lang="en-US" dirty="0"/>
              <a:t>and adjust strategies as needed for the best outcome.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4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94445" y="674314"/>
            <a:ext cx="5880297" cy="562708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of Sales Order </a:t>
            </a:r>
            <a:endParaRPr 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" y="1676618"/>
            <a:ext cx="9300754" cy="493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0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805497" y="635125"/>
            <a:ext cx="5880297" cy="562708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of Sales Order </a:t>
            </a:r>
            <a:endParaRPr 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18" y="1597826"/>
            <a:ext cx="10588364" cy="49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5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390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Sales Order Analysis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 of Sales Order </vt:lpstr>
      <vt:lpstr>Dashboard of Sales Order 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Order Analysis Dashboard</dc:title>
  <dc:creator>SANA</dc:creator>
  <cp:lastModifiedBy>SANA</cp:lastModifiedBy>
  <cp:revision>21</cp:revision>
  <dcterms:created xsi:type="dcterms:W3CDTF">2024-12-06T11:39:20Z</dcterms:created>
  <dcterms:modified xsi:type="dcterms:W3CDTF">2024-12-19T13:05:26Z</dcterms:modified>
</cp:coreProperties>
</file>