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50" d="100"/>
          <a:sy n="50" d="100"/>
        </p:scale>
        <p:origin x="-8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67389B-9F2E-485E-879A-2BE6C435020A}"/>
              </a:ext>
            </a:extLst>
          </p:cNvPr>
          <p:cNvSpPr/>
          <p:nvPr/>
        </p:nvSpPr>
        <p:spPr>
          <a:xfrm>
            <a:off x="0" y="0"/>
            <a:ext cx="12192000" cy="5403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2A876-6E3F-4FA2-B32F-FB5A350DC290}"/>
              </a:ext>
            </a:extLst>
          </p:cNvPr>
          <p:cNvSpPr txBox="1"/>
          <p:nvPr/>
        </p:nvSpPr>
        <p:spPr>
          <a:xfrm>
            <a:off x="4782586" y="39330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Header container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1F1F75-94D0-4A51-8A56-ECF2D86F6362}"/>
              </a:ext>
            </a:extLst>
          </p:cNvPr>
          <p:cNvSpPr/>
          <p:nvPr/>
        </p:nvSpPr>
        <p:spPr>
          <a:xfrm>
            <a:off x="55418" y="2318792"/>
            <a:ext cx="3491345" cy="103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Main-content-container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63ACF-714B-4297-B73C-0E49CC58425B}"/>
              </a:ext>
            </a:extLst>
          </p:cNvPr>
          <p:cNvSpPr/>
          <p:nvPr/>
        </p:nvSpPr>
        <p:spPr>
          <a:xfrm>
            <a:off x="41559" y="3568751"/>
            <a:ext cx="3505203" cy="103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D5CF6-4B8B-46A9-A524-770022BC52CE}"/>
              </a:ext>
            </a:extLst>
          </p:cNvPr>
          <p:cNvSpPr/>
          <p:nvPr/>
        </p:nvSpPr>
        <p:spPr>
          <a:xfrm>
            <a:off x="55418" y="4856859"/>
            <a:ext cx="3338947" cy="193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9D10E-D85F-4F2D-B464-60BD35E29950}"/>
              </a:ext>
            </a:extLst>
          </p:cNvPr>
          <p:cNvSpPr txBox="1"/>
          <p:nvPr/>
        </p:nvSpPr>
        <p:spPr>
          <a:xfrm>
            <a:off x="443343" y="5619335"/>
            <a:ext cx="270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Sidebar-container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5DFE5-3D20-422A-AA33-5D86646129ED}"/>
              </a:ext>
            </a:extLst>
          </p:cNvPr>
          <p:cNvSpPr txBox="1"/>
          <p:nvPr/>
        </p:nvSpPr>
        <p:spPr>
          <a:xfrm>
            <a:off x="200889" y="3820138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Main-content-container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DFA441-E067-45CD-BCA4-4775C7009979}"/>
              </a:ext>
            </a:extLst>
          </p:cNvPr>
          <p:cNvSpPr/>
          <p:nvPr/>
        </p:nvSpPr>
        <p:spPr>
          <a:xfrm>
            <a:off x="-4159" y="651164"/>
            <a:ext cx="12192000" cy="14878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66A18-CDA9-4062-A4C7-220AACE32C05}"/>
              </a:ext>
            </a:extLst>
          </p:cNvPr>
          <p:cNvSpPr txBox="1"/>
          <p:nvPr/>
        </p:nvSpPr>
        <p:spPr>
          <a:xfrm>
            <a:off x="4782586" y="1109095"/>
            <a:ext cx="344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Banner-container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238113-14AE-49C0-9A3F-5D886726EC7C}"/>
              </a:ext>
            </a:extLst>
          </p:cNvPr>
          <p:cNvSpPr/>
          <p:nvPr/>
        </p:nvSpPr>
        <p:spPr>
          <a:xfrm>
            <a:off x="3851566" y="2259379"/>
            <a:ext cx="8298873" cy="6789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E3284B-6B19-4831-B91E-E88C6DC94983}"/>
              </a:ext>
            </a:extLst>
          </p:cNvPr>
          <p:cNvSpPr/>
          <p:nvPr/>
        </p:nvSpPr>
        <p:spPr>
          <a:xfrm>
            <a:off x="3851564" y="3249132"/>
            <a:ext cx="8298873" cy="666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                                post-input-container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DB9EB4-301A-49EA-934B-648E5974B2F3}"/>
              </a:ext>
            </a:extLst>
          </p:cNvPr>
          <p:cNvSpPr txBox="1"/>
          <p:nvPr/>
        </p:nvSpPr>
        <p:spPr>
          <a:xfrm>
            <a:off x="6091840" y="2318792"/>
            <a:ext cx="332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post-input-container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26CD4F-80D1-42D7-B88D-1F069D68434F}"/>
              </a:ext>
            </a:extLst>
          </p:cNvPr>
          <p:cNvSpPr/>
          <p:nvPr/>
        </p:nvSpPr>
        <p:spPr>
          <a:xfrm>
            <a:off x="3893127" y="4096751"/>
            <a:ext cx="8298873" cy="666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                                post-input-container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0E273A-C6A0-4597-A096-723476C49035}"/>
              </a:ext>
            </a:extLst>
          </p:cNvPr>
          <p:cNvSpPr/>
          <p:nvPr/>
        </p:nvSpPr>
        <p:spPr>
          <a:xfrm>
            <a:off x="3865416" y="5025904"/>
            <a:ext cx="8298873" cy="666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                                post-input-container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6981A1-869D-44AF-A8AA-BB54A52BAA1A}"/>
              </a:ext>
            </a:extLst>
          </p:cNvPr>
          <p:cNvSpPr/>
          <p:nvPr/>
        </p:nvSpPr>
        <p:spPr>
          <a:xfrm>
            <a:off x="3851564" y="5957937"/>
            <a:ext cx="8298873" cy="666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                                post-input-container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4C8E-310D-4317-A80F-0C9294DD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8640"/>
            <a:ext cx="11941932" cy="11277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47389-9855-4056-82A3-1ADD7F2DE603}"/>
              </a:ext>
            </a:extLst>
          </p:cNvPr>
          <p:cNvSpPr/>
          <p:nvPr/>
        </p:nvSpPr>
        <p:spPr>
          <a:xfrm>
            <a:off x="0" y="2301240"/>
            <a:ext cx="12192000" cy="7772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E27CC-D9D2-4B6E-9034-03D4DAE77653}"/>
              </a:ext>
            </a:extLst>
          </p:cNvPr>
          <p:cNvSpPr txBox="1"/>
          <p:nvPr/>
        </p:nvSpPr>
        <p:spPr>
          <a:xfrm>
            <a:off x="3733800" y="2453640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Header-container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32793C-414E-47E3-B597-F0CD5ACE2658}"/>
              </a:ext>
            </a:extLst>
          </p:cNvPr>
          <p:cNvSpPr/>
          <p:nvPr/>
        </p:nvSpPr>
        <p:spPr>
          <a:xfrm>
            <a:off x="5550568" y="3230880"/>
            <a:ext cx="545432" cy="7772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C0EAB8-3D73-4827-8F92-F0563AAD3DE7}"/>
              </a:ext>
            </a:extLst>
          </p:cNvPr>
          <p:cNvSpPr/>
          <p:nvPr/>
        </p:nvSpPr>
        <p:spPr>
          <a:xfrm>
            <a:off x="0" y="4636167"/>
            <a:ext cx="2743200" cy="9216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4E3EE-7771-496B-8991-D8488ADC6CAA}"/>
              </a:ext>
            </a:extLst>
          </p:cNvPr>
          <p:cNvSpPr txBox="1"/>
          <p:nvPr/>
        </p:nvSpPr>
        <p:spPr>
          <a:xfrm>
            <a:off x="0" y="4732400"/>
            <a:ext cx="338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Logo Container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C5C4F5-9646-4BFB-9BF9-B36BCCF43EEB}"/>
              </a:ext>
            </a:extLst>
          </p:cNvPr>
          <p:cNvSpPr/>
          <p:nvPr/>
        </p:nvSpPr>
        <p:spPr>
          <a:xfrm>
            <a:off x="3344779" y="4636166"/>
            <a:ext cx="4828673" cy="9216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B5F96-E0EC-4D43-A549-C4BF2885C320}"/>
              </a:ext>
            </a:extLst>
          </p:cNvPr>
          <p:cNvSpPr txBox="1"/>
          <p:nvPr/>
        </p:nvSpPr>
        <p:spPr>
          <a:xfrm>
            <a:off x="3494820" y="4756482"/>
            <a:ext cx="520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Navigation Tabs 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4834D9-4546-4E0B-B24A-166BC3CD7170}"/>
              </a:ext>
            </a:extLst>
          </p:cNvPr>
          <p:cNvSpPr/>
          <p:nvPr/>
        </p:nvSpPr>
        <p:spPr>
          <a:xfrm>
            <a:off x="8524965" y="4634214"/>
            <a:ext cx="3416968" cy="9216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6311A-FC7C-4417-90E6-26E25D850C3D}"/>
              </a:ext>
            </a:extLst>
          </p:cNvPr>
          <p:cNvSpPr txBox="1"/>
          <p:nvPr/>
        </p:nvSpPr>
        <p:spPr>
          <a:xfrm>
            <a:off x="8775031" y="4815108"/>
            <a:ext cx="341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Icons/Settings Container</a:t>
            </a:r>
          </a:p>
        </p:txBody>
      </p:sp>
    </p:spTree>
    <p:extLst>
      <p:ext uri="{BB962C8B-B14F-4D97-AF65-F5344CB8AC3E}">
        <p14:creationId xmlns:p14="http://schemas.microsoft.com/office/powerpoint/2010/main" val="169155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906A2-DA1C-4EC1-AEEE-1D803FA3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3" y="355684"/>
            <a:ext cx="10039212" cy="146705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AEE709-3B3D-417F-B097-EDD8CF4A13F6}"/>
              </a:ext>
            </a:extLst>
          </p:cNvPr>
          <p:cNvSpPr/>
          <p:nvPr/>
        </p:nvSpPr>
        <p:spPr>
          <a:xfrm>
            <a:off x="1235242" y="2286888"/>
            <a:ext cx="9594123" cy="10613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4D65A-C380-4260-A286-26F36F14A604}"/>
              </a:ext>
            </a:extLst>
          </p:cNvPr>
          <p:cNvSpPr txBox="1"/>
          <p:nvPr/>
        </p:nvSpPr>
        <p:spPr>
          <a:xfrm>
            <a:off x="4539916" y="25883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Banner-Container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F170E-304A-47D9-BB7B-72FE5A3F4909}"/>
              </a:ext>
            </a:extLst>
          </p:cNvPr>
          <p:cNvSpPr txBox="1"/>
          <p:nvPr/>
        </p:nvSpPr>
        <p:spPr>
          <a:xfrm>
            <a:off x="1475874" y="4748463"/>
            <a:ext cx="3064042" cy="818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77E8-8DFE-4F86-A846-F97550DA2013}"/>
              </a:ext>
            </a:extLst>
          </p:cNvPr>
          <p:cNvSpPr txBox="1"/>
          <p:nvPr/>
        </p:nvSpPr>
        <p:spPr>
          <a:xfrm>
            <a:off x="1620253" y="4926704"/>
            <a:ext cx="33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Banner Text 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2C3AF-3FEA-473C-A6A5-B2F935B2AACD}"/>
              </a:ext>
            </a:extLst>
          </p:cNvPr>
          <p:cNvSpPr/>
          <p:nvPr/>
        </p:nvSpPr>
        <p:spPr>
          <a:xfrm>
            <a:off x="6208296" y="4748463"/>
            <a:ext cx="4621070" cy="818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CF81F-FD5D-4B41-A074-2C7A148581E7}"/>
              </a:ext>
            </a:extLst>
          </p:cNvPr>
          <p:cNvSpPr txBox="1"/>
          <p:nvPr/>
        </p:nvSpPr>
        <p:spPr>
          <a:xfrm>
            <a:off x="6785810" y="4926704"/>
            <a:ext cx="425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Customize Button Container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C66965-DFEB-4A9B-9706-7BC0B522162A}"/>
              </a:ext>
            </a:extLst>
          </p:cNvPr>
          <p:cNvSpPr/>
          <p:nvPr/>
        </p:nvSpPr>
        <p:spPr>
          <a:xfrm>
            <a:off x="5133943" y="3606796"/>
            <a:ext cx="962528" cy="10613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DC7A2-C1F7-42E2-B05C-06A337DCA637}"/>
              </a:ext>
            </a:extLst>
          </p:cNvPr>
          <p:cNvSpPr/>
          <p:nvPr/>
        </p:nvSpPr>
        <p:spPr>
          <a:xfrm>
            <a:off x="1019625" y="2541788"/>
            <a:ext cx="3491345" cy="103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Main-content-container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C9FD5-C202-479C-A749-630D8F09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5" y="458930"/>
            <a:ext cx="2897902" cy="1458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24D48D-B9CB-4790-BD79-CB5B96A3A98C}"/>
              </a:ext>
            </a:extLst>
          </p:cNvPr>
          <p:cNvSpPr/>
          <p:nvPr/>
        </p:nvSpPr>
        <p:spPr>
          <a:xfrm>
            <a:off x="1433717" y="4549826"/>
            <a:ext cx="2916820" cy="804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6E0F9B-89BA-4BEB-AA4F-AB0048FA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36" y="361710"/>
            <a:ext cx="2897902" cy="1652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7C31A-AD75-4394-A706-A7060C10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269" y="2360899"/>
            <a:ext cx="3542083" cy="1048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29CEEA-57CD-4FC0-BF01-97AAA221467A}"/>
              </a:ext>
            </a:extLst>
          </p:cNvPr>
          <p:cNvSpPr/>
          <p:nvPr/>
        </p:nvSpPr>
        <p:spPr>
          <a:xfrm>
            <a:off x="5695901" y="4602279"/>
            <a:ext cx="2916820" cy="804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81E30-FC36-45B6-9C7D-BF53B3F02F44}"/>
              </a:ext>
            </a:extLst>
          </p:cNvPr>
          <p:cNvSpPr txBox="1"/>
          <p:nvPr/>
        </p:nvSpPr>
        <p:spPr>
          <a:xfrm>
            <a:off x="6096000" y="4804445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Sidebar Container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D4058-E455-4C4D-85F2-60FB55B0AC70}"/>
              </a:ext>
            </a:extLst>
          </p:cNvPr>
          <p:cNvSpPr txBox="1"/>
          <p:nvPr/>
        </p:nvSpPr>
        <p:spPr>
          <a:xfrm>
            <a:off x="1780836" y="48044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Sidebar Container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3A92B6A-F2B1-454B-8E34-9845DEC87CDA}"/>
              </a:ext>
            </a:extLst>
          </p:cNvPr>
          <p:cNvSpPr/>
          <p:nvPr/>
        </p:nvSpPr>
        <p:spPr>
          <a:xfrm>
            <a:off x="4905036" y="3429000"/>
            <a:ext cx="478233" cy="103672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50201A-ECF5-4965-98BB-A279B0743C37}"/>
              </a:ext>
            </a:extLst>
          </p:cNvPr>
          <p:cNvSpPr/>
          <p:nvPr/>
        </p:nvSpPr>
        <p:spPr>
          <a:xfrm>
            <a:off x="2067329" y="3740450"/>
            <a:ext cx="3099262" cy="1427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0E5AB-4DCD-40E9-B872-856C9B12653A}"/>
              </a:ext>
            </a:extLst>
          </p:cNvPr>
          <p:cNvSpPr txBox="1"/>
          <p:nvPr/>
        </p:nvSpPr>
        <p:spPr>
          <a:xfrm>
            <a:off x="2522421" y="42619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Sidebar-container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F3368-5AA2-46CA-AF68-6B6E9FFE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93085"/>
            <a:ext cx="3764280" cy="30615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11D927D-0F6E-41CA-A0DC-6BB59BEF1BBD}"/>
              </a:ext>
            </a:extLst>
          </p:cNvPr>
          <p:cNvSpPr/>
          <p:nvPr/>
        </p:nvSpPr>
        <p:spPr>
          <a:xfrm>
            <a:off x="5676872" y="4152899"/>
            <a:ext cx="1143000" cy="731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C73F2-BF35-45A5-B0A5-342E69E22654}"/>
              </a:ext>
            </a:extLst>
          </p:cNvPr>
          <p:cNvSpPr/>
          <p:nvPr/>
        </p:nvSpPr>
        <p:spPr>
          <a:xfrm>
            <a:off x="7634819" y="4261911"/>
            <a:ext cx="2877388" cy="7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Upcoming Tasks Container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51FB88-3A2D-4944-ADAB-4A875085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16" y="351194"/>
            <a:ext cx="7767144" cy="24377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C3B3B2-48E8-423B-BD38-21853AFBD85D}"/>
              </a:ext>
            </a:extLst>
          </p:cNvPr>
          <p:cNvSpPr/>
          <p:nvPr/>
        </p:nvSpPr>
        <p:spPr>
          <a:xfrm>
            <a:off x="1712136" y="3322517"/>
            <a:ext cx="8298873" cy="6789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F0917-F8C5-4B56-ADAE-9F17042C866C}"/>
              </a:ext>
            </a:extLst>
          </p:cNvPr>
          <p:cNvSpPr txBox="1"/>
          <p:nvPr/>
        </p:nvSpPr>
        <p:spPr>
          <a:xfrm>
            <a:off x="4431374" y="3373852"/>
            <a:ext cx="332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post-input-container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92218-817E-4BCA-9F49-E328BBCEB390}"/>
              </a:ext>
            </a:extLst>
          </p:cNvPr>
          <p:cNvSpPr/>
          <p:nvPr/>
        </p:nvSpPr>
        <p:spPr>
          <a:xfrm>
            <a:off x="1666416" y="4846319"/>
            <a:ext cx="1844040" cy="6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702DA-0FB9-42F9-99D2-77338175A191}"/>
              </a:ext>
            </a:extLst>
          </p:cNvPr>
          <p:cNvSpPr txBox="1"/>
          <p:nvPr/>
        </p:nvSpPr>
        <p:spPr>
          <a:xfrm>
            <a:off x="1712136" y="49857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profile-section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E0C6F-AC88-4770-B9B2-C6D7A9157DF2}"/>
              </a:ext>
            </a:extLst>
          </p:cNvPr>
          <p:cNvSpPr/>
          <p:nvPr/>
        </p:nvSpPr>
        <p:spPr>
          <a:xfrm>
            <a:off x="3556176" y="4846315"/>
            <a:ext cx="5125370" cy="6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post-header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41503-704D-4A2B-ADA0-1D68B210D561}"/>
              </a:ext>
            </a:extLst>
          </p:cNvPr>
          <p:cNvSpPr/>
          <p:nvPr/>
        </p:nvSpPr>
        <p:spPr>
          <a:xfrm>
            <a:off x="8798032" y="4846315"/>
            <a:ext cx="1737536" cy="6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65149-461B-4347-BB36-F07E0C75F608}"/>
              </a:ext>
            </a:extLst>
          </p:cNvPr>
          <p:cNvSpPr txBox="1"/>
          <p:nvPr/>
        </p:nvSpPr>
        <p:spPr>
          <a:xfrm>
            <a:off x="9144000" y="49857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9787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Tes Sana</cp:lastModifiedBy>
  <cp:revision>5</cp:revision>
  <dcterms:created xsi:type="dcterms:W3CDTF">2024-08-04T11:27:57Z</dcterms:created>
  <dcterms:modified xsi:type="dcterms:W3CDTF">2024-11-06T14:14:01Z</dcterms:modified>
</cp:coreProperties>
</file>